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2" r:id="rId2"/>
  </p:sldMasterIdLst>
  <p:notesMasterIdLst>
    <p:notesMasterId r:id="rId28"/>
  </p:notesMasterIdLst>
  <p:sldIdLst>
    <p:sldId id="266" r:id="rId3"/>
    <p:sldId id="261" r:id="rId4"/>
    <p:sldId id="270" r:id="rId5"/>
    <p:sldId id="285" r:id="rId6"/>
    <p:sldId id="289" r:id="rId7"/>
    <p:sldId id="273" r:id="rId8"/>
    <p:sldId id="283" r:id="rId9"/>
    <p:sldId id="330" r:id="rId10"/>
    <p:sldId id="299" r:id="rId11"/>
    <p:sldId id="271" r:id="rId12"/>
    <p:sldId id="296" r:id="rId13"/>
    <p:sldId id="302" r:id="rId14"/>
    <p:sldId id="331" r:id="rId15"/>
    <p:sldId id="292" r:id="rId16"/>
    <p:sldId id="304" r:id="rId17"/>
    <p:sldId id="300" r:id="rId18"/>
    <p:sldId id="272" r:id="rId19"/>
    <p:sldId id="332" r:id="rId20"/>
    <p:sldId id="263" r:id="rId21"/>
    <p:sldId id="308" r:id="rId22"/>
    <p:sldId id="309" r:id="rId23"/>
    <p:sldId id="315" r:id="rId24"/>
    <p:sldId id="325" r:id="rId25"/>
    <p:sldId id="326" r:id="rId26"/>
    <p:sldId id="333" r:id="rId27"/>
  </p:sldIdLst>
  <p:sldSz cx="12192000" cy="6858000"/>
  <p:notesSz cx="6858000" cy="9144000"/>
  <p:custDataLst>
    <p:tags r:id="rId2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4456"/>
    <a:srgbClr val="E94F1A"/>
    <a:srgbClr val="ECE8E5"/>
    <a:srgbClr val="1C3341"/>
    <a:srgbClr val="8C572B"/>
    <a:srgbClr val="E4CBCB"/>
    <a:srgbClr val="A88755"/>
    <a:srgbClr val="1F2020"/>
    <a:srgbClr val="263B45"/>
    <a:srgbClr val="193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6" autoAdjust="0"/>
    <p:restoredTop sz="94660"/>
  </p:normalViewPr>
  <p:slideViewPr>
    <p:cSldViewPr snapToGrid="0">
      <p:cViewPr>
        <p:scale>
          <a:sx n="66" d="100"/>
          <a:sy n="66" d="100"/>
        </p:scale>
        <p:origin x="-72" y="-13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8.6684899999999995E-2"/>
          <c:y val="5.5134900000000001E-2"/>
          <c:w val="0.90831499999999998"/>
          <c:h val="0.8520579999999999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Company name 1</c:v>
                </c:pt>
              </c:strCache>
            </c:strRef>
          </c:tx>
          <c:spPr>
            <a:solidFill>
              <a:srgbClr val="354456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27</c:v>
                </c:pt>
                <c:pt idx="1">
                  <c:v>36</c:v>
                </c:pt>
                <c:pt idx="2">
                  <c:v>63</c:v>
                </c:pt>
                <c:pt idx="3">
                  <c:v>143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F4B-41F5-961D-0F1141520F56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Company name 2</c:v>
                </c:pt>
              </c:strCache>
            </c:strRef>
          </c:tx>
          <c:spPr>
            <a:solidFill>
              <a:srgbClr val="E94F1A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80</c:v>
                </c:pt>
                <c:pt idx="3">
                  <c:v>48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BF4B-41F5-961D-0F1141520F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0"/>
        <c:overlap val="100"/>
        <c:axId val="645771264"/>
        <c:axId val="645772800"/>
      </c:barChart>
      <c:catAx>
        <c:axId val="64577126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DADBE1"/>
            </a:solidFill>
            <a:prstDash val="solid"/>
            <a:miter lim="400000"/>
          </a:ln>
        </c:spPr>
        <c:txPr>
          <a:bodyPr rot="0"/>
          <a:lstStyle/>
          <a:p>
            <a:pPr>
              <a:defRPr sz="2500" b="0" i="0" u="none" strike="noStrike">
                <a:solidFill>
                  <a:srgbClr val="909192"/>
                </a:solidFill>
                <a:latin typeface="Open Sans Semibold"/>
              </a:defRPr>
            </a:pPr>
            <a:endParaRPr lang="zh-CN"/>
          </a:p>
        </c:txPr>
        <c:crossAx val="645772800"/>
        <c:crosses val="autoZero"/>
        <c:auto val="1"/>
        <c:lblAlgn val="ctr"/>
        <c:lblOffset val="100"/>
        <c:noMultiLvlLbl val="1"/>
      </c:catAx>
      <c:valAx>
        <c:axId val="645772800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EAEAEA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2500" b="0" i="0" u="none" strike="noStrike">
                <a:solidFill>
                  <a:srgbClr val="909192"/>
                </a:solidFill>
                <a:latin typeface="Open Sans Semibold"/>
              </a:defRPr>
            </a:pPr>
            <a:endParaRPr lang="zh-CN"/>
          </a:p>
        </c:txPr>
        <c:crossAx val="645771264"/>
        <c:crosses val="autoZero"/>
        <c:crossBetween val="between"/>
        <c:majorUnit val="50"/>
        <c:minorUnit val="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4.0481200000000002E-2"/>
          <c:y val="5.5134900000000001E-2"/>
          <c:w val="0.95451900000000001"/>
          <c:h val="0.8520579999999999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Company name 1</c:v>
                </c:pt>
              </c:strCache>
            </c:strRef>
          </c:tx>
          <c:spPr>
            <a:solidFill>
              <a:srgbClr val="E94F1A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27</c:v>
                </c:pt>
                <c:pt idx="1">
                  <c:v>36</c:v>
                </c:pt>
                <c:pt idx="2">
                  <c:v>63</c:v>
                </c:pt>
                <c:pt idx="3">
                  <c:v>143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D78-4369-9679-81F4D64693B1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Company name 2</c:v>
                </c:pt>
              </c:strCache>
            </c:strRef>
          </c:tx>
          <c:spPr>
            <a:solidFill>
              <a:srgbClr val="354456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80</c:v>
                </c:pt>
                <c:pt idx="3">
                  <c:v>48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D78-4369-9679-81F4D64693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0"/>
        <c:overlap val="100"/>
        <c:axId val="6279168"/>
        <c:axId val="6280704"/>
      </c:barChart>
      <c:catAx>
        <c:axId val="627916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DADBE1"/>
            </a:solidFill>
            <a:prstDash val="solid"/>
            <a:miter lim="400000"/>
          </a:ln>
        </c:spPr>
        <c:txPr>
          <a:bodyPr rot="0"/>
          <a:lstStyle/>
          <a:p>
            <a:pPr>
              <a:defRPr sz="2500" b="0" i="0" u="none" strike="noStrike">
                <a:solidFill>
                  <a:srgbClr val="909192"/>
                </a:solidFill>
                <a:latin typeface="Open Sans Semibold"/>
              </a:defRPr>
            </a:pPr>
            <a:endParaRPr lang="zh-CN"/>
          </a:p>
        </c:txPr>
        <c:crossAx val="6280704"/>
        <c:crosses val="autoZero"/>
        <c:auto val="1"/>
        <c:lblAlgn val="ctr"/>
        <c:lblOffset val="100"/>
        <c:noMultiLvlLbl val="1"/>
      </c:catAx>
      <c:valAx>
        <c:axId val="6280704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EAEAEA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one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2500" b="0" i="0" u="none" strike="noStrike">
                <a:solidFill>
                  <a:srgbClr val="909192"/>
                </a:solidFill>
                <a:latin typeface="Open Sans"/>
              </a:defRPr>
            </a:pPr>
            <a:endParaRPr lang="zh-CN"/>
          </a:p>
        </c:txPr>
        <c:crossAx val="6279168"/>
        <c:crosses val="autoZero"/>
        <c:crossBetween val="between"/>
        <c:majorUnit val="50"/>
        <c:minorUnit val="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4.0461200000000003E-2"/>
          <c:y val="5.5134900000000001E-2"/>
          <c:w val="0.95453900000000003"/>
          <c:h val="0.8520579999999999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Company name 1</c:v>
                </c:pt>
              </c:strCache>
            </c:strRef>
          </c:tx>
          <c:spPr>
            <a:solidFill>
              <a:srgbClr val="E94F1A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90</c:v>
                </c:pt>
                <c:pt idx="1">
                  <c:v>36</c:v>
                </c:pt>
                <c:pt idx="2">
                  <c:v>63</c:v>
                </c:pt>
                <c:pt idx="3">
                  <c:v>10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2EE-455D-AB47-59CA03241C08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Company name 2</c:v>
                </c:pt>
              </c:strCache>
            </c:strRef>
          </c:tx>
          <c:spPr>
            <a:solidFill>
              <a:srgbClr val="354456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20</c:v>
                </c:pt>
                <c:pt idx="1">
                  <c:v>43</c:v>
                </c:pt>
                <c:pt idx="2">
                  <c:v>20</c:v>
                </c:pt>
                <c:pt idx="3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2EE-455D-AB47-59CA03241C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0"/>
        <c:overlap val="100"/>
        <c:axId val="6289664"/>
        <c:axId val="8101888"/>
      </c:barChart>
      <c:catAx>
        <c:axId val="628966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DADBE1"/>
            </a:solidFill>
            <a:prstDash val="solid"/>
            <a:miter lim="400000"/>
          </a:ln>
        </c:spPr>
        <c:txPr>
          <a:bodyPr rot="0"/>
          <a:lstStyle/>
          <a:p>
            <a:pPr>
              <a:defRPr sz="2500" b="0" i="0" u="none" strike="noStrike">
                <a:solidFill>
                  <a:srgbClr val="909192"/>
                </a:solidFill>
                <a:latin typeface="Open Sans Semibold"/>
              </a:defRPr>
            </a:pPr>
            <a:endParaRPr lang="zh-CN"/>
          </a:p>
        </c:txPr>
        <c:crossAx val="8101888"/>
        <c:crosses val="autoZero"/>
        <c:auto val="1"/>
        <c:lblAlgn val="ctr"/>
        <c:lblOffset val="100"/>
        <c:noMultiLvlLbl val="1"/>
      </c:catAx>
      <c:valAx>
        <c:axId val="8101888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EAEAEA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one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2500" b="0" i="0" u="none" strike="noStrike">
                <a:solidFill>
                  <a:srgbClr val="909192"/>
                </a:solidFill>
                <a:latin typeface="Open Sans"/>
              </a:defRPr>
            </a:pPr>
            <a:endParaRPr lang="zh-CN"/>
          </a:p>
        </c:txPr>
        <c:crossAx val="6289664"/>
        <c:crosses val="autoZero"/>
        <c:crossBetween val="between"/>
        <c:majorUnit val="30"/>
        <c:minorUnit val="1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82C9DB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E94F1A"/>
              </a:solidFill>
              <a:ln w="12700" cap="flat">
                <a:noFill/>
                <a:miter lim="4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0-E3EB-453D-98E3-396A513B2108}"/>
              </c:ext>
            </c:extLst>
          </c:dPt>
          <c:dPt>
            <c:idx val="1"/>
            <c:bubble3D val="0"/>
            <c:spPr>
              <a:solidFill>
                <a:srgbClr val="F7F6F8"/>
              </a:solidFill>
              <a:ln w="12700" cap="flat">
                <a:noFill/>
                <a:miter lim="4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E3EB-453D-98E3-396A513B2108}"/>
              </c:ext>
            </c:extLst>
          </c:dPt>
          <c:cat>
            <c:strRef>
              <c:f>Sheet1!$B$1:$C$1</c:f>
              <c:strCache>
                <c:ptCount val="2"/>
                <c:pt idx="0">
                  <c:v>July</c:v>
                </c:pt>
                <c:pt idx="1">
                  <c:v>June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10</c:v>
                </c:pt>
                <c:pt idx="1">
                  <c:v>80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E3EB-453D-98E3-396A513B21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82C9DB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354456"/>
              </a:solidFill>
              <a:ln w="12700" cap="flat">
                <a:noFill/>
                <a:miter lim="4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0-62AD-4AAF-8C5B-F8D813BE3848}"/>
              </c:ext>
            </c:extLst>
          </c:dPt>
          <c:dPt>
            <c:idx val="1"/>
            <c:bubble3D val="0"/>
            <c:spPr>
              <a:solidFill>
                <a:srgbClr val="F7F6F8"/>
              </a:solidFill>
              <a:ln w="12700" cap="flat">
                <a:noFill/>
                <a:miter lim="4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62AD-4AAF-8C5B-F8D813BE3848}"/>
              </c:ext>
            </c:extLst>
          </c:dPt>
          <c:cat>
            <c:strRef>
              <c:f>Sheet1!$B$1:$C$1</c:f>
              <c:strCache>
                <c:ptCount val="2"/>
                <c:pt idx="0">
                  <c:v>July</c:v>
                </c:pt>
                <c:pt idx="1">
                  <c:v>June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62AD-4AAF-8C5B-F8D813BE38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82C9DB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E94F1A"/>
              </a:solidFill>
              <a:ln w="12700" cap="flat">
                <a:noFill/>
                <a:miter lim="4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0-3F0F-4278-A851-F3A3206ECB60}"/>
              </c:ext>
            </c:extLst>
          </c:dPt>
          <c:dPt>
            <c:idx val="1"/>
            <c:bubble3D val="0"/>
            <c:spPr>
              <a:solidFill>
                <a:srgbClr val="F7F6F8"/>
              </a:solidFill>
              <a:ln w="12700" cap="flat">
                <a:noFill/>
                <a:miter lim="4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3F0F-4278-A851-F3A3206ECB60}"/>
              </c:ext>
            </c:extLst>
          </c:dPt>
          <c:cat>
            <c:strRef>
              <c:f>Sheet1!$B$1:$C$1</c:f>
              <c:strCache>
                <c:ptCount val="2"/>
                <c:pt idx="0">
                  <c:v>July</c:v>
                </c:pt>
                <c:pt idx="1">
                  <c:v>June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25</c:v>
                </c:pt>
                <c:pt idx="1">
                  <c:v>75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3F0F-4278-A851-F3A3206ECB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1.3724500000000001E-2"/>
          <c:y val="7.8248799999999993E-2"/>
          <c:w val="0.98127500000000001"/>
          <c:h val="0.79642900000000005"/>
        </c:manualLayout>
      </c:layout>
      <c:areaChart>
        <c:grouping val="standard"/>
        <c:varyColors val="0"/>
        <c:ser>
          <c:idx val="1"/>
          <c:order val="0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solidFill>
              <a:srgbClr val="E94F1A"/>
            </a:solidFill>
            <a:ln w="76200" cap="flat">
              <a:noFill/>
              <a:miter lim="400000"/>
            </a:ln>
            <a:effectLst/>
          </c:spPr>
          <c:cat>
            <c:strRef>
              <c:f>Sheet1!$B$1:$J$1</c:f>
              <c:strCache>
                <c:ptCount val="9"/>
                <c:pt idx="1">
                  <c:v>10</c:v>
                </c:pt>
                <c:pt idx="2">
                  <c:v>20</c:v>
                </c:pt>
                <c:pt idx="3">
                  <c:v>30</c:v>
                </c:pt>
                <c:pt idx="4">
                  <c:v>40</c:v>
                </c:pt>
                <c:pt idx="5">
                  <c:v>50</c:v>
                </c:pt>
                <c:pt idx="6">
                  <c:v>60</c:v>
                </c:pt>
                <c:pt idx="7">
                  <c:v>70</c:v>
                </c:pt>
              </c:strCache>
            </c:strRef>
          </c:cat>
          <c:val>
            <c:numRef>
              <c:f>Sheet1!$B$3:$J$3</c:f>
              <c:numCache>
                <c:formatCode>General</c:formatCode>
                <c:ptCount val="8"/>
                <c:pt idx="0">
                  <c:v>0</c:v>
                </c:pt>
                <c:pt idx="1">
                  <c:v>25</c:v>
                </c:pt>
                <c:pt idx="2">
                  <c:v>60</c:v>
                </c:pt>
                <c:pt idx="3">
                  <c:v>20</c:v>
                </c:pt>
                <c:pt idx="4">
                  <c:v>52</c:v>
                </c:pt>
                <c:pt idx="5">
                  <c:v>24</c:v>
                </c:pt>
                <c:pt idx="6">
                  <c:v>10</c:v>
                </c:pt>
                <c:pt idx="7">
                  <c:v>36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268-4EBD-9CE8-6EB77A7B1EA9}"/>
            </c:ext>
          </c:extLst>
        </c:ser>
        <c:ser>
          <c:idx val="0"/>
          <c:order val="1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354456"/>
            </a:solidFill>
            <a:ln w="76200" cap="flat">
              <a:noFill/>
              <a:miter lim="400000"/>
            </a:ln>
            <a:effectLst/>
          </c:spPr>
          <c:cat>
            <c:strRef>
              <c:f>Sheet1!$B$1:$J$1</c:f>
              <c:strCache>
                <c:ptCount val="9"/>
                <c:pt idx="1">
                  <c:v>10</c:v>
                </c:pt>
                <c:pt idx="2">
                  <c:v>20</c:v>
                </c:pt>
                <c:pt idx="3">
                  <c:v>30</c:v>
                </c:pt>
                <c:pt idx="4">
                  <c:v>40</c:v>
                </c:pt>
                <c:pt idx="5">
                  <c:v>50</c:v>
                </c:pt>
                <c:pt idx="6">
                  <c:v>60</c:v>
                </c:pt>
                <c:pt idx="7">
                  <c:v>70</c:v>
                </c:pt>
              </c:strCache>
            </c:strRef>
          </c:cat>
          <c:val>
            <c:numRef>
              <c:f>Sheet1!$B$2:$J$2</c:f>
              <c:numCache>
                <c:formatCode>General</c:formatCode>
                <c:ptCount val="8"/>
                <c:pt idx="0">
                  <c:v>0</c:v>
                </c:pt>
                <c:pt idx="1">
                  <c:v>40</c:v>
                </c:pt>
                <c:pt idx="2">
                  <c:v>25</c:v>
                </c:pt>
                <c:pt idx="3">
                  <c:v>64</c:v>
                </c:pt>
                <c:pt idx="4">
                  <c:v>30</c:v>
                </c:pt>
                <c:pt idx="5">
                  <c:v>15</c:v>
                </c:pt>
                <c:pt idx="6">
                  <c:v>34</c:v>
                </c:pt>
                <c:pt idx="7">
                  <c:v>10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268-4EBD-9CE8-6EB77A7B1E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8097024"/>
        <c:axId val="118098560"/>
      </c:areaChart>
      <c:catAx>
        <c:axId val="11809702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500" b="0" i="0" u="none" strike="noStrike">
                <a:solidFill>
                  <a:srgbClr val="909192"/>
                </a:solidFill>
                <a:latin typeface="Open Sans Semibold"/>
              </a:defRPr>
            </a:pPr>
            <a:endParaRPr lang="zh-CN"/>
          </a:p>
        </c:txPr>
        <c:crossAx val="118098560"/>
        <c:crosses val="autoZero"/>
        <c:auto val="1"/>
        <c:lblAlgn val="ctr"/>
        <c:lblOffset val="100"/>
        <c:noMultiLvlLbl val="1"/>
      </c:catAx>
      <c:valAx>
        <c:axId val="118098560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500" b="0" i="0" u="none" strike="noStrike">
                <a:solidFill>
                  <a:srgbClr val="909192"/>
                </a:solidFill>
                <a:latin typeface="Open Sans"/>
              </a:defRPr>
            </a:pPr>
            <a:endParaRPr lang="zh-CN"/>
          </a:p>
        </c:txPr>
        <c:crossAx val="118097024"/>
        <c:crosses val="autoZero"/>
        <c:crossBetween val="midCat"/>
        <c:majorUnit val="17.5"/>
        <c:minorUnit val="8.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hdphoto1.wdp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77D22-AD28-43FC-8EB4-B134A7D334C3}" type="datetimeFigureOut">
              <a:rPr lang="zh-CN" altLang="en-US" smtClean="0"/>
              <a:t>2020/9/18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8C8EFA-96ED-4A18-B46D-8BDC030E3A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364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8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659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198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1673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356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2648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33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67"/>
          <p:cNvSpPr/>
          <p:nvPr userDrawn="1"/>
        </p:nvSpPr>
        <p:spPr>
          <a:xfrm>
            <a:off x="6768780" y="642891"/>
            <a:ext cx="4644000" cy="535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212223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6754031" y="631830"/>
            <a:ext cx="4674122" cy="5386228"/>
          </a:xfrm>
          <a:custGeom>
            <a:avLst/>
            <a:gdLst>
              <a:gd name="connsiteX0" fmla="*/ 0 w 4351338"/>
              <a:gd name="connsiteY0" fmla="*/ 2463800 h 4927600"/>
              <a:gd name="connsiteX1" fmla="*/ 1087835 w 4351338"/>
              <a:gd name="connsiteY1" fmla="*/ 1 h 4927600"/>
              <a:gd name="connsiteX2" fmla="*/ 3263504 w 4351338"/>
              <a:gd name="connsiteY2" fmla="*/ 1 h 4927600"/>
              <a:gd name="connsiteX3" fmla="*/ 4351338 w 4351338"/>
              <a:gd name="connsiteY3" fmla="*/ 2463800 h 4927600"/>
              <a:gd name="connsiteX4" fmla="*/ 3263504 w 4351338"/>
              <a:gd name="connsiteY4" fmla="*/ 4927599 h 4927600"/>
              <a:gd name="connsiteX5" fmla="*/ 1087835 w 4351338"/>
              <a:gd name="connsiteY5" fmla="*/ 4927599 h 4927600"/>
              <a:gd name="connsiteX6" fmla="*/ 0 w 4351338"/>
              <a:gd name="connsiteY6" fmla="*/ 2463800 h 4927600"/>
              <a:gd name="connsiteX0" fmla="*/ 0 w 4351338"/>
              <a:gd name="connsiteY0" fmla="*/ 2475830 h 4939629"/>
              <a:gd name="connsiteX1" fmla="*/ 2122551 w 4351338"/>
              <a:gd name="connsiteY1" fmla="*/ 0 h 4939629"/>
              <a:gd name="connsiteX2" fmla="*/ 3263504 w 4351338"/>
              <a:gd name="connsiteY2" fmla="*/ 12031 h 4939629"/>
              <a:gd name="connsiteX3" fmla="*/ 4351338 w 4351338"/>
              <a:gd name="connsiteY3" fmla="*/ 2475830 h 4939629"/>
              <a:gd name="connsiteX4" fmla="*/ 3263504 w 4351338"/>
              <a:gd name="connsiteY4" fmla="*/ 4939629 h 4939629"/>
              <a:gd name="connsiteX5" fmla="*/ 1087835 w 4351338"/>
              <a:gd name="connsiteY5" fmla="*/ 4939629 h 4939629"/>
              <a:gd name="connsiteX6" fmla="*/ 0 w 4351338"/>
              <a:gd name="connsiteY6" fmla="*/ 2475830 h 4939629"/>
              <a:gd name="connsiteX0" fmla="*/ 0 w 4291180"/>
              <a:gd name="connsiteY0" fmla="*/ 2475830 h 4939629"/>
              <a:gd name="connsiteX1" fmla="*/ 2122551 w 4291180"/>
              <a:gd name="connsiteY1" fmla="*/ 0 h 4939629"/>
              <a:gd name="connsiteX2" fmla="*/ 3263504 w 4291180"/>
              <a:gd name="connsiteY2" fmla="*/ 12031 h 4939629"/>
              <a:gd name="connsiteX3" fmla="*/ 4291180 w 4291180"/>
              <a:gd name="connsiteY3" fmla="*/ 1236577 h 4939629"/>
              <a:gd name="connsiteX4" fmla="*/ 3263504 w 4291180"/>
              <a:gd name="connsiteY4" fmla="*/ 4939629 h 4939629"/>
              <a:gd name="connsiteX5" fmla="*/ 1087835 w 4291180"/>
              <a:gd name="connsiteY5" fmla="*/ 4939629 h 4939629"/>
              <a:gd name="connsiteX6" fmla="*/ 0 w 4291180"/>
              <a:gd name="connsiteY6" fmla="*/ 2475830 h 4939629"/>
              <a:gd name="connsiteX0" fmla="*/ 0 w 4243053"/>
              <a:gd name="connsiteY0" fmla="*/ 1236578 h 4939629"/>
              <a:gd name="connsiteX1" fmla="*/ 2074424 w 4243053"/>
              <a:gd name="connsiteY1" fmla="*/ 0 h 4939629"/>
              <a:gd name="connsiteX2" fmla="*/ 3215377 w 4243053"/>
              <a:gd name="connsiteY2" fmla="*/ 12031 h 4939629"/>
              <a:gd name="connsiteX3" fmla="*/ 4243053 w 4243053"/>
              <a:gd name="connsiteY3" fmla="*/ 1236577 h 4939629"/>
              <a:gd name="connsiteX4" fmla="*/ 3215377 w 4243053"/>
              <a:gd name="connsiteY4" fmla="*/ 4939629 h 4939629"/>
              <a:gd name="connsiteX5" fmla="*/ 1039708 w 4243053"/>
              <a:gd name="connsiteY5" fmla="*/ 4939629 h 4939629"/>
              <a:gd name="connsiteX6" fmla="*/ 0 w 4243053"/>
              <a:gd name="connsiteY6" fmla="*/ 1236578 h 4939629"/>
              <a:gd name="connsiteX0" fmla="*/ 0 w 4243053"/>
              <a:gd name="connsiteY0" fmla="*/ 1236578 h 4939629"/>
              <a:gd name="connsiteX1" fmla="*/ 2074424 w 4243053"/>
              <a:gd name="connsiteY1" fmla="*/ 0 h 4939629"/>
              <a:gd name="connsiteX2" fmla="*/ 3215377 w 4243053"/>
              <a:gd name="connsiteY2" fmla="*/ 12031 h 4939629"/>
              <a:gd name="connsiteX3" fmla="*/ 4243053 w 4243053"/>
              <a:gd name="connsiteY3" fmla="*/ 1236577 h 4939629"/>
              <a:gd name="connsiteX4" fmla="*/ 3215377 w 4243053"/>
              <a:gd name="connsiteY4" fmla="*/ 4939629 h 4939629"/>
              <a:gd name="connsiteX5" fmla="*/ 4993 w 4243053"/>
              <a:gd name="connsiteY5" fmla="*/ 3712408 h 4939629"/>
              <a:gd name="connsiteX6" fmla="*/ 0 w 4243053"/>
              <a:gd name="connsiteY6" fmla="*/ 1236578 h 4939629"/>
              <a:gd name="connsiteX0" fmla="*/ 0 w 4243053"/>
              <a:gd name="connsiteY0" fmla="*/ 1236578 h 4927597"/>
              <a:gd name="connsiteX1" fmla="*/ 2074424 w 4243053"/>
              <a:gd name="connsiteY1" fmla="*/ 0 h 4927597"/>
              <a:gd name="connsiteX2" fmla="*/ 3215377 w 4243053"/>
              <a:gd name="connsiteY2" fmla="*/ 12031 h 4927597"/>
              <a:gd name="connsiteX3" fmla="*/ 4243053 w 4243053"/>
              <a:gd name="connsiteY3" fmla="*/ 1236577 h 4927597"/>
              <a:gd name="connsiteX4" fmla="*/ 2144567 w 4243053"/>
              <a:gd name="connsiteY4" fmla="*/ 4927597 h 4927597"/>
              <a:gd name="connsiteX5" fmla="*/ 4993 w 4243053"/>
              <a:gd name="connsiteY5" fmla="*/ 3712408 h 4927597"/>
              <a:gd name="connsiteX6" fmla="*/ 0 w 4243053"/>
              <a:gd name="connsiteY6" fmla="*/ 1236578 h 4927597"/>
              <a:gd name="connsiteX0" fmla="*/ 0 w 4255085"/>
              <a:gd name="connsiteY0" fmla="*/ 1236578 h 4927597"/>
              <a:gd name="connsiteX1" fmla="*/ 2074424 w 4255085"/>
              <a:gd name="connsiteY1" fmla="*/ 0 h 4927597"/>
              <a:gd name="connsiteX2" fmla="*/ 3215377 w 4255085"/>
              <a:gd name="connsiteY2" fmla="*/ 12031 h 4927597"/>
              <a:gd name="connsiteX3" fmla="*/ 4255085 w 4255085"/>
              <a:gd name="connsiteY3" fmla="*/ 3703051 h 4927597"/>
              <a:gd name="connsiteX4" fmla="*/ 2144567 w 4255085"/>
              <a:gd name="connsiteY4" fmla="*/ 4927597 h 4927597"/>
              <a:gd name="connsiteX5" fmla="*/ 4993 w 4255085"/>
              <a:gd name="connsiteY5" fmla="*/ 3712408 h 4927597"/>
              <a:gd name="connsiteX6" fmla="*/ 0 w 4255085"/>
              <a:gd name="connsiteY6" fmla="*/ 1236578 h 4927597"/>
              <a:gd name="connsiteX0" fmla="*/ 0 w 4255085"/>
              <a:gd name="connsiteY0" fmla="*/ 1236578 h 4927597"/>
              <a:gd name="connsiteX1" fmla="*/ 2074424 w 4255085"/>
              <a:gd name="connsiteY1" fmla="*/ 0 h 4927597"/>
              <a:gd name="connsiteX2" fmla="*/ 4238062 w 4255085"/>
              <a:gd name="connsiteY2" fmla="*/ 1227220 h 4927597"/>
              <a:gd name="connsiteX3" fmla="*/ 4255085 w 4255085"/>
              <a:gd name="connsiteY3" fmla="*/ 3703051 h 4927597"/>
              <a:gd name="connsiteX4" fmla="*/ 2144567 w 4255085"/>
              <a:gd name="connsiteY4" fmla="*/ 4927597 h 4927597"/>
              <a:gd name="connsiteX5" fmla="*/ 4993 w 4255085"/>
              <a:gd name="connsiteY5" fmla="*/ 3712408 h 4927597"/>
              <a:gd name="connsiteX6" fmla="*/ 0 w 4255085"/>
              <a:gd name="connsiteY6" fmla="*/ 1236578 h 4927597"/>
              <a:gd name="connsiteX0" fmla="*/ 0 w 4255085"/>
              <a:gd name="connsiteY0" fmla="*/ 1219216 h 4910235"/>
              <a:gd name="connsiteX1" fmla="*/ 2114936 w 4255085"/>
              <a:gd name="connsiteY1" fmla="*/ 0 h 4910235"/>
              <a:gd name="connsiteX2" fmla="*/ 4238062 w 4255085"/>
              <a:gd name="connsiteY2" fmla="*/ 1209858 h 4910235"/>
              <a:gd name="connsiteX3" fmla="*/ 4255085 w 4255085"/>
              <a:gd name="connsiteY3" fmla="*/ 3685689 h 4910235"/>
              <a:gd name="connsiteX4" fmla="*/ 2144567 w 4255085"/>
              <a:gd name="connsiteY4" fmla="*/ 4910235 h 4910235"/>
              <a:gd name="connsiteX5" fmla="*/ 4993 w 4255085"/>
              <a:gd name="connsiteY5" fmla="*/ 3695046 h 4910235"/>
              <a:gd name="connsiteX6" fmla="*/ 0 w 4255085"/>
              <a:gd name="connsiteY6" fmla="*/ 1219216 h 4910235"/>
              <a:gd name="connsiteX0" fmla="*/ 0 w 4261211"/>
              <a:gd name="connsiteY0" fmla="*/ 1219216 h 4910235"/>
              <a:gd name="connsiteX1" fmla="*/ 2114936 w 4261211"/>
              <a:gd name="connsiteY1" fmla="*/ 0 h 4910235"/>
              <a:gd name="connsiteX2" fmla="*/ 4261211 w 4261211"/>
              <a:gd name="connsiteY2" fmla="*/ 1221433 h 4910235"/>
              <a:gd name="connsiteX3" fmla="*/ 4255085 w 4261211"/>
              <a:gd name="connsiteY3" fmla="*/ 3685689 h 4910235"/>
              <a:gd name="connsiteX4" fmla="*/ 2144567 w 4261211"/>
              <a:gd name="connsiteY4" fmla="*/ 4910235 h 4910235"/>
              <a:gd name="connsiteX5" fmla="*/ 4993 w 4261211"/>
              <a:gd name="connsiteY5" fmla="*/ 3695046 h 4910235"/>
              <a:gd name="connsiteX6" fmla="*/ 0 w 4261211"/>
              <a:gd name="connsiteY6" fmla="*/ 1219216 h 4910235"/>
              <a:gd name="connsiteX0" fmla="*/ 0 w 4266998"/>
              <a:gd name="connsiteY0" fmla="*/ 1219216 h 4910235"/>
              <a:gd name="connsiteX1" fmla="*/ 2120723 w 4266998"/>
              <a:gd name="connsiteY1" fmla="*/ 0 h 4910235"/>
              <a:gd name="connsiteX2" fmla="*/ 4266998 w 4266998"/>
              <a:gd name="connsiteY2" fmla="*/ 1221433 h 4910235"/>
              <a:gd name="connsiteX3" fmla="*/ 4260872 w 4266998"/>
              <a:gd name="connsiteY3" fmla="*/ 3685689 h 4910235"/>
              <a:gd name="connsiteX4" fmla="*/ 2150354 w 4266998"/>
              <a:gd name="connsiteY4" fmla="*/ 4910235 h 4910235"/>
              <a:gd name="connsiteX5" fmla="*/ 10780 w 4266998"/>
              <a:gd name="connsiteY5" fmla="*/ 3695046 h 4910235"/>
              <a:gd name="connsiteX6" fmla="*/ 0 w 4266998"/>
              <a:gd name="connsiteY6" fmla="*/ 1219216 h 4910235"/>
              <a:gd name="connsiteX0" fmla="*/ 1198 w 4268196"/>
              <a:gd name="connsiteY0" fmla="*/ 1219216 h 4910235"/>
              <a:gd name="connsiteX1" fmla="*/ 2121921 w 4268196"/>
              <a:gd name="connsiteY1" fmla="*/ 0 h 4910235"/>
              <a:gd name="connsiteX2" fmla="*/ 4268196 w 4268196"/>
              <a:gd name="connsiteY2" fmla="*/ 1221433 h 4910235"/>
              <a:gd name="connsiteX3" fmla="*/ 4262070 w 4268196"/>
              <a:gd name="connsiteY3" fmla="*/ 3685689 h 4910235"/>
              <a:gd name="connsiteX4" fmla="*/ 2151552 w 4268196"/>
              <a:gd name="connsiteY4" fmla="*/ 4910235 h 4910235"/>
              <a:gd name="connsiteX5" fmla="*/ 403 w 4268196"/>
              <a:gd name="connsiteY5" fmla="*/ 3689259 h 4910235"/>
              <a:gd name="connsiteX6" fmla="*/ 1198 w 4268196"/>
              <a:gd name="connsiteY6" fmla="*/ 1219216 h 4910235"/>
              <a:gd name="connsiteX0" fmla="*/ 1198 w 4268196"/>
              <a:gd name="connsiteY0" fmla="*/ 1219216 h 4921810"/>
              <a:gd name="connsiteX1" fmla="*/ 2121921 w 4268196"/>
              <a:gd name="connsiteY1" fmla="*/ 0 h 4921810"/>
              <a:gd name="connsiteX2" fmla="*/ 4268196 w 4268196"/>
              <a:gd name="connsiteY2" fmla="*/ 1221433 h 4921810"/>
              <a:gd name="connsiteX3" fmla="*/ 4262070 w 4268196"/>
              <a:gd name="connsiteY3" fmla="*/ 3685689 h 4921810"/>
              <a:gd name="connsiteX4" fmla="*/ 2134190 w 4268196"/>
              <a:gd name="connsiteY4" fmla="*/ 4921810 h 4921810"/>
              <a:gd name="connsiteX5" fmla="*/ 403 w 4268196"/>
              <a:gd name="connsiteY5" fmla="*/ 3689259 h 4921810"/>
              <a:gd name="connsiteX6" fmla="*/ 1198 w 4268196"/>
              <a:gd name="connsiteY6" fmla="*/ 1219216 h 4921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68196" h="4921810">
                <a:moveTo>
                  <a:pt x="1198" y="1219216"/>
                </a:moveTo>
                <a:lnTo>
                  <a:pt x="2121921" y="0"/>
                </a:lnTo>
                <a:lnTo>
                  <a:pt x="4268196" y="1221433"/>
                </a:lnTo>
                <a:lnTo>
                  <a:pt x="4262070" y="3685689"/>
                </a:lnTo>
                <a:lnTo>
                  <a:pt x="2134190" y="4921810"/>
                </a:lnTo>
                <a:lnTo>
                  <a:pt x="403" y="3689259"/>
                </a:lnTo>
                <a:cubicBezTo>
                  <a:pt x="-1261" y="2863982"/>
                  <a:pt x="2862" y="2044493"/>
                  <a:pt x="1198" y="1219216"/>
                </a:cubicBez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endParaRPr lang="en-US" dirty="0"/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00180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/>
          </a:p>
        </p:txBody>
      </p:sp>
      <p:sp>
        <p:nvSpPr>
          <p:cNvPr id="3" name="Decagon 2"/>
          <p:cNvSpPr/>
          <p:nvPr userDrawn="1"/>
        </p:nvSpPr>
        <p:spPr>
          <a:xfrm>
            <a:off x="6725478" y="3190201"/>
            <a:ext cx="9007200" cy="478790"/>
          </a:xfrm>
          <a:prstGeom prst="decagon">
            <a:avLst/>
          </a:prstGeom>
          <a:solidFill>
            <a:srgbClr val="11121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680835" y="-709504"/>
            <a:ext cx="9051843" cy="8278200"/>
          </a:xfrm>
          <a:prstGeom prst="decagon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105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09517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5175687" y="3286899"/>
            <a:ext cx="3306962" cy="297517"/>
          </a:xfrm>
          <a:prstGeom prst="rect">
            <a:avLst/>
          </a:prstGeom>
          <a:solidFill>
            <a:srgbClr val="11121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176044" y="1231900"/>
            <a:ext cx="3306763" cy="4406900"/>
          </a:xfr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1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8468805" y="2641492"/>
            <a:ext cx="6433444" cy="297517"/>
          </a:xfrm>
          <a:prstGeom prst="rect">
            <a:avLst/>
          </a:prstGeom>
          <a:solidFill>
            <a:srgbClr val="11121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8468519" y="982663"/>
            <a:ext cx="6433344" cy="3615532"/>
          </a:xfr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endParaRPr lang="en-US" dirty="0"/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42659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/>
          </a:p>
        </p:txBody>
      </p:sp>
      <p:sp>
        <p:nvSpPr>
          <p:cNvPr id="2" name="Rectangle 1"/>
          <p:cNvSpPr/>
          <p:nvPr userDrawn="1"/>
        </p:nvSpPr>
        <p:spPr>
          <a:xfrm>
            <a:off x="956890" y="2725667"/>
            <a:ext cx="4673601" cy="297517"/>
          </a:xfrm>
          <a:prstGeom prst="rect">
            <a:avLst/>
          </a:prstGeom>
          <a:solidFill>
            <a:srgbClr val="11121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957263" y="1561307"/>
            <a:ext cx="4673600" cy="2626519"/>
          </a:xfr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05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65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8134110" y="6507325"/>
            <a:ext cx="96625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www.1ppt.com/hangye/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www.1ppt.com/sucai/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www.1ppt.com/tubiao/    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ea typeface="宋体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www.1ppt.com/powerpoint/      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www.1ppt.com/ziti/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ea typeface="宋体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www.1ppt.com/xiazai/jihua/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ea typeface="宋体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www.1ppt.com/xiazai/jianli/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ea typeface="宋体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www.1ppt.com/xiazai/huibao/    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ea typeface="宋体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2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00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287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D9928C2-E602-4E7C-90BE-820E8BC00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8106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8850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6304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2330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4230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1023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5232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9582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0291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9041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668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51"/>
          <p:cNvSpPr/>
          <p:nvPr userDrawn="1"/>
        </p:nvSpPr>
        <p:spPr>
          <a:xfrm>
            <a:off x="8113984" y="1270000"/>
            <a:ext cx="4078017" cy="3175000"/>
          </a:xfrm>
          <a:prstGeom prst="rect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3" name="Shape 149"/>
          <p:cNvSpPr/>
          <p:nvPr userDrawn="1"/>
        </p:nvSpPr>
        <p:spPr>
          <a:xfrm>
            <a:off x="4057223" y="1270000"/>
            <a:ext cx="4056760" cy="3175000"/>
          </a:xfrm>
          <a:prstGeom prst="rect">
            <a:avLst/>
          </a:prstGeom>
          <a:solidFill>
            <a:srgbClr val="2C2E2E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4" name="Shape 150"/>
          <p:cNvSpPr/>
          <p:nvPr userDrawn="1"/>
        </p:nvSpPr>
        <p:spPr>
          <a:xfrm>
            <a:off x="0" y="1270000"/>
            <a:ext cx="4057223" cy="3175000"/>
          </a:xfrm>
          <a:prstGeom prst="rect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1270000"/>
            <a:ext cx="4056857" cy="3175000"/>
          </a:xfrm>
          <a:noFill/>
          <a:ln>
            <a:noFill/>
          </a:ln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056857" y="1270000"/>
            <a:ext cx="4056856" cy="3175000"/>
          </a:xfrm>
          <a:noFill/>
          <a:ln>
            <a:noFill/>
          </a:ln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8113713" y="1270000"/>
            <a:ext cx="4078288" cy="3175000"/>
          </a:xfr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endParaRPr lang="en-US" dirty="0"/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2146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79"/>
          <p:cNvSpPr/>
          <p:nvPr userDrawn="1"/>
        </p:nvSpPr>
        <p:spPr>
          <a:xfrm>
            <a:off x="-939863" y="-10549008"/>
            <a:ext cx="14058901" cy="14059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111215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-971549" y="-10573783"/>
            <a:ext cx="14133184" cy="14117082"/>
          </a:xfrm>
          <a:custGeom>
            <a:avLst/>
            <a:gdLst>
              <a:gd name="connsiteX0" fmla="*/ 0 w 28119600"/>
              <a:gd name="connsiteY0" fmla="*/ 8235950 h 28119600"/>
              <a:gd name="connsiteX1" fmla="*/ 8235950 w 28119600"/>
              <a:gd name="connsiteY1" fmla="*/ 0 h 28119600"/>
              <a:gd name="connsiteX2" fmla="*/ 19883650 w 28119600"/>
              <a:gd name="connsiteY2" fmla="*/ 0 h 28119600"/>
              <a:gd name="connsiteX3" fmla="*/ 28119600 w 28119600"/>
              <a:gd name="connsiteY3" fmla="*/ 8235950 h 28119600"/>
              <a:gd name="connsiteX4" fmla="*/ 28119600 w 28119600"/>
              <a:gd name="connsiteY4" fmla="*/ 19883650 h 28119600"/>
              <a:gd name="connsiteX5" fmla="*/ 19883650 w 28119600"/>
              <a:gd name="connsiteY5" fmla="*/ 28119600 h 28119600"/>
              <a:gd name="connsiteX6" fmla="*/ 8235950 w 28119600"/>
              <a:gd name="connsiteY6" fmla="*/ 28119600 h 28119600"/>
              <a:gd name="connsiteX7" fmla="*/ 0 w 28119600"/>
              <a:gd name="connsiteY7" fmla="*/ 19883650 h 28119600"/>
              <a:gd name="connsiteX8" fmla="*/ 0 w 28119600"/>
              <a:gd name="connsiteY8" fmla="*/ 8235950 h 28119600"/>
              <a:gd name="connsiteX0" fmla="*/ 0 w 28119600"/>
              <a:gd name="connsiteY0" fmla="*/ 8235950 h 28135365"/>
              <a:gd name="connsiteX1" fmla="*/ 8235950 w 28119600"/>
              <a:gd name="connsiteY1" fmla="*/ 0 h 28135365"/>
              <a:gd name="connsiteX2" fmla="*/ 19883650 w 28119600"/>
              <a:gd name="connsiteY2" fmla="*/ 0 h 28135365"/>
              <a:gd name="connsiteX3" fmla="*/ 28119600 w 28119600"/>
              <a:gd name="connsiteY3" fmla="*/ 8235950 h 28135365"/>
              <a:gd name="connsiteX4" fmla="*/ 28119600 w 28119600"/>
              <a:gd name="connsiteY4" fmla="*/ 19883650 h 28135365"/>
              <a:gd name="connsiteX5" fmla="*/ 19883650 w 28119600"/>
              <a:gd name="connsiteY5" fmla="*/ 28119600 h 28135365"/>
              <a:gd name="connsiteX6" fmla="*/ 14037661 w 28119600"/>
              <a:gd name="connsiteY6" fmla="*/ 28135365 h 28135365"/>
              <a:gd name="connsiteX7" fmla="*/ 0 w 28119600"/>
              <a:gd name="connsiteY7" fmla="*/ 19883650 h 28135365"/>
              <a:gd name="connsiteX8" fmla="*/ 0 w 28119600"/>
              <a:gd name="connsiteY8" fmla="*/ 8235950 h 28135365"/>
              <a:gd name="connsiteX0" fmla="*/ 0 w 28119600"/>
              <a:gd name="connsiteY0" fmla="*/ 8235950 h 28135365"/>
              <a:gd name="connsiteX1" fmla="*/ 8235950 w 28119600"/>
              <a:gd name="connsiteY1" fmla="*/ 0 h 28135365"/>
              <a:gd name="connsiteX2" fmla="*/ 19883650 w 28119600"/>
              <a:gd name="connsiteY2" fmla="*/ 0 h 28135365"/>
              <a:gd name="connsiteX3" fmla="*/ 28119600 w 28119600"/>
              <a:gd name="connsiteY3" fmla="*/ 8235950 h 28135365"/>
              <a:gd name="connsiteX4" fmla="*/ 28119600 w 28119600"/>
              <a:gd name="connsiteY4" fmla="*/ 19883650 h 28135365"/>
              <a:gd name="connsiteX5" fmla="*/ 23982685 w 28119600"/>
              <a:gd name="connsiteY5" fmla="*/ 23989035 h 28135365"/>
              <a:gd name="connsiteX6" fmla="*/ 14037661 w 28119600"/>
              <a:gd name="connsiteY6" fmla="*/ 28135365 h 28135365"/>
              <a:gd name="connsiteX7" fmla="*/ 0 w 28119600"/>
              <a:gd name="connsiteY7" fmla="*/ 19883650 h 28135365"/>
              <a:gd name="connsiteX8" fmla="*/ 0 w 28119600"/>
              <a:gd name="connsiteY8" fmla="*/ 8235950 h 28135365"/>
              <a:gd name="connsiteX0" fmla="*/ 0 w 28119600"/>
              <a:gd name="connsiteY0" fmla="*/ 8235950 h 28135365"/>
              <a:gd name="connsiteX1" fmla="*/ 8235950 w 28119600"/>
              <a:gd name="connsiteY1" fmla="*/ 0 h 28135365"/>
              <a:gd name="connsiteX2" fmla="*/ 19883650 w 28119600"/>
              <a:gd name="connsiteY2" fmla="*/ 0 h 28135365"/>
              <a:gd name="connsiteX3" fmla="*/ 28119600 w 28119600"/>
              <a:gd name="connsiteY3" fmla="*/ 8235950 h 28135365"/>
              <a:gd name="connsiteX4" fmla="*/ 28119600 w 28119600"/>
              <a:gd name="connsiteY4" fmla="*/ 14066174 h 28135365"/>
              <a:gd name="connsiteX5" fmla="*/ 23982685 w 28119600"/>
              <a:gd name="connsiteY5" fmla="*/ 23989035 h 28135365"/>
              <a:gd name="connsiteX6" fmla="*/ 14037661 w 28119600"/>
              <a:gd name="connsiteY6" fmla="*/ 28135365 h 28135365"/>
              <a:gd name="connsiteX7" fmla="*/ 0 w 28119600"/>
              <a:gd name="connsiteY7" fmla="*/ 19883650 h 28135365"/>
              <a:gd name="connsiteX8" fmla="*/ 0 w 28119600"/>
              <a:gd name="connsiteY8" fmla="*/ 8235950 h 28135365"/>
              <a:gd name="connsiteX0" fmla="*/ 0 w 28119600"/>
              <a:gd name="connsiteY0" fmla="*/ 8235950 h 28135365"/>
              <a:gd name="connsiteX1" fmla="*/ 8235950 w 28119600"/>
              <a:gd name="connsiteY1" fmla="*/ 0 h 28135365"/>
              <a:gd name="connsiteX2" fmla="*/ 19883650 w 28119600"/>
              <a:gd name="connsiteY2" fmla="*/ 0 h 28135365"/>
              <a:gd name="connsiteX3" fmla="*/ 24020566 w 28119600"/>
              <a:gd name="connsiteY3" fmla="*/ 4168447 h 28135365"/>
              <a:gd name="connsiteX4" fmla="*/ 28119600 w 28119600"/>
              <a:gd name="connsiteY4" fmla="*/ 14066174 h 28135365"/>
              <a:gd name="connsiteX5" fmla="*/ 23982685 w 28119600"/>
              <a:gd name="connsiteY5" fmla="*/ 23989035 h 28135365"/>
              <a:gd name="connsiteX6" fmla="*/ 14037661 w 28119600"/>
              <a:gd name="connsiteY6" fmla="*/ 28135365 h 28135365"/>
              <a:gd name="connsiteX7" fmla="*/ 0 w 28119600"/>
              <a:gd name="connsiteY7" fmla="*/ 19883650 h 28135365"/>
              <a:gd name="connsiteX8" fmla="*/ 0 w 28119600"/>
              <a:gd name="connsiteY8" fmla="*/ 8235950 h 28135365"/>
              <a:gd name="connsiteX0" fmla="*/ 0 w 28119600"/>
              <a:gd name="connsiteY0" fmla="*/ 8235950 h 28135365"/>
              <a:gd name="connsiteX1" fmla="*/ 8235950 w 28119600"/>
              <a:gd name="connsiteY1" fmla="*/ 0 h 28135365"/>
              <a:gd name="connsiteX2" fmla="*/ 14097705 w 28119600"/>
              <a:gd name="connsiteY2" fmla="*/ 15766 h 28135365"/>
              <a:gd name="connsiteX3" fmla="*/ 24020566 w 28119600"/>
              <a:gd name="connsiteY3" fmla="*/ 4168447 h 28135365"/>
              <a:gd name="connsiteX4" fmla="*/ 28119600 w 28119600"/>
              <a:gd name="connsiteY4" fmla="*/ 14066174 h 28135365"/>
              <a:gd name="connsiteX5" fmla="*/ 23982685 w 28119600"/>
              <a:gd name="connsiteY5" fmla="*/ 23989035 h 28135365"/>
              <a:gd name="connsiteX6" fmla="*/ 14037661 w 28119600"/>
              <a:gd name="connsiteY6" fmla="*/ 28135365 h 28135365"/>
              <a:gd name="connsiteX7" fmla="*/ 0 w 28119600"/>
              <a:gd name="connsiteY7" fmla="*/ 19883650 h 28135365"/>
              <a:gd name="connsiteX8" fmla="*/ 0 w 28119600"/>
              <a:gd name="connsiteY8" fmla="*/ 8235950 h 28135365"/>
              <a:gd name="connsiteX0" fmla="*/ 0 w 28119600"/>
              <a:gd name="connsiteY0" fmla="*/ 8220184 h 28119599"/>
              <a:gd name="connsiteX1" fmla="*/ 4136915 w 28119600"/>
              <a:gd name="connsiteY1" fmla="*/ 4083268 h 28119599"/>
              <a:gd name="connsiteX2" fmla="*/ 14097705 w 28119600"/>
              <a:gd name="connsiteY2" fmla="*/ 0 h 28119599"/>
              <a:gd name="connsiteX3" fmla="*/ 24020566 w 28119600"/>
              <a:gd name="connsiteY3" fmla="*/ 4152681 h 28119599"/>
              <a:gd name="connsiteX4" fmla="*/ 28119600 w 28119600"/>
              <a:gd name="connsiteY4" fmla="*/ 14050408 h 28119599"/>
              <a:gd name="connsiteX5" fmla="*/ 23982685 w 28119600"/>
              <a:gd name="connsiteY5" fmla="*/ 23973269 h 28119599"/>
              <a:gd name="connsiteX6" fmla="*/ 14037661 w 28119600"/>
              <a:gd name="connsiteY6" fmla="*/ 28119599 h 28119599"/>
              <a:gd name="connsiteX7" fmla="*/ 0 w 28119600"/>
              <a:gd name="connsiteY7" fmla="*/ 19867884 h 28119599"/>
              <a:gd name="connsiteX8" fmla="*/ 0 w 28119600"/>
              <a:gd name="connsiteY8" fmla="*/ 8220184 h 28119599"/>
              <a:gd name="connsiteX0" fmla="*/ 0 w 28119600"/>
              <a:gd name="connsiteY0" fmla="*/ 13974598 h 28119599"/>
              <a:gd name="connsiteX1" fmla="*/ 4136915 w 28119600"/>
              <a:gd name="connsiteY1" fmla="*/ 4083268 h 28119599"/>
              <a:gd name="connsiteX2" fmla="*/ 14097705 w 28119600"/>
              <a:gd name="connsiteY2" fmla="*/ 0 h 28119599"/>
              <a:gd name="connsiteX3" fmla="*/ 24020566 w 28119600"/>
              <a:gd name="connsiteY3" fmla="*/ 4152681 h 28119599"/>
              <a:gd name="connsiteX4" fmla="*/ 28119600 w 28119600"/>
              <a:gd name="connsiteY4" fmla="*/ 14050408 h 28119599"/>
              <a:gd name="connsiteX5" fmla="*/ 23982685 w 28119600"/>
              <a:gd name="connsiteY5" fmla="*/ 23973269 h 28119599"/>
              <a:gd name="connsiteX6" fmla="*/ 14037661 w 28119600"/>
              <a:gd name="connsiteY6" fmla="*/ 28119599 h 28119599"/>
              <a:gd name="connsiteX7" fmla="*/ 0 w 28119600"/>
              <a:gd name="connsiteY7" fmla="*/ 19867884 h 28119599"/>
              <a:gd name="connsiteX8" fmla="*/ 0 w 28119600"/>
              <a:gd name="connsiteY8" fmla="*/ 13974598 h 28119599"/>
              <a:gd name="connsiteX0" fmla="*/ 0 w 28119600"/>
              <a:gd name="connsiteY0" fmla="*/ 13974598 h 28119599"/>
              <a:gd name="connsiteX1" fmla="*/ 4136915 w 28119600"/>
              <a:gd name="connsiteY1" fmla="*/ 4083268 h 28119599"/>
              <a:gd name="connsiteX2" fmla="*/ 14097705 w 28119600"/>
              <a:gd name="connsiteY2" fmla="*/ 0 h 28119599"/>
              <a:gd name="connsiteX3" fmla="*/ 24020566 w 28119600"/>
              <a:gd name="connsiteY3" fmla="*/ 4152681 h 28119599"/>
              <a:gd name="connsiteX4" fmla="*/ 28119600 w 28119600"/>
              <a:gd name="connsiteY4" fmla="*/ 14050408 h 28119599"/>
              <a:gd name="connsiteX5" fmla="*/ 23982685 w 28119600"/>
              <a:gd name="connsiteY5" fmla="*/ 23973269 h 28119599"/>
              <a:gd name="connsiteX6" fmla="*/ 14037661 w 28119600"/>
              <a:gd name="connsiteY6" fmla="*/ 28119599 h 28119599"/>
              <a:gd name="connsiteX7" fmla="*/ 4096512 w 28119600"/>
              <a:gd name="connsiteY7" fmla="*/ 23982684 h 28119599"/>
              <a:gd name="connsiteX8" fmla="*/ 0 w 28119600"/>
              <a:gd name="connsiteY8" fmla="*/ 13974598 h 28119599"/>
              <a:gd name="connsiteX0" fmla="*/ 0 w 28119600"/>
              <a:gd name="connsiteY0" fmla="*/ 13974598 h 28119599"/>
              <a:gd name="connsiteX1" fmla="*/ 4136915 w 28119600"/>
              <a:gd name="connsiteY1" fmla="*/ 4083268 h 28119599"/>
              <a:gd name="connsiteX2" fmla="*/ 14097705 w 28119600"/>
              <a:gd name="connsiteY2" fmla="*/ 0 h 28119599"/>
              <a:gd name="connsiteX3" fmla="*/ 24020566 w 28119600"/>
              <a:gd name="connsiteY3" fmla="*/ 4152681 h 28119599"/>
              <a:gd name="connsiteX4" fmla="*/ 28119600 w 28119600"/>
              <a:gd name="connsiteY4" fmla="*/ 14050408 h 28119599"/>
              <a:gd name="connsiteX5" fmla="*/ 23982685 w 28119600"/>
              <a:gd name="connsiteY5" fmla="*/ 23973269 h 28119599"/>
              <a:gd name="connsiteX6" fmla="*/ 14037661 w 28119600"/>
              <a:gd name="connsiteY6" fmla="*/ 28119599 h 28119599"/>
              <a:gd name="connsiteX7" fmla="*/ 4056755 w 28119600"/>
              <a:gd name="connsiteY7" fmla="*/ 24141710 h 28119599"/>
              <a:gd name="connsiteX8" fmla="*/ 0 w 28119600"/>
              <a:gd name="connsiteY8" fmla="*/ 13974598 h 28119599"/>
              <a:gd name="connsiteX0" fmla="*/ 0 w 28119600"/>
              <a:gd name="connsiteY0" fmla="*/ 13974598 h 28119599"/>
              <a:gd name="connsiteX1" fmla="*/ 4136915 w 28119600"/>
              <a:gd name="connsiteY1" fmla="*/ 4083268 h 28119599"/>
              <a:gd name="connsiteX2" fmla="*/ 14097705 w 28119600"/>
              <a:gd name="connsiteY2" fmla="*/ 0 h 28119599"/>
              <a:gd name="connsiteX3" fmla="*/ 24020566 w 28119600"/>
              <a:gd name="connsiteY3" fmla="*/ 4152681 h 28119599"/>
              <a:gd name="connsiteX4" fmla="*/ 28119600 w 28119600"/>
              <a:gd name="connsiteY4" fmla="*/ 14050408 h 28119599"/>
              <a:gd name="connsiteX5" fmla="*/ 23982685 w 28119600"/>
              <a:gd name="connsiteY5" fmla="*/ 23973269 h 28119599"/>
              <a:gd name="connsiteX6" fmla="*/ 14037661 w 28119600"/>
              <a:gd name="connsiteY6" fmla="*/ 28119599 h 28119599"/>
              <a:gd name="connsiteX7" fmla="*/ 4096512 w 28119600"/>
              <a:gd name="connsiteY7" fmla="*/ 23982684 h 28119599"/>
              <a:gd name="connsiteX8" fmla="*/ 0 w 28119600"/>
              <a:gd name="connsiteY8" fmla="*/ 13974598 h 28119599"/>
              <a:gd name="connsiteX0" fmla="*/ 0 w 28119600"/>
              <a:gd name="connsiteY0" fmla="*/ 13974598 h 28238869"/>
              <a:gd name="connsiteX1" fmla="*/ 4136915 w 28119600"/>
              <a:gd name="connsiteY1" fmla="*/ 4083268 h 28238869"/>
              <a:gd name="connsiteX2" fmla="*/ 14097705 w 28119600"/>
              <a:gd name="connsiteY2" fmla="*/ 0 h 28238869"/>
              <a:gd name="connsiteX3" fmla="*/ 24020566 w 28119600"/>
              <a:gd name="connsiteY3" fmla="*/ 4152681 h 28238869"/>
              <a:gd name="connsiteX4" fmla="*/ 28119600 w 28119600"/>
              <a:gd name="connsiteY4" fmla="*/ 14050408 h 28238869"/>
              <a:gd name="connsiteX5" fmla="*/ 23982685 w 28119600"/>
              <a:gd name="connsiteY5" fmla="*/ 23973269 h 28238869"/>
              <a:gd name="connsiteX6" fmla="*/ 14037661 w 28119600"/>
              <a:gd name="connsiteY6" fmla="*/ 28238869 h 28238869"/>
              <a:gd name="connsiteX7" fmla="*/ 4096512 w 28119600"/>
              <a:gd name="connsiteY7" fmla="*/ 23982684 h 28238869"/>
              <a:gd name="connsiteX8" fmla="*/ 0 w 28119600"/>
              <a:gd name="connsiteY8" fmla="*/ 13974598 h 28238869"/>
              <a:gd name="connsiteX0" fmla="*/ 0 w 28119600"/>
              <a:gd name="connsiteY0" fmla="*/ 13974598 h 28099720"/>
              <a:gd name="connsiteX1" fmla="*/ 4136915 w 28119600"/>
              <a:gd name="connsiteY1" fmla="*/ 4083268 h 28099720"/>
              <a:gd name="connsiteX2" fmla="*/ 14097705 w 28119600"/>
              <a:gd name="connsiteY2" fmla="*/ 0 h 28099720"/>
              <a:gd name="connsiteX3" fmla="*/ 24020566 w 28119600"/>
              <a:gd name="connsiteY3" fmla="*/ 4152681 h 28099720"/>
              <a:gd name="connsiteX4" fmla="*/ 28119600 w 28119600"/>
              <a:gd name="connsiteY4" fmla="*/ 14050408 h 28099720"/>
              <a:gd name="connsiteX5" fmla="*/ 23982685 w 28119600"/>
              <a:gd name="connsiteY5" fmla="*/ 23973269 h 28099720"/>
              <a:gd name="connsiteX6" fmla="*/ 14057539 w 28119600"/>
              <a:gd name="connsiteY6" fmla="*/ 28099720 h 28099720"/>
              <a:gd name="connsiteX7" fmla="*/ 4096512 w 28119600"/>
              <a:gd name="connsiteY7" fmla="*/ 23982684 h 28099720"/>
              <a:gd name="connsiteX8" fmla="*/ 0 w 28119600"/>
              <a:gd name="connsiteY8" fmla="*/ 13974598 h 28099720"/>
              <a:gd name="connsiteX0" fmla="*/ 0 w 28119600"/>
              <a:gd name="connsiteY0" fmla="*/ 13974598 h 28099720"/>
              <a:gd name="connsiteX1" fmla="*/ 4136915 w 28119600"/>
              <a:gd name="connsiteY1" fmla="*/ 4083268 h 28099720"/>
              <a:gd name="connsiteX2" fmla="*/ 14097705 w 28119600"/>
              <a:gd name="connsiteY2" fmla="*/ 0 h 28099720"/>
              <a:gd name="connsiteX3" fmla="*/ 24020566 w 28119600"/>
              <a:gd name="connsiteY3" fmla="*/ 4152681 h 28099720"/>
              <a:gd name="connsiteX4" fmla="*/ 28119600 w 28119600"/>
              <a:gd name="connsiteY4" fmla="*/ 14050408 h 28099720"/>
              <a:gd name="connsiteX5" fmla="*/ 24062197 w 28119600"/>
              <a:gd name="connsiteY5" fmla="*/ 24052781 h 28099720"/>
              <a:gd name="connsiteX6" fmla="*/ 14057539 w 28119600"/>
              <a:gd name="connsiteY6" fmla="*/ 28099720 h 28099720"/>
              <a:gd name="connsiteX7" fmla="*/ 4096512 w 28119600"/>
              <a:gd name="connsiteY7" fmla="*/ 23982684 h 28099720"/>
              <a:gd name="connsiteX8" fmla="*/ 0 w 28119600"/>
              <a:gd name="connsiteY8" fmla="*/ 13974598 h 28099720"/>
              <a:gd name="connsiteX0" fmla="*/ 0 w 28119600"/>
              <a:gd name="connsiteY0" fmla="*/ 13974598 h 28099720"/>
              <a:gd name="connsiteX1" fmla="*/ 4136915 w 28119600"/>
              <a:gd name="connsiteY1" fmla="*/ 4083268 h 28099720"/>
              <a:gd name="connsiteX2" fmla="*/ 14097705 w 28119600"/>
              <a:gd name="connsiteY2" fmla="*/ 0 h 28099720"/>
              <a:gd name="connsiteX3" fmla="*/ 24020566 w 28119600"/>
              <a:gd name="connsiteY3" fmla="*/ 4152681 h 28099720"/>
              <a:gd name="connsiteX4" fmla="*/ 28119600 w 28119600"/>
              <a:gd name="connsiteY4" fmla="*/ 14050408 h 28099720"/>
              <a:gd name="connsiteX5" fmla="*/ 24002561 w 28119600"/>
              <a:gd name="connsiteY5" fmla="*/ 23953389 h 28099720"/>
              <a:gd name="connsiteX6" fmla="*/ 14057539 w 28119600"/>
              <a:gd name="connsiteY6" fmla="*/ 28099720 h 28099720"/>
              <a:gd name="connsiteX7" fmla="*/ 4096512 w 28119600"/>
              <a:gd name="connsiteY7" fmla="*/ 23982684 h 28099720"/>
              <a:gd name="connsiteX8" fmla="*/ 0 w 28119600"/>
              <a:gd name="connsiteY8" fmla="*/ 13974598 h 28099720"/>
              <a:gd name="connsiteX0" fmla="*/ 0 w 28199113"/>
              <a:gd name="connsiteY0" fmla="*/ 13974598 h 28099720"/>
              <a:gd name="connsiteX1" fmla="*/ 4136915 w 28199113"/>
              <a:gd name="connsiteY1" fmla="*/ 4083268 h 28099720"/>
              <a:gd name="connsiteX2" fmla="*/ 14097705 w 28199113"/>
              <a:gd name="connsiteY2" fmla="*/ 0 h 28099720"/>
              <a:gd name="connsiteX3" fmla="*/ 24020566 w 28199113"/>
              <a:gd name="connsiteY3" fmla="*/ 4152681 h 28099720"/>
              <a:gd name="connsiteX4" fmla="*/ 28199113 w 28199113"/>
              <a:gd name="connsiteY4" fmla="*/ 14050408 h 28099720"/>
              <a:gd name="connsiteX5" fmla="*/ 24002561 w 28199113"/>
              <a:gd name="connsiteY5" fmla="*/ 23953389 h 28099720"/>
              <a:gd name="connsiteX6" fmla="*/ 14057539 w 28199113"/>
              <a:gd name="connsiteY6" fmla="*/ 28099720 h 28099720"/>
              <a:gd name="connsiteX7" fmla="*/ 4096512 w 28199113"/>
              <a:gd name="connsiteY7" fmla="*/ 23982684 h 28099720"/>
              <a:gd name="connsiteX8" fmla="*/ 0 w 28199113"/>
              <a:gd name="connsiteY8" fmla="*/ 13974598 h 28099720"/>
              <a:gd name="connsiteX0" fmla="*/ 0 w 28139477"/>
              <a:gd name="connsiteY0" fmla="*/ 13974598 h 28099720"/>
              <a:gd name="connsiteX1" fmla="*/ 4136915 w 28139477"/>
              <a:gd name="connsiteY1" fmla="*/ 4083268 h 28099720"/>
              <a:gd name="connsiteX2" fmla="*/ 14097705 w 28139477"/>
              <a:gd name="connsiteY2" fmla="*/ 0 h 28099720"/>
              <a:gd name="connsiteX3" fmla="*/ 24020566 w 28139477"/>
              <a:gd name="connsiteY3" fmla="*/ 4152681 h 28099720"/>
              <a:gd name="connsiteX4" fmla="*/ 28139477 w 28139477"/>
              <a:gd name="connsiteY4" fmla="*/ 14050408 h 28099720"/>
              <a:gd name="connsiteX5" fmla="*/ 24002561 w 28139477"/>
              <a:gd name="connsiteY5" fmla="*/ 23953389 h 28099720"/>
              <a:gd name="connsiteX6" fmla="*/ 14057539 w 28139477"/>
              <a:gd name="connsiteY6" fmla="*/ 28099720 h 28099720"/>
              <a:gd name="connsiteX7" fmla="*/ 4096512 w 28139477"/>
              <a:gd name="connsiteY7" fmla="*/ 23982684 h 28099720"/>
              <a:gd name="connsiteX8" fmla="*/ 0 w 28139477"/>
              <a:gd name="connsiteY8" fmla="*/ 13974598 h 28099720"/>
              <a:gd name="connsiteX0" fmla="*/ 0 w 28139477"/>
              <a:gd name="connsiteY0" fmla="*/ 13974598 h 28099720"/>
              <a:gd name="connsiteX1" fmla="*/ 4136915 w 28139477"/>
              <a:gd name="connsiteY1" fmla="*/ 4083268 h 28099720"/>
              <a:gd name="connsiteX2" fmla="*/ 14097705 w 28139477"/>
              <a:gd name="connsiteY2" fmla="*/ 0 h 28099720"/>
              <a:gd name="connsiteX3" fmla="*/ 24020566 w 28139477"/>
              <a:gd name="connsiteY3" fmla="*/ 4073168 h 28099720"/>
              <a:gd name="connsiteX4" fmla="*/ 28139477 w 28139477"/>
              <a:gd name="connsiteY4" fmla="*/ 14050408 h 28099720"/>
              <a:gd name="connsiteX5" fmla="*/ 24002561 w 28139477"/>
              <a:gd name="connsiteY5" fmla="*/ 23953389 h 28099720"/>
              <a:gd name="connsiteX6" fmla="*/ 14057539 w 28139477"/>
              <a:gd name="connsiteY6" fmla="*/ 28099720 h 28099720"/>
              <a:gd name="connsiteX7" fmla="*/ 4096512 w 28139477"/>
              <a:gd name="connsiteY7" fmla="*/ 23982684 h 28099720"/>
              <a:gd name="connsiteX8" fmla="*/ 0 w 28139477"/>
              <a:gd name="connsiteY8" fmla="*/ 13974598 h 28099720"/>
              <a:gd name="connsiteX0" fmla="*/ 0 w 28139477"/>
              <a:gd name="connsiteY0" fmla="*/ 13974598 h 28099720"/>
              <a:gd name="connsiteX1" fmla="*/ 4136915 w 28139477"/>
              <a:gd name="connsiteY1" fmla="*/ 4083268 h 28099720"/>
              <a:gd name="connsiteX2" fmla="*/ 14097705 w 28139477"/>
              <a:gd name="connsiteY2" fmla="*/ 0 h 28099720"/>
              <a:gd name="connsiteX3" fmla="*/ 24159713 w 28139477"/>
              <a:gd name="connsiteY3" fmla="*/ 3973776 h 28099720"/>
              <a:gd name="connsiteX4" fmla="*/ 28139477 w 28139477"/>
              <a:gd name="connsiteY4" fmla="*/ 14050408 h 28099720"/>
              <a:gd name="connsiteX5" fmla="*/ 24002561 w 28139477"/>
              <a:gd name="connsiteY5" fmla="*/ 23953389 h 28099720"/>
              <a:gd name="connsiteX6" fmla="*/ 14057539 w 28139477"/>
              <a:gd name="connsiteY6" fmla="*/ 28099720 h 28099720"/>
              <a:gd name="connsiteX7" fmla="*/ 4096512 w 28139477"/>
              <a:gd name="connsiteY7" fmla="*/ 23982684 h 28099720"/>
              <a:gd name="connsiteX8" fmla="*/ 0 w 28139477"/>
              <a:gd name="connsiteY8" fmla="*/ 13974598 h 28099720"/>
              <a:gd name="connsiteX0" fmla="*/ 0 w 28139477"/>
              <a:gd name="connsiteY0" fmla="*/ 13974598 h 28099720"/>
              <a:gd name="connsiteX1" fmla="*/ 4136915 w 28139477"/>
              <a:gd name="connsiteY1" fmla="*/ 4083268 h 28099720"/>
              <a:gd name="connsiteX2" fmla="*/ 14097705 w 28139477"/>
              <a:gd name="connsiteY2" fmla="*/ 0 h 28099720"/>
              <a:gd name="connsiteX3" fmla="*/ 23980808 w 28139477"/>
              <a:gd name="connsiteY3" fmla="*/ 4073167 h 28099720"/>
              <a:gd name="connsiteX4" fmla="*/ 28139477 w 28139477"/>
              <a:gd name="connsiteY4" fmla="*/ 14050408 h 28099720"/>
              <a:gd name="connsiteX5" fmla="*/ 24002561 w 28139477"/>
              <a:gd name="connsiteY5" fmla="*/ 23953389 h 28099720"/>
              <a:gd name="connsiteX6" fmla="*/ 14057539 w 28139477"/>
              <a:gd name="connsiteY6" fmla="*/ 28099720 h 28099720"/>
              <a:gd name="connsiteX7" fmla="*/ 4096512 w 28139477"/>
              <a:gd name="connsiteY7" fmla="*/ 23982684 h 28099720"/>
              <a:gd name="connsiteX8" fmla="*/ 0 w 28139477"/>
              <a:gd name="connsiteY8" fmla="*/ 13974598 h 28099720"/>
              <a:gd name="connsiteX0" fmla="*/ 0 w 28139477"/>
              <a:gd name="connsiteY0" fmla="*/ 14113746 h 28238868"/>
              <a:gd name="connsiteX1" fmla="*/ 4136915 w 28139477"/>
              <a:gd name="connsiteY1" fmla="*/ 4222416 h 28238868"/>
              <a:gd name="connsiteX2" fmla="*/ 14097705 w 28139477"/>
              <a:gd name="connsiteY2" fmla="*/ 0 h 28238868"/>
              <a:gd name="connsiteX3" fmla="*/ 23980808 w 28139477"/>
              <a:gd name="connsiteY3" fmla="*/ 4212315 h 28238868"/>
              <a:gd name="connsiteX4" fmla="*/ 28139477 w 28139477"/>
              <a:gd name="connsiteY4" fmla="*/ 14189556 h 28238868"/>
              <a:gd name="connsiteX5" fmla="*/ 24002561 w 28139477"/>
              <a:gd name="connsiteY5" fmla="*/ 24092537 h 28238868"/>
              <a:gd name="connsiteX6" fmla="*/ 14057539 w 28139477"/>
              <a:gd name="connsiteY6" fmla="*/ 28238868 h 28238868"/>
              <a:gd name="connsiteX7" fmla="*/ 4096512 w 28139477"/>
              <a:gd name="connsiteY7" fmla="*/ 24121832 h 28238868"/>
              <a:gd name="connsiteX8" fmla="*/ 0 w 28139477"/>
              <a:gd name="connsiteY8" fmla="*/ 14113746 h 28238868"/>
              <a:gd name="connsiteX0" fmla="*/ 0 w 28139477"/>
              <a:gd name="connsiteY0" fmla="*/ 13974598 h 28099720"/>
              <a:gd name="connsiteX1" fmla="*/ 4136915 w 28139477"/>
              <a:gd name="connsiteY1" fmla="*/ 4083268 h 28099720"/>
              <a:gd name="connsiteX2" fmla="*/ 14038070 w 28139477"/>
              <a:gd name="connsiteY2" fmla="*/ 0 h 28099720"/>
              <a:gd name="connsiteX3" fmla="*/ 23980808 w 28139477"/>
              <a:gd name="connsiteY3" fmla="*/ 4073167 h 28099720"/>
              <a:gd name="connsiteX4" fmla="*/ 28139477 w 28139477"/>
              <a:gd name="connsiteY4" fmla="*/ 14050408 h 28099720"/>
              <a:gd name="connsiteX5" fmla="*/ 24002561 w 28139477"/>
              <a:gd name="connsiteY5" fmla="*/ 23953389 h 28099720"/>
              <a:gd name="connsiteX6" fmla="*/ 14057539 w 28139477"/>
              <a:gd name="connsiteY6" fmla="*/ 28099720 h 28099720"/>
              <a:gd name="connsiteX7" fmla="*/ 4096512 w 28139477"/>
              <a:gd name="connsiteY7" fmla="*/ 23982684 h 28099720"/>
              <a:gd name="connsiteX8" fmla="*/ 0 w 28139477"/>
              <a:gd name="connsiteY8" fmla="*/ 13974598 h 28099720"/>
              <a:gd name="connsiteX0" fmla="*/ 0 w 28139477"/>
              <a:gd name="connsiteY0" fmla="*/ 13974598 h 28099720"/>
              <a:gd name="connsiteX1" fmla="*/ 4097158 w 28139477"/>
              <a:gd name="connsiteY1" fmla="*/ 4063390 h 28099720"/>
              <a:gd name="connsiteX2" fmla="*/ 14038070 w 28139477"/>
              <a:gd name="connsiteY2" fmla="*/ 0 h 28099720"/>
              <a:gd name="connsiteX3" fmla="*/ 23980808 w 28139477"/>
              <a:gd name="connsiteY3" fmla="*/ 4073167 h 28099720"/>
              <a:gd name="connsiteX4" fmla="*/ 28139477 w 28139477"/>
              <a:gd name="connsiteY4" fmla="*/ 14050408 h 28099720"/>
              <a:gd name="connsiteX5" fmla="*/ 24002561 w 28139477"/>
              <a:gd name="connsiteY5" fmla="*/ 23953389 h 28099720"/>
              <a:gd name="connsiteX6" fmla="*/ 14057539 w 28139477"/>
              <a:gd name="connsiteY6" fmla="*/ 28099720 h 28099720"/>
              <a:gd name="connsiteX7" fmla="*/ 4096512 w 28139477"/>
              <a:gd name="connsiteY7" fmla="*/ 23982684 h 28099720"/>
              <a:gd name="connsiteX8" fmla="*/ 0 w 28139477"/>
              <a:gd name="connsiteY8" fmla="*/ 13974598 h 28099720"/>
              <a:gd name="connsiteX0" fmla="*/ 0 w 28139477"/>
              <a:gd name="connsiteY0" fmla="*/ 13974598 h 28099720"/>
              <a:gd name="connsiteX1" fmla="*/ 3958010 w 28139477"/>
              <a:gd name="connsiteY1" fmla="*/ 3884485 h 28099720"/>
              <a:gd name="connsiteX2" fmla="*/ 14038070 w 28139477"/>
              <a:gd name="connsiteY2" fmla="*/ 0 h 28099720"/>
              <a:gd name="connsiteX3" fmla="*/ 23980808 w 28139477"/>
              <a:gd name="connsiteY3" fmla="*/ 4073167 h 28099720"/>
              <a:gd name="connsiteX4" fmla="*/ 28139477 w 28139477"/>
              <a:gd name="connsiteY4" fmla="*/ 14050408 h 28099720"/>
              <a:gd name="connsiteX5" fmla="*/ 24002561 w 28139477"/>
              <a:gd name="connsiteY5" fmla="*/ 23953389 h 28099720"/>
              <a:gd name="connsiteX6" fmla="*/ 14057539 w 28139477"/>
              <a:gd name="connsiteY6" fmla="*/ 28099720 h 28099720"/>
              <a:gd name="connsiteX7" fmla="*/ 4096512 w 28139477"/>
              <a:gd name="connsiteY7" fmla="*/ 23982684 h 28099720"/>
              <a:gd name="connsiteX8" fmla="*/ 0 w 28139477"/>
              <a:gd name="connsiteY8" fmla="*/ 13974598 h 28099720"/>
              <a:gd name="connsiteX0" fmla="*/ 0 w 28139477"/>
              <a:gd name="connsiteY0" fmla="*/ 13974598 h 28099720"/>
              <a:gd name="connsiteX1" fmla="*/ 4097158 w 28139477"/>
              <a:gd name="connsiteY1" fmla="*/ 4103146 h 28099720"/>
              <a:gd name="connsiteX2" fmla="*/ 14038070 w 28139477"/>
              <a:gd name="connsiteY2" fmla="*/ 0 h 28099720"/>
              <a:gd name="connsiteX3" fmla="*/ 23980808 w 28139477"/>
              <a:gd name="connsiteY3" fmla="*/ 4073167 h 28099720"/>
              <a:gd name="connsiteX4" fmla="*/ 28139477 w 28139477"/>
              <a:gd name="connsiteY4" fmla="*/ 14050408 h 28099720"/>
              <a:gd name="connsiteX5" fmla="*/ 24002561 w 28139477"/>
              <a:gd name="connsiteY5" fmla="*/ 23953389 h 28099720"/>
              <a:gd name="connsiteX6" fmla="*/ 14057539 w 28139477"/>
              <a:gd name="connsiteY6" fmla="*/ 28099720 h 28099720"/>
              <a:gd name="connsiteX7" fmla="*/ 4096512 w 28139477"/>
              <a:gd name="connsiteY7" fmla="*/ 23982684 h 28099720"/>
              <a:gd name="connsiteX8" fmla="*/ 0 w 28139477"/>
              <a:gd name="connsiteY8" fmla="*/ 13974598 h 28099720"/>
              <a:gd name="connsiteX0" fmla="*/ 0 w 28258747"/>
              <a:gd name="connsiteY0" fmla="*/ 13974598 h 28099720"/>
              <a:gd name="connsiteX1" fmla="*/ 4216428 w 28258747"/>
              <a:gd name="connsiteY1" fmla="*/ 4103146 h 28099720"/>
              <a:gd name="connsiteX2" fmla="*/ 14157340 w 28258747"/>
              <a:gd name="connsiteY2" fmla="*/ 0 h 28099720"/>
              <a:gd name="connsiteX3" fmla="*/ 24100078 w 28258747"/>
              <a:gd name="connsiteY3" fmla="*/ 4073167 h 28099720"/>
              <a:gd name="connsiteX4" fmla="*/ 28258747 w 28258747"/>
              <a:gd name="connsiteY4" fmla="*/ 14050408 h 28099720"/>
              <a:gd name="connsiteX5" fmla="*/ 24121831 w 28258747"/>
              <a:gd name="connsiteY5" fmla="*/ 23953389 h 28099720"/>
              <a:gd name="connsiteX6" fmla="*/ 14176809 w 28258747"/>
              <a:gd name="connsiteY6" fmla="*/ 28099720 h 28099720"/>
              <a:gd name="connsiteX7" fmla="*/ 4215782 w 28258747"/>
              <a:gd name="connsiteY7" fmla="*/ 23982684 h 28099720"/>
              <a:gd name="connsiteX8" fmla="*/ 0 w 28258747"/>
              <a:gd name="connsiteY8" fmla="*/ 13974598 h 28099720"/>
              <a:gd name="connsiteX0" fmla="*/ 0 w 28159356"/>
              <a:gd name="connsiteY0" fmla="*/ 14054111 h 28099720"/>
              <a:gd name="connsiteX1" fmla="*/ 4117037 w 28159356"/>
              <a:gd name="connsiteY1" fmla="*/ 4103146 h 28099720"/>
              <a:gd name="connsiteX2" fmla="*/ 14057949 w 28159356"/>
              <a:gd name="connsiteY2" fmla="*/ 0 h 28099720"/>
              <a:gd name="connsiteX3" fmla="*/ 24000687 w 28159356"/>
              <a:gd name="connsiteY3" fmla="*/ 4073167 h 28099720"/>
              <a:gd name="connsiteX4" fmla="*/ 28159356 w 28159356"/>
              <a:gd name="connsiteY4" fmla="*/ 14050408 h 28099720"/>
              <a:gd name="connsiteX5" fmla="*/ 24022440 w 28159356"/>
              <a:gd name="connsiteY5" fmla="*/ 23953389 h 28099720"/>
              <a:gd name="connsiteX6" fmla="*/ 14077418 w 28159356"/>
              <a:gd name="connsiteY6" fmla="*/ 28099720 h 28099720"/>
              <a:gd name="connsiteX7" fmla="*/ 4116391 w 28159356"/>
              <a:gd name="connsiteY7" fmla="*/ 23982684 h 28099720"/>
              <a:gd name="connsiteX8" fmla="*/ 0 w 28159356"/>
              <a:gd name="connsiteY8" fmla="*/ 14054111 h 28099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159356" h="28099720">
                <a:moveTo>
                  <a:pt x="0" y="14054111"/>
                </a:moveTo>
                <a:lnTo>
                  <a:pt x="4117037" y="4103146"/>
                </a:lnTo>
                <a:lnTo>
                  <a:pt x="14057949" y="0"/>
                </a:lnTo>
                <a:lnTo>
                  <a:pt x="24000687" y="4073167"/>
                </a:lnTo>
                <a:lnTo>
                  <a:pt x="28159356" y="14050408"/>
                </a:lnTo>
                <a:lnTo>
                  <a:pt x="24022440" y="23953389"/>
                </a:lnTo>
                <a:lnTo>
                  <a:pt x="14077418" y="28099720"/>
                </a:lnTo>
                <a:lnTo>
                  <a:pt x="4116391" y="23982684"/>
                </a:lnTo>
                <a:lnTo>
                  <a:pt x="0" y="14054111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endParaRPr lang="en-US" dirty="0"/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67785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459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sic (2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677075" y="206892"/>
            <a:ext cx="8832682" cy="8513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5D5D5E"/>
                </a:solidFill>
                <a:latin typeface="仓耳玄三M W05" panose="02020400000000000000" pitchFamily="18" charset="-122"/>
                <a:ea typeface="+mn-ea"/>
                <a:cs typeface="+mn-cs"/>
                <a:sym typeface="Open Sans Semi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xfrm>
            <a:off x="11281477" y="496060"/>
            <a:ext cx="245629" cy="279401"/>
          </a:xfrm>
          <a:prstGeom prst="rect">
            <a:avLst/>
          </a:prstGeom>
        </p:spPr>
        <p:txBody>
          <a:bodyPr/>
          <a:lstStyle>
            <a:lvl1pPr>
              <a:defRPr sz="1300" b="1">
                <a:solidFill>
                  <a:srgbClr val="9D9C9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3246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1235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asic (2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677075" y="206892"/>
            <a:ext cx="8832682" cy="8513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5D5D5E"/>
                </a:solidFill>
                <a:latin typeface="仓耳玄三M W05" panose="02020400000000000000" pitchFamily="18" charset="-122"/>
                <a:ea typeface="+mn-ea"/>
                <a:cs typeface="+mn-cs"/>
                <a:sym typeface="Open Sans Semi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xfrm>
            <a:off x="11281477" y="496060"/>
            <a:ext cx="245629" cy="279401"/>
          </a:xfrm>
          <a:prstGeom prst="rect">
            <a:avLst/>
          </a:prstGeom>
        </p:spPr>
        <p:txBody>
          <a:bodyPr/>
          <a:lstStyle>
            <a:lvl1pPr>
              <a:defRPr sz="1300" b="1">
                <a:solidFill>
                  <a:srgbClr val="9D9C9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142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仓耳玄三M W05" panose="02020400000000000000" pitchFamily="18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3712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9" r:id="rId9"/>
    <p:sldLayoutId id="2147483661" r:id="rId10"/>
    <p:sldLayoutId id="2147483663" r:id="rId11"/>
    <p:sldLayoutId id="214748366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2020/9/18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149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1ppt.com/xiazai/" TargetMode="External"/><Relationship Id="rId13" Type="http://schemas.openxmlformats.org/officeDocument/2006/relationships/hyperlink" Target="http://www.1ppt.com/kejian/" TargetMode="External"/><Relationship Id="rId18" Type="http://schemas.openxmlformats.org/officeDocument/2006/relationships/image" Target="../media/image24.png"/><Relationship Id="rId3" Type="http://schemas.openxmlformats.org/officeDocument/2006/relationships/hyperlink" Target="http://www.1ppt.com/hangye/" TargetMode="External"/><Relationship Id="rId7" Type="http://schemas.openxmlformats.org/officeDocument/2006/relationships/hyperlink" Target="http://www.1ppt.com/tubiao/" TargetMode="External"/><Relationship Id="rId12" Type="http://schemas.openxmlformats.org/officeDocument/2006/relationships/hyperlink" Target="http://www.1ppt.com/jianli/" TargetMode="External"/><Relationship Id="rId17" Type="http://schemas.openxmlformats.org/officeDocument/2006/relationships/hyperlink" Target="http://www.1ppt.com/ziti/" TargetMode="External"/><Relationship Id="rId2" Type="http://schemas.openxmlformats.org/officeDocument/2006/relationships/hyperlink" Target="http://www.1ppt.com/moban/" TargetMode="External"/><Relationship Id="rId16" Type="http://schemas.openxmlformats.org/officeDocument/2006/relationships/hyperlink" Target="http://www.1ppt.com/jiaoan/" TargetMode="Externa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www.1ppt.com/beijing/" TargetMode="External"/><Relationship Id="rId11" Type="http://schemas.openxmlformats.org/officeDocument/2006/relationships/hyperlink" Target="http://www.1ppt.com/excel/" TargetMode="External"/><Relationship Id="rId5" Type="http://schemas.openxmlformats.org/officeDocument/2006/relationships/hyperlink" Target="http://www.1ppt.com/sucai/" TargetMode="External"/><Relationship Id="rId15" Type="http://schemas.openxmlformats.org/officeDocument/2006/relationships/hyperlink" Target="http://www.1ppt.com/shiti/" TargetMode="External"/><Relationship Id="rId10" Type="http://schemas.openxmlformats.org/officeDocument/2006/relationships/hyperlink" Target="http://www.1ppt.com/word/" TargetMode="External"/><Relationship Id="rId4" Type="http://schemas.openxmlformats.org/officeDocument/2006/relationships/hyperlink" Target="http://www.1ppt.com/jieri/" TargetMode="External"/><Relationship Id="rId9" Type="http://schemas.openxmlformats.org/officeDocument/2006/relationships/hyperlink" Target="http://www.1ppt.com/powerpoint/" TargetMode="External"/><Relationship Id="rId14" Type="http://schemas.openxmlformats.org/officeDocument/2006/relationships/hyperlink" Target="http://www.1ppt.com/shouchaoba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&#10;&#10;描述已自动生成">
            <a:extLst>
              <a:ext uri="{FF2B5EF4-FFF2-40B4-BE49-F238E27FC236}">
                <a16:creationId xmlns:a16="http://schemas.microsoft.com/office/drawing/2014/main" xmlns="" id="{49F21E2D-3972-457C-9C42-044350D247B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111"/>
          <a:stretch/>
        </p:blipFill>
        <p:spPr>
          <a:xfrm flipH="1">
            <a:off x="0" y="0"/>
            <a:ext cx="12192000" cy="6858001"/>
          </a:xfrm>
          <a:prstGeom prst="rect">
            <a:avLst/>
          </a:prstGeom>
          <a:ln>
            <a:noFill/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C78AC7A-681E-49CB-BAA3-1BB52079D95A}"/>
              </a:ext>
            </a:extLst>
          </p:cNvPr>
          <p:cNvSpPr txBox="1"/>
          <p:nvPr/>
        </p:nvSpPr>
        <p:spPr>
          <a:xfrm>
            <a:off x="7951026" y="864869"/>
            <a:ext cx="37947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dirty="0" smtClean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</a:rPr>
              <a:t>欧美</a:t>
            </a:r>
            <a:endParaRPr lang="zh-CN" altLang="en-US" sz="11500" dirty="0">
              <a:solidFill>
                <a:schemeClr val="bg1"/>
              </a:solidFill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DBA1E9AE-C6C9-400C-9C79-1BC641A1E5D3}"/>
              </a:ext>
            </a:extLst>
          </p:cNvPr>
          <p:cNvSpPr txBox="1"/>
          <p:nvPr/>
        </p:nvSpPr>
        <p:spPr>
          <a:xfrm>
            <a:off x="8656321" y="2533650"/>
            <a:ext cx="37947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dirty="0" smtClean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</a:rPr>
              <a:t>商务</a:t>
            </a:r>
            <a:endParaRPr lang="zh-CN" altLang="en-US" sz="11500" dirty="0">
              <a:solidFill>
                <a:schemeClr val="bg1"/>
              </a:solidFill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6E6B67F9-AB93-4788-B1A8-E506DDFDCBE4}"/>
              </a:ext>
            </a:extLst>
          </p:cNvPr>
          <p:cNvSpPr txBox="1"/>
          <p:nvPr/>
        </p:nvSpPr>
        <p:spPr>
          <a:xfrm>
            <a:off x="701040" y="274161"/>
            <a:ext cx="3794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rgbClr val="354456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</a:rPr>
              <a:t>COMPANY</a:t>
            </a:r>
            <a:endParaRPr lang="zh-CN" altLang="en-US" sz="1600" b="1" dirty="0">
              <a:solidFill>
                <a:srgbClr val="354456"/>
              </a:solidFill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7" name="Shape 108">
            <a:extLst>
              <a:ext uri="{FF2B5EF4-FFF2-40B4-BE49-F238E27FC236}">
                <a16:creationId xmlns:a16="http://schemas.microsoft.com/office/drawing/2014/main" xmlns="" id="{A06241AB-2ED8-4AD1-AF6B-7321EB2449D4}"/>
              </a:ext>
            </a:extLst>
          </p:cNvPr>
          <p:cNvSpPr/>
          <p:nvPr/>
        </p:nvSpPr>
        <p:spPr>
          <a:xfrm>
            <a:off x="629095" y="1071887"/>
            <a:ext cx="3104706" cy="174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5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There are many variations of passages of Lorem Ipsum available, but the majority have suffered alteration in some form, by injected </a:t>
            </a:r>
            <a:r>
              <a:rPr sz="1500" dirty="0" err="1">
                <a:latin typeface="仓耳玄三M W05" panose="02020400000000000000" pitchFamily="18" charset="-122"/>
              </a:rPr>
              <a:t>humour</a:t>
            </a:r>
            <a:r>
              <a:rPr sz="1500" dirty="0">
                <a:latin typeface="仓耳玄三M W05" panose="02020400000000000000" pitchFamily="18" charset="-122"/>
              </a:rPr>
              <a:t>, or random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xmlns="" id="{2D47614B-2388-4BD5-9094-8D894C642F89}"/>
              </a:ext>
            </a:extLst>
          </p:cNvPr>
          <p:cNvSpPr/>
          <p:nvPr/>
        </p:nvSpPr>
        <p:spPr>
          <a:xfrm>
            <a:off x="629095" y="3139440"/>
            <a:ext cx="1524000" cy="579120"/>
          </a:xfrm>
          <a:prstGeom prst="roundRect">
            <a:avLst>
              <a:gd name="adj" fmla="val 50000"/>
            </a:avLst>
          </a:prstGeom>
          <a:solidFill>
            <a:srgbClr val="E94F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仓耳玄三M W05" panose="02020400000000000000" pitchFamily="18" charset="-122"/>
            </a:endParaRPr>
          </a:p>
        </p:txBody>
      </p:sp>
      <p:sp>
        <p:nvSpPr>
          <p:cNvPr id="9" name="Shape 152">
            <a:extLst>
              <a:ext uri="{FF2B5EF4-FFF2-40B4-BE49-F238E27FC236}">
                <a16:creationId xmlns:a16="http://schemas.microsoft.com/office/drawing/2014/main" xmlns="" id="{D7EFDA46-16BD-4759-B065-837D254696D6}"/>
              </a:ext>
            </a:extLst>
          </p:cNvPr>
          <p:cNvSpPr/>
          <p:nvPr/>
        </p:nvSpPr>
        <p:spPr>
          <a:xfrm>
            <a:off x="1105760" y="3277819"/>
            <a:ext cx="564257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lang="en-US" altLang="zh-CN" sz="2000" dirty="0" smtClean="0">
                <a:latin typeface="仓耳玄三M W05" panose="02020400000000000000" pitchFamily="18" charset="-122"/>
              </a:rPr>
              <a:t>2030</a:t>
            </a:r>
            <a:endParaRPr sz="2000" dirty="0">
              <a:latin typeface="仓耳玄三M W05" panose="02020400000000000000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422335E1-601E-4CE9-B369-B1C56830DCA0}"/>
              </a:ext>
            </a:extLst>
          </p:cNvPr>
          <p:cNvSpPr txBox="1"/>
          <p:nvPr/>
        </p:nvSpPr>
        <p:spPr>
          <a:xfrm>
            <a:off x="8199121" y="517843"/>
            <a:ext cx="27322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</a:rPr>
              <a:t>COMPANY</a:t>
            </a:r>
            <a:endParaRPr lang="zh-CN" altLang="en-US" sz="1600" b="1" dirty="0">
              <a:solidFill>
                <a:schemeClr val="bg1"/>
              </a:solidFill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1753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  <p:bldP spid="8" grpId="0" animBg="1"/>
      <p:bldP spid="9" grpId="0" animBg="1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xfrm>
            <a:off x="707555" y="643772"/>
            <a:ext cx="8832682" cy="851388"/>
          </a:xfrm>
          <a:prstGeom prst="rect">
            <a:avLst/>
          </a:prstGeom>
        </p:spPr>
        <p:txBody>
          <a:bodyPr/>
          <a:lstStyle/>
          <a:p>
            <a:r>
              <a:t>Our Services</a:t>
            </a:r>
          </a:p>
        </p:txBody>
      </p:sp>
      <p:sp>
        <p:nvSpPr>
          <p:cNvPr id="170" name="Shape 170"/>
          <p:cNvSpPr>
            <a:spLocks noGrp="1"/>
          </p:cNvSpPr>
          <p:nvPr>
            <p:ph type="sldNum" sz="quarter" idx="2"/>
          </p:nvPr>
        </p:nvSpPr>
        <p:spPr>
          <a:xfrm>
            <a:off x="11311957" y="948706"/>
            <a:ext cx="245629" cy="2794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 dirty="0"/>
          </a:p>
        </p:txBody>
      </p:sp>
      <p:sp>
        <p:nvSpPr>
          <p:cNvPr id="171" name="Shape 171"/>
          <p:cNvSpPr/>
          <p:nvPr/>
        </p:nvSpPr>
        <p:spPr>
          <a:xfrm>
            <a:off x="9718051" y="2725381"/>
            <a:ext cx="1279759" cy="1279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354456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172" name="Shape 172"/>
          <p:cNvSpPr/>
          <p:nvPr/>
        </p:nvSpPr>
        <p:spPr>
          <a:xfrm>
            <a:off x="6885012" y="2754351"/>
            <a:ext cx="1279758" cy="1279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E94F1A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173" name="Shape 173"/>
          <p:cNvSpPr/>
          <p:nvPr/>
        </p:nvSpPr>
        <p:spPr>
          <a:xfrm>
            <a:off x="4000757" y="2725381"/>
            <a:ext cx="1279758" cy="1279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354456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1189256" y="2741753"/>
            <a:ext cx="1279757" cy="1279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E94F1A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1028390" y="4289815"/>
            <a:ext cx="1521250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Web Design</a:t>
            </a:r>
          </a:p>
        </p:txBody>
      </p:sp>
      <p:sp>
        <p:nvSpPr>
          <p:cNvPr id="180" name="Shape 180"/>
          <p:cNvSpPr/>
          <p:nvPr/>
        </p:nvSpPr>
        <p:spPr>
          <a:xfrm>
            <a:off x="961890" y="4745980"/>
            <a:ext cx="1619033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</a:t>
            </a:r>
          </a:p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a reader will be hero</a:t>
            </a:r>
          </a:p>
        </p:txBody>
      </p:sp>
      <p:sp>
        <p:nvSpPr>
          <p:cNvPr id="181" name="Shape 181"/>
          <p:cNvSpPr/>
          <p:nvPr/>
        </p:nvSpPr>
        <p:spPr>
          <a:xfrm>
            <a:off x="4256238" y="4286117"/>
            <a:ext cx="727763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UI/UX</a:t>
            </a:r>
          </a:p>
        </p:txBody>
      </p:sp>
      <p:sp>
        <p:nvSpPr>
          <p:cNvPr id="182" name="Shape 182"/>
          <p:cNvSpPr/>
          <p:nvPr/>
        </p:nvSpPr>
        <p:spPr>
          <a:xfrm>
            <a:off x="3773391" y="4745596"/>
            <a:ext cx="1619033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</a:t>
            </a:r>
          </a:p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a reader will be hero</a:t>
            </a:r>
          </a:p>
        </p:txBody>
      </p:sp>
      <p:sp>
        <p:nvSpPr>
          <p:cNvPr id="183" name="Shape 183"/>
          <p:cNvSpPr/>
          <p:nvPr/>
        </p:nvSpPr>
        <p:spPr>
          <a:xfrm>
            <a:off x="7255648" y="4288923"/>
            <a:ext cx="524182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SEO</a:t>
            </a:r>
          </a:p>
        </p:txBody>
      </p:sp>
      <p:sp>
        <p:nvSpPr>
          <p:cNvPr id="184" name="Shape 184"/>
          <p:cNvSpPr/>
          <p:nvPr/>
        </p:nvSpPr>
        <p:spPr>
          <a:xfrm>
            <a:off x="6657645" y="4748401"/>
            <a:ext cx="1619033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</a:t>
            </a:r>
          </a:p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a reader will be hero</a:t>
            </a:r>
          </a:p>
        </p:txBody>
      </p:sp>
      <p:sp>
        <p:nvSpPr>
          <p:cNvPr id="185" name="Shape 185"/>
          <p:cNvSpPr/>
          <p:nvPr/>
        </p:nvSpPr>
        <p:spPr>
          <a:xfrm>
            <a:off x="9424790" y="4292492"/>
            <a:ext cx="1763303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Management</a:t>
            </a:r>
          </a:p>
        </p:txBody>
      </p:sp>
      <p:sp>
        <p:nvSpPr>
          <p:cNvPr id="186" name="Shape 186"/>
          <p:cNvSpPr/>
          <p:nvPr/>
        </p:nvSpPr>
        <p:spPr>
          <a:xfrm>
            <a:off x="9469002" y="4751971"/>
            <a:ext cx="1619033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</a:t>
            </a:r>
          </a:p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a reader will be hero</a:t>
            </a:r>
          </a:p>
        </p:txBody>
      </p:sp>
      <p:sp>
        <p:nvSpPr>
          <p:cNvPr id="189" name="Shape 189"/>
          <p:cNvSpPr/>
          <p:nvPr/>
        </p:nvSpPr>
        <p:spPr>
          <a:xfrm>
            <a:off x="736156" y="1610581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190" name="Shape 190"/>
          <p:cNvSpPr/>
          <p:nvPr/>
        </p:nvSpPr>
        <p:spPr>
          <a:xfrm>
            <a:off x="10742108" y="912981"/>
            <a:ext cx="545021" cy="319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 defTabSz="457200">
              <a:lnSpc>
                <a:spcPct val="150000"/>
              </a:lnSpc>
              <a:defRPr sz="2600">
                <a:solidFill>
                  <a:srgbClr val="9D9C9D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300" dirty="0">
                <a:latin typeface="仓耳玄三M W05" panose="02020400000000000000" pitchFamily="18" charset="-122"/>
              </a:rPr>
              <a:t>SLIDE:</a:t>
            </a:r>
          </a:p>
        </p:txBody>
      </p:sp>
      <p:sp>
        <p:nvSpPr>
          <p:cNvPr id="24" name="percentages-label-commercial-tool_57418">
            <a:extLst>
              <a:ext uri="{FF2B5EF4-FFF2-40B4-BE49-F238E27FC236}">
                <a16:creationId xmlns:a16="http://schemas.microsoft.com/office/drawing/2014/main" xmlns="" id="{1D2F0D36-F29F-4212-BC68-6A01C9B77614}"/>
              </a:ext>
            </a:extLst>
          </p:cNvPr>
          <p:cNvSpPr>
            <a:spLocks noChangeAspect="1"/>
          </p:cNvSpPr>
          <p:nvPr/>
        </p:nvSpPr>
        <p:spPr bwMode="auto">
          <a:xfrm>
            <a:off x="10059623" y="3060417"/>
            <a:ext cx="596614" cy="609685"/>
          </a:xfrm>
          <a:custGeom>
            <a:avLst/>
            <a:gdLst>
              <a:gd name="connsiteX0" fmla="*/ 381282 w 594750"/>
              <a:gd name="connsiteY0" fmla="*/ 313946 h 607780"/>
              <a:gd name="connsiteX1" fmla="*/ 400154 w 594750"/>
              <a:gd name="connsiteY1" fmla="*/ 351545 h 607780"/>
              <a:gd name="connsiteX2" fmla="*/ 381282 w 594750"/>
              <a:gd name="connsiteY2" fmla="*/ 389239 h 607780"/>
              <a:gd name="connsiteX3" fmla="*/ 370755 w 594750"/>
              <a:gd name="connsiteY3" fmla="*/ 384788 h 607780"/>
              <a:gd name="connsiteX4" fmla="*/ 361745 w 594750"/>
              <a:gd name="connsiteY4" fmla="*/ 351451 h 607780"/>
              <a:gd name="connsiteX5" fmla="*/ 368099 w 594750"/>
              <a:gd name="connsiteY5" fmla="*/ 321807 h 607780"/>
              <a:gd name="connsiteX6" fmla="*/ 381282 w 594750"/>
              <a:gd name="connsiteY6" fmla="*/ 313946 h 607780"/>
              <a:gd name="connsiteX7" fmla="*/ 381924 w 594750"/>
              <a:gd name="connsiteY7" fmla="*/ 276505 h 607780"/>
              <a:gd name="connsiteX8" fmla="*/ 313223 w 594750"/>
              <a:gd name="connsiteY8" fmla="*/ 353070 h 607780"/>
              <a:gd name="connsiteX9" fmla="*/ 380216 w 594750"/>
              <a:gd name="connsiteY9" fmla="*/ 426697 h 607780"/>
              <a:gd name="connsiteX10" fmla="*/ 448253 w 594750"/>
              <a:gd name="connsiteY10" fmla="*/ 349090 h 607780"/>
              <a:gd name="connsiteX11" fmla="*/ 381924 w 594750"/>
              <a:gd name="connsiteY11" fmla="*/ 276505 h 607780"/>
              <a:gd name="connsiteX12" fmla="*/ 214145 w 594750"/>
              <a:gd name="connsiteY12" fmla="*/ 217835 h 607780"/>
              <a:gd name="connsiteX13" fmla="*/ 233408 w 594750"/>
              <a:gd name="connsiteY13" fmla="*/ 255470 h 607780"/>
              <a:gd name="connsiteX14" fmla="*/ 214525 w 594750"/>
              <a:gd name="connsiteY14" fmla="*/ 293199 h 607780"/>
              <a:gd name="connsiteX15" fmla="*/ 194597 w 594750"/>
              <a:gd name="connsiteY15" fmla="*/ 255470 h 607780"/>
              <a:gd name="connsiteX16" fmla="*/ 214145 w 594750"/>
              <a:gd name="connsiteY16" fmla="*/ 217835 h 607780"/>
              <a:gd name="connsiteX17" fmla="*/ 352698 w 594750"/>
              <a:gd name="connsiteY17" fmla="*/ 180420 h 607780"/>
              <a:gd name="connsiteX18" fmla="*/ 344063 w 594750"/>
              <a:gd name="connsiteY18" fmla="*/ 185537 h 607780"/>
              <a:gd name="connsiteX19" fmla="*/ 217763 w 594750"/>
              <a:gd name="connsiteY19" fmla="*/ 412673 h 607780"/>
              <a:gd name="connsiteX20" fmla="*/ 217858 w 594750"/>
              <a:gd name="connsiteY20" fmla="*/ 422528 h 607780"/>
              <a:gd name="connsiteX21" fmla="*/ 226398 w 594750"/>
              <a:gd name="connsiteY21" fmla="*/ 427360 h 607780"/>
              <a:gd name="connsiteX22" fmla="*/ 241675 w 594750"/>
              <a:gd name="connsiteY22" fmla="*/ 427360 h 607780"/>
              <a:gd name="connsiteX23" fmla="*/ 250310 w 594750"/>
              <a:gd name="connsiteY23" fmla="*/ 422243 h 607780"/>
              <a:gd name="connsiteX24" fmla="*/ 376990 w 594750"/>
              <a:gd name="connsiteY24" fmla="*/ 195108 h 607780"/>
              <a:gd name="connsiteX25" fmla="*/ 376800 w 594750"/>
              <a:gd name="connsiteY25" fmla="*/ 185253 h 607780"/>
              <a:gd name="connsiteX26" fmla="*/ 368355 w 594750"/>
              <a:gd name="connsiteY26" fmla="*/ 180420 h 607780"/>
              <a:gd name="connsiteX27" fmla="*/ 215296 w 594750"/>
              <a:gd name="connsiteY27" fmla="*/ 180420 h 607780"/>
              <a:gd name="connsiteX28" fmla="*/ 146500 w 594750"/>
              <a:gd name="connsiteY28" fmla="*/ 256890 h 607780"/>
              <a:gd name="connsiteX29" fmla="*/ 213493 w 594750"/>
              <a:gd name="connsiteY29" fmla="*/ 330612 h 607780"/>
              <a:gd name="connsiteX30" fmla="*/ 281529 w 594750"/>
              <a:gd name="connsiteY30" fmla="*/ 253005 h 607780"/>
              <a:gd name="connsiteX31" fmla="*/ 215296 w 594750"/>
              <a:gd name="connsiteY31" fmla="*/ 180420 h 607780"/>
              <a:gd name="connsiteX32" fmla="*/ 297281 w 594750"/>
              <a:gd name="connsiteY32" fmla="*/ 0 h 607780"/>
              <a:gd name="connsiteX33" fmla="*/ 317114 w 594750"/>
              <a:gd name="connsiteY33" fmla="*/ 10708 h 607780"/>
              <a:gd name="connsiteX34" fmla="*/ 352318 w 594750"/>
              <a:gd name="connsiteY34" fmla="*/ 64910 h 607780"/>
              <a:gd name="connsiteX35" fmla="*/ 407734 w 594750"/>
              <a:gd name="connsiteY35" fmla="*/ 31555 h 607780"/>
              <a:gd name="connsiteX36" fmla="*/ 430224 w 594750"/>
              <a:gd name="connsiteY36" fmla="*/ 30512 h 607780"/>
              <a:gd name="connsiteX37" fmla="*/ 443319 w 594750"/>
              <a:gd name="connsiteY37" fmla="*/ 48801 h 607780"/>
              <a:gd name="connsiteX38" fmla="*/ 451289 w 594750"/>
              <a:gd name="connsiteY38" fmla="*/ 112384 h 607780"/>
              <a:gd name="connsiteX39" fmla="*/ 515151 w 594750"/>
              <a:gd name="connsiteY39" fmla="*/ 106319 h 607780"/>
              <a:gd name="connsiteX40" fmla="*/ 535837 w 594750"/>
              <a:gd name="connsiteY40" fmla="*/ 115132 h 607780"/>
              <a:gd name="connsiteX41" fmla="*/ 539633 w 594750"/>
              <a:gd name="connsiteY41" fmla="*/ 137210 h 607780"/>
              <a:gd name="connsiteX42" fmla="*/ 519231 w 594750"/>
              <a:gd name="connsiteY42" fmla="*/ 197950 h 607780"/>
              <a:gd name="connsiteX43" fmla="*/ 579392 w 594750"/>
              <a:gd name="connsiteY43" fmla="*/ 220219 h 607780"/>
              <a:gd name="connsiteX44" fmla="*/ 594195 w 594750"/>
              <a:gd name="connsiteY44" fmla="*/ 237086 h 607780"/>
              <a:gd name="connsiteX45" fmla="*/ 588027 w 594750"/>
              <a:gd name="connsiteY45" fmla="*/ 258690 h 607780"/>
              <a:gd name="connsiteX46" fmla="*/ 543239 w 594750"/>
              <a:gd name="connsiteY46" fmla="*/ 304553 h 607780"/>
              <a:gd name="connsiteX47" fmla="*/ 587837 w 594750"/>
              <a:gd name="connsiteY47" fmla="*/ 350606 h 607780"/>
              <a:gd name="connsiteX48" fmla="*/ 593816 w 594750"/>
              <a:gd name="connsiteY48" fmla="*/ 372211 h 607780"/>
              <a:gd name="connsiteX49" fmla="*/ 578918 w 594750"/>
              <a:gd name="connsiteY49" fmla="*/ 389078 h 607780"/>
              <a:gd name="connsiteX50" fmla="*/ 518662 w 594750"/>
              <a:gd name="connsiteY50" fmla="*/ 410967 h 607780"/>
              <a:gd name="connsiteX51" fmla="*/ 538779 w 594750"/>
              <a:gd name="connsiteY51" fmla="*/ 471802 h 607780"/>
              <a:gd name="connsiteX52" fmla="*/ 534793 w 594750"/>
              <a:gd name="connsiteY52" fmla="*/ 493881 h 607780"/>
              <a:gd name="connsiteX53" fmla="*/ 514107 w 594750"/>
              <a:gd name="connsiteY53" fmla="*/ 502598 h 607780"/>
              <a:gd name="connsiteX54" fmla="*/ 450246 w 594750"/>
              <a:gd name="connsiteY54" fmla="*/ 496250 h 607780"/>
              <a:gd name="connsiteX55" fmla="*/ 441990 w 594750"/>
              <a:gd name="connsiteY55" fmla="*/ 559738 h 607780"/>
              <a:gd name="connsiteX56" fmla="*/ 428800 w 594750"/>
              <a:gd name="connsiteY56" fmla="*/ 577931 h 607780"/>
              <a:gd name="connsiteX57" fmla="*/ 406311 w 594750"/>
              <a:gd name="connsiteY57" fmla="*/ 576794 h 607780"/>
              <a:gd name="connsiteX58" fmla="*/ 351559 w 594750"/>
              <a:gd name="connsiteY58" fmla="*/ 543439 h 607780"/>
              <a:gd name="connsiteX59" fmla="*/ 316544 w 594750"/>
              <a:gd name="connsiteY59" fmla="*/ 597072 h 607780"/>
              <a:gd name="connsiteX60" fmla="*/ 296807 w 594750"/>
              <a:gd name="connsiteY60" fmla="*/ 607780 h 607780"/>
              <a:gd name="connsiteX61" fmla="*/ 277070 w 594750"/>
              <a:gd name="connsiteY61" fmla="*/ 597072 h 607780"/>
              <a:gd name="connsiteX62" fmla="*/ 242150 w 594750"/>
              <a:gd name="connsiteY62" fmla="*/ 543250 h 607780"/>
              <a:gd name="connsiteX63" fmla="*/ 187303 w 594750"/>
              <a:gd name="connsiteY63" fmla="*/ 576415 h 607780"/>
              <a:gd name="connsiteX64" fmla="*/ 164908 w 594750"/>
              <a:gd name="connsiteY64" fmla="*/ 577457 h 607780"/>
              <a:gd name="connsiteX65" fmla="*/ 151719 w 594750"/>
              <a:gd name="connsiteY65" fmla="*/ 559264 h 607780"/>
              <a:gd name="connsiteX66" fmla="*/ 143748 w 594750"/>
              <a:gd name="connsiteY66" fmla="*/ 495681 h 607780"/>
              <a:gd name="connsiteX67" fmla="*/ 79886 w 594750"/>
              <a:gd name="connsiteY67" fmla="*/ 501840 h 607780"/>
              <a:gd name="connsiteX68" fmla="*/ 59200 w 594750"/>
              <a:gd name="connsiteY68" fmla="*/ 493028 h 607780"/>
              <a:gd name="connsiteX69" fmla="*/ 55214 w 594750"/>
              <a:gd name="connsiteY69" fmla="*/ 470949 h 607780"/>
              <a:gd name="connsiteX70" fmla="*/ 75616 w 594750"/>
              <a:gd name="connsiteY70" fmla="*/ 410209 h 607780"/>
              <a:gd name="connsiteX71" fmla="*/ 15360 w 594750"/>
              <a:gd name="connsiteY71" fmla="*/ 388036 h 607780"/>
              <a:gd name="connsiteX72" fmla="*/ 557 w 594750"/>
              <a:gd name="connsiteY72" fmla="*/ 371169 h 607780"/>
              <a:gd name="connsiteX73" fmla="*/ 6630 w 594750"/>
              <a:gd name="connsiteY73" fmla="*/ 349564 h 607780"/>
              <a:gd name="connsiteX74" fmla="*/ 51324 w 594750"/>
              <a:gd name="connsiteY74" fmla="*/ 303701 h 607780"/>
              <a:gd name="connsiteX75" fmla="*/ 6725 w 594750"/>
              <a:gd name="connsiteY75" fmla="*/ 257648 h 607780"/>
              <a:gd name="connsiteX76" fmla="*/ 652 w 594750"/>
              <a:gd name="connsiteY76" fmla="*/ 236043 h 607780"/>
              <a:gd name="connsiteX77" fmla="*/ 15550 w 594750"/>
              <a:gd name="connsiteY77" fmla="*/ 219176 h 607780"/>
              <a:gd name="connsiteX78" fmla="*/ 75806 w 594750"/>
              <a:gd name="connsiteY78" fmla="*/ 197192 h 607780"/>
              <a:gd name="connsiteX79" fmla="*/ 55594 w 594750"/>
              <a:gd name="connsiteY79" fmla="*/ 136357 h 607780"/>
              <a:gd name="connsiteX80" fmla="*/ 59485 w 594750"/>
              <a:gd name="connsiteY80" fmla="*/ 114279 h 607780"/>
              <a:gd name="connsiteX81" fmla="*/ 80171 w 594750"/>
              <a:gd name="connsiteY81" fmla="*/ 105561 h 607780"/>
              <a:gd name="connsiteX82" fmla="*/ 144032 w 594750"/>
              <a:gd name="connsiteY82" fmla="*/ 111815 h 607780"/>
              <a:gd name="connsiteX83" fmla="*/ 152193 w 594750"/>
              <a:gd name="connsiteY83" fmla="*/ 48232 h 607780"/>
              <a:gd name="connsiteX84" fmla="*/ 165383 w 594750"/>
              <a:gd name="connsiteY84" fmla="*/ 30039 h 607780"/>
              <a:gd name="connsiteX85" fmla="*/ 187777 w 594750"/>
              <a:gd name="connsiteY85" fmla="*/ 31176 h 607780"/>
              <a:gd name="connsiteX86" fmla="*/ 242624 w 594750"/>
              <a:gd name="connsiteY86" fmla="*/ 64436 h 607780"/>
              <a:gd name="connsiteX87" fmla="*/ 277544 w 594750"/>
              <a:gd name="connsiteY87" fmla="*/ 10708 h 607780"/>
              <a:gd name="connsiteX88" fmla="*/ 297281 w 594750"/>
              <a:gd name="connsiteY88" fmla="*/ 0 h 607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594750" h="607780">
                <a:moveTo>
                  <a:pt x="381282" y="313946"/>
                </a:moveTo>
                <a:cubicBezTo>
                  <a:pt x="396835" y="313946"/>
                  <a:pt x="400154" y="334403"/>
                  <a:pt x="400154" y="351545"/>
                </a:cubicBezTo>
                <a:cubicBezTo>
                  <a:pt x="400154" y="368687"/>
                  <a:pt x="396835" y="389239"/>
                  <a:pt x="381282" y="389239"/>
                </a:cubicBezTo>
                <a:cubicBezTo>
                  <a:pt x="377203" y="389239"/>
                  <a:pt x="373694" y="387724"/>
                  <a:pt x="370755" y="384788"/>
                </a:cubicBezTo>
                <a:cubicBezTo>
                  <a:pt x="364780" y="378727"/>
                  <a:pt x="361555" y="366604"/>
                  <a:pt x="361745" y="351451"/>
                </a:cubicBezTo>
                <a:cubicBezTo>
                  <a:pt x="361745" y="338760"/>
                  <a:pt x="363926" y="328531"/>
                  <a:pt x="368099" y="321807"/>
                </a:cubicBezTo>
                <a:cubicBezTo>
                  <a:pt x="371418" y="316409"/>
                  <a:pt x="375591" y="313946"/>
                  <a:pt x="381282" y="313946"/>
                </a:cubicBezTo>
                <a:close/>
                <a:moveTo>
                  <a:pt x="381924" y="276505"/>
                </a:moveTo>
                <a:cubicBezTo>
                  <a:pt x="341501" y="276505"/>
                  <a:pt x="313223" y="307965"/>
                  <a:pt x="313223" y="353070"/>
                </a:cubicBezTo>
                <a:cubicBezTo>
                  <a:pt x="313508" y="396374"/>
                  <a:pt x="341121" y="426697"/>
                  <a:pt x="380216" y="426697"/>
                </a:cubicBezTo>
                <a:cubicBezTo>
                  <a:pt x="412953" y="426697"/>
                  <a:pt x="448253" y="402344"/>
                  <a:pt x="448253" y="349090"/>
                </a:cubicBezTo>
                <a:cubicBezTo>
                  <a:pt x="448253" y="304932"/>
                  <a:pt x="422253" y="276505"/>
                  <a:pt x="381924" y="276505"/>
                </a:cubicBezTo>
                <a:close/>
                <a:moveTo>
                  <a:pt x="214145" y="217835"/>
                </a:moveTo>
                <a:cubicBezTo>
                  <a:pt x="230087" y="217835"/>
                  <a:pt x="233408" y="238311"/>
                  <a:pt x="233408" y="255470"/>
                </a:cubicBezTo>
                <a:cubicBezTo>
                  <a:pt x="233408" y="272723"/>
                  <a:pt x="230087" y="293199"/>
                  <a:pt x="214525" y="293199"/>
                </a:cubicBezTo>
                <a:cubicBezTo>
                  <a:pt x="199816" y="293199"/>
                  <a:pt x="194597" y="273766"/>
                  <a:pt x="194597" y="255470"/>
                </a:cubicBezTo>
                <a:cubicBezTo>
                  <a:pt x="194597" y="237269"/>
                  <a:pt x="199721" y="217835"/>
                  <a:pt x="214145" y="217835"/>
                </a:cubicBezTo>
                <a:close/>
                <a:moveTo>
                  <a:pt x="352698" y="180420"/>
                </a:moveTo>
                <a:cubicBezTo>
                  <a:pt x="349092" y="180420"/>
                  <a:pt x="345771" y="182410"/>
                  <a:pt x="344063" y="185537"/>
                </a:cubicBezTo>
                <a:lnTo>
                  <a:pt x="217763" y="412673"/>
                </a:lnTo>
                <a:cubicBezTo>
                  <a:pt x="216055" y="415705"/>
                  <a:pt x="216150" y="419495"/>
                  <a:pt x="217858" y="422528"/>
                </a:cubicBezTo>
                <a:cubicBezTo>
                  <a:pt x="219661" y="425465"/>
                  <a:pt x="222887" y="427360"/>
                  <a:pt x="226398" y="427360"/>
                </a:cubicBezTo>
                <a:lnTo>
                  <a:pt x="241675" y="427360"/>
                </a:lnTo>
                <a:cubicBezTo>
                  <a:pt x="245281" y="427360"/>
                  <a:pt x="248602" y="425370"/>
                  <a:pt x="250310" y="422243"/>
                </a:cubicBezTo>
                <a:lnTo>
                  <a:pt x="376990" y="195108"/>
                </a:lnTo>
                <a:cubicBezTo>
                  <a:pt x="378698" y="192075"/>
                  <a:pt x="378603" y="188285"/>
                  <a:pt x="376800" y="185253"/>
                </a:cubicBezTo>
                <a:cubicBezTo>
                  <a:pt x="375092" y="182315"/>
                  <a:pt x="371866" y="180420"/>
                  <a:pt x="368355" y="180420"/>
                </a:cubicBezTo>
                <a:close/>
                <a:moveTo>
                  <a:pt x="215296" y="180420"/>
                </a:moveTo>
                <a:cubicBezTo>
                  <a:pt x="174777" y="180420"/>
                  <a:pt x="146500" y="211880"/>
                  <a:pt x="146500" y="256890"/>
                </a:cubicBezTo>
                <a:cubicBezTo>
                  <a:pt x="146500" y="300289"/>
                  <a:pt x="174018" y="330612"/>
                  <a:pt x="213493" y="330612"/>
                </a:cubicBezTo>
                <a:cubicBezTo>
                  <a:pt x="246230" y="330612"/>
                  <a:pt x="281529" y="306354"/>
                  <a:pt x="281529" y="253005"/>
                </a:cubicBezTo>
                <a:cubicBezTo>
                  <a:pt x="281529" y="208942"/>
                  <a:pt x="255529" y="180420"/>
                  <a:pt x="215296" y="180420"/>
                </a:cubicBezTo>
                <a:close/>
                <a:moveTo>
                  <a:pt x="297281" y="0"/>
                </a:moveTo>
                <a:cubicBezTo>
                  <a:pt x="305252" y="0"/>
                  <a:pt x="312749" y="4075"/>
                  <a:pt x="317114" y="10708"/>
                </a:cubicBezTo>
                <a:lnTo>
                  <a:pt x="352318" y="64910"/>
                </a:lnTo>
                <a:lnTo>
                  <a:pt x="407734" y="31555"/>
                </a:lnTo>
                <a:cubicBezTo>
                  <a:pt x="414567" y="27385"/>
                  <a:pt x="423107" y="27006"/>
                  <a:pt x="430224" y="30512"/>
                </a:cubicBezTo>
                <a:cubicBezTo>
                  <a:pt x="437435" y="34018"/>
                  <a:pt x="442370" y="40841"/>
                  <a:pt x="443319" y="48801"/>
                </a:cubicBezTo>
                <a:lnTo>
                  <a:pt x="451289" y="112384"/>
                </a:lnTo>
                <a:lnTo>
                  <a:pt x="515151" y="106319"/>
                </a:lnTo>
                <a:cubicBezTo>
                  <a:pt x="523027" y="105561"/>
                  <a:pt x="530808" y="108877"/>
                  <a:pt x="535837" y="115132"/>
                </a:cubicBezTo>
                <a:cubicBezTo>
                  <a:pt x="540772" y="121386"/>
                  <a:pt x="542195" y="129724"/>
                  <a:pt x="539633" y="137210"/>
                </a:cubicBezTo>
                <a:lnTo>
                  <a:pt x="519231" y="197950"/>
                </a:lnTo>
                <a:lnTo>
                  <a:pt x="579392" y="220219"/>
                </a:lnTo>
                <a:cubicBezTo>
                  <a:pt x="586889" y="222967"/>
                  <a:pt x="592392" y="229315"/>
                  <a:pt x="594195" y="237086"/>
                </a:cubicBezTo>
                <a:cubicBezTo>
                  <a:pt x="595903" y="244856"/>
                  <a:pt x="593626" y="253005"/>
                  <a:pt x="588027" y="258690"/>
                </a:cubicBezTo>
                <a:lnTo>
                  <a:pt x="543239" y="304553"/>
                </a:lnTo>
                <a:lnTo>
                  <a:pt x="587837" y="350606"/>
                </a:lnTo>
                <a:cubicBezTo>
                  <a:pt x="593341" y="356386"/>
                  <a:pt x="595619" y="364441"/>
                  <a:pt x="593816" y="372211"/>
                </a:cubicBezTo>
                <a:cubicBezTo>
                  <a:pt x="592013" y="379981"/>
                  <a:pt x="586414" y="386330"/>
                  <a:pt x="578918" y="389078"/>
                </a:cubicBezTo>
                <a:lnTo>
                  <a:pt x="518662" y="410967"/>
                </a:lnTo>
                <a:lnTo>
                  <a:pt x="538779" y="471802"/>
                </a:lnTo>
                <a:cubicBezTo>
                  <a:pt x="541341" y="479383"/>
                  <a:pt x="539823" y="487627"/>
                  <a:pt x="534793" y="493881"/>
                </a:cubicBezTo>
                <a:cubicBezTo>
                  <a:pt x="529859" y="500135"/>
                  <a:pt x="522078" y="503356"/>
                  <a:pt x="514107" y="502598"/>
                </a:cubicBezTo>
                <a:lnTo>
                  <a:pt x="450246" y="496250"/>
                </a:lnTo>
                <a:lnTo>
                  <a:pt x="441990" y="559738"/>
                </a:lnTo>
                <a:cubicBezTo>
                  <a:pt x="440946" y="567697"/>
                  <a:pt x="436012" y="574520"/>
                  <a:pt x="428800" y="577931"/>
                </a:cubicBezTo>
                <a:cubicBezTo>
                  <a:pt x="421589" y="581343"/>
                  <a:pt x="413143" y="580964"/>
                  <a:pt x="406311" y="576794"/>
                </a:cubicBezTo>
                <a:lnTo>
                  <a:pt x="351559" y="543439"/>
                </a:lnTo>
                <a:lnTo>
                  <a:pt x="316544" y="597072"/>
                </a:lnTo>
                <a:cubicBezTo>
                  <a:pt x="312179" y="603800"/>
                  <a:pt x="304778" y="607780"/>
                  <a:pt x="296807" y="607780"/>
                </a:cubicBezTo>
                <a:cubicBezTo>
                  <a:pt x="288836" y="607780"/>
                  <a:pt x="281340" y="603706"/>
                  <a:pt x="277070" y="597072"/>
                </a:cubicBezTo>
                <a:lnTo>
                  <a:pt x="242150" y="543250"/>
                </a:lnTo>
                <a:lnTo>
                  <a:pt x="187303" y="576415"/>
                </a:lnTo>
                <a:cubicBezTo>
                  <a:pt x="180471" y="580585"/>
                  <a:pt x="172025" y="580964"/>
                  <a:pt x="164908" y="577457"/>
                </a:cubicBezTo>
                <a:cubicBezTo>
                  <a:pt x="157697" y="574046"/>
                  <a:pt x="152762" y="567129"/>
                  <a:pt x="151719" y="559264"/>
                </a:cubicBezTo>
                <a:lnTo>
                  <a:pt x="143748" y="495681"/>
                </a:lnTo>
                <a:lnTo>
                  <a:pt x="79886" y="501840"/>
                </a:lnTo>
                <a:cubicBezTo>
                  <a:pt x="71915" y="502598"/>
                  <a:pt x="64134" y="499282"/>
                  <a:pt x="59200" y="493028"/>
                </a:cubicBezTo>
                <a:cubicBezTo>
                  <a:pt x="54171" y="486868"/>
                  <a:pt x="52747" y="478530"/>
                  <a:pt x="55214" y="470949"/>
                </a:cubicBezTo>
                <a:lnTo>
                  <a:pt x="75616" y="410209"/>
                </a:lnTo>
                <a:lnTo>
                  <a:pt x="15360" y="388036"/>
                </a:lnTo>
                <a:cubicBezTo>
                  <a:pt x="7959" y="385288"/>
                  <a:pt x="2360" y="378939"/>
                  <a:pt x="557" y="371169"/>
                </a:cubicBezTo>
                <a:cubicBezTo>
                  <a:pt x="-1151" y="363493"/>
                  <a:pt x="1127" y="355344"/>
                  <a:pt x="6630" y="349564"/>
                </a:cubicBezTo>
                <a:lnTo>
                  <a:pt x="51324" y="303701"/>
                </a:lnTo>
                <a:lnTo>
                  <a:pt x="6725" y="257648"/>
                </a:lnTo>
                <a:cubicBezTo>
                  <a:pt x="1222" y="251963"/>
                  <a:pt x="-1056" y="243813"/>
                  <a:pt x="652" y="236043"/>
                </a:cubicBezTo>
                <a:cubicBezTo>
                  <a:pt x="2455" y="228273"/>
                  <a:pt x="8054" y="221924"/>
                  <a:pt x="15550" y="219176"/>
                </a:cubicBezTo>
                <a:lnTo>
                  <a:pt x="75806" y="197192"/>
                </a:lnTo>
                <a:lnTo>
                  <a:pt x="55594" y="136357"/>
                </a:lnTo>
                <a:cubicBezTo>
                  <a:pt x="53032" y="128871"/>
                  <a:pt x="54550" y="120533"/>
                  <a:pt x="59485" y="114279"/>
                </a:cubicBezTo>
                <a:cubicBezTo>
                  <a:pt x="64514" y="108119"/>
                  <a:pt x="72295" y="104803"/>
                  <a:pt x="80171" y="105561"/>
                </a:cubicBezTo>
                <a:lnTo>
                  <a:pt x="144032" y="111815"/>
                </a:lnTo>
                <a:lnTo>
                  <a:pt x="152193" y="48232"/>
                </a:lnTo>
                <a:cubicBezTo>
                  <a:pt x="153237" y="40367"/>
                  <a:pt x="158171" y="33545"/>
                  <a:pt x="165383" y="30039"/>
                </a:cubicBezTo>
                <a:cubicBezTo>
                  <a:pt x="172500" y="26627"/>
                  <a:pt x="180945" y="27006"/>
                  <a:pt x="187777" y="31176"/>
                </a:cubicBezTo>
                <a:lnTo>
                  <a:pt x="242624" y="64436"/>
                </a:lnTo>
                <a:lnTo>
                  <a:pt x="277544" y="10708"/>
                </a:lnTo>
                <a:cubicBezTo>
                  <a:pt x="281909" y="4075"/>
                  <a:pt x="289311" y="0"/>
                  <a:pt x="2972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5" name="tag_98984">
            <a:extLst>
              <a:ext uri="{FF2B5EF4-FFF2-40B4-BE49-F238E27FC236}">
                <a16:creationId xmlns:a16="http://schemas.microsoft.com/office/drawing/2014/main" xmlns="" id="{9F170024-DCDB-4B66-B33E-88C38C1F7138}"/>
              </a:ext>
            </a:extLst>
          </p:cNvPr>
          <p:cNvSpPr>
            <a:spLocks noChangeAspect="1"/>
          </p:cNvSpPr>
          <p:nvPr/>
        </p:nvSpPr>
        <p:spPr bwMode="auto">
          <a:xfrm>
            <a:off x="7291168" y="3088905"/>
            <a:ext cx="532217" cy="609685"/>
          </a:xfrm>
          <a:custGeom>
            <a:avLst/>
            <a:gdLst>
              <a:gd name="T0" fmla="*/ 3188 w 3452"/>
              <a:gd name="T1" fmla="*/ 198 h 3960"/>
              <a:gd name="T2" fmla="*/ 2711 w 3452"/>
              <a:gd name="T3" fmla="*/ 0 h 3960"/>
              <a:gd name="T4" fmla="*/ 2234 w 3452"/>
              <a:gd name="T5" fmla="*/ 198 h 3960"/>
              <a:gd name="T6" fmla="*/ 1784 w 3452"/>
              <a:gd name="T7" fmla="*/ 648 h 3960"/>
              <a:gd name="T8" fmla="*/ 1318 w 3452"/>
              <a:gd name="T9" fmla="*/ 369 h 3960"/>
              <a:gd name="T10" fmla="*/ 1179 w 3452"/>
              <a:gd name="T11" fmla="*/ 369 h 3960"/>
              <a:gd name="T12" fmla="*/ 66 w 3452"/>
              <a:gd name="T13" fmla="*/ 1037 h 3960"/>
              <a:gd name="T14" fmla="*/ 0 w 3452"/>
              <a:gd name="T15" fmla="*/ 1153 h 3960"/>
              <a:gd name="T16" fmla="*/ 0 w 3452"/>
              <a:gd name="T17" fmla="*/ 3825 h 3960"/>
              <a:gd name="T18" fmla="*/ 135 w 3452"/>
              <a:gd name="T19" fmla="*/ 3960 h 3960"/>
              <a:gd name="T20" fmla="*/ 2362 w 3452"/>
              <a:gd name="T21" fmla="*/ 3960 h 3960"/>
              <a:gd name="T22" fmla="*/ 2497 w 3452"/>
              <a:gd name="T23" fmla="*/ 3825 h 3960"/>
              <a:gd name="T24" fmla="*/ 2497 w 3452"/>
              <a:gd name="T25" fmla="*/ 1845 h 3960"/>
              <a:gd name="T26" fmla="*/ 3188 w 3452"/>
              <a:gd name="T27" fmla="*/ 1154 h 3960"/>
              <a:gd name="T28" fmla="*/ 3188 w 3452"/>
              <a:gd name="T29" fmla="*/ 198 h 3960"/>
              <a:gd name="T30" fmla="*/ 1249 w 3452"/>
              <a:gd name="T31" fmla="*/ 1733 h 3960"/>
              <a:gd name="T32" fmla="*/ 891 w 3452"/>
              <a:gd name="T33" fmla="*/ 1375 h 3960"/>
              <a:gd name="T34" fmla="*/ 1249 w 3452"/>
              <a:gd name="T35" fmla="*/ 1018 h 3960"/>
              <a:gd name="T36" fmla="*/ 1387 w 3452"/>
              <a:gd name="T37" fmla="*/ 1046 h 3960"/>
              <a:gd name="T38" fmla="*/ 1153 w 3452"/>
              <a:gd name="T39" fmla="*/ 1280 h 3960"/>
              <a:gd name="T40" fmla="*/ 1153 w 3452"/>
              <a:gd name="T41" fmla="*/ 1471 h 3960"/>
              <a:gd name="T42" fmla="*/ 1344 w 3452"/>
              <a:gd name="T43" fmla="*/ 1471 h 3960"/>
              <a:gd name="T44" fmla="*/ 1578 w 3452"/>
              <a:gd name="T45" fmla="*/ 1236 h 3960"/>
              <a:gd name="T46" fmla="*/ 1606 w 3452"/>
              <a:gd name="T47" fmla="*/ 1375 h 3960"/>
              <a:gd name="T48" fmla="*/ 1249 w 3452"/>
              <a:gd name="T49" fmla="*/ 1733 h 3960"/>
              <a:gd name="T50" fmla="*/ 2997 w 3452"/>
              <a:gd name="T51" fmla="*/ 963 h 3960"/>
              <a:gd name="T52" fmla="*/ 2497 w 3452"/>
              <a:gd name="T53" fmla="*/ 1463 h 3960"/>
              <a:gd name="T54" fmla="*/ 2497 w 3452"/>
              <a:gd name="T55" fmla="*/ 1153 h 3960"/>
              <a:gd name="T56" fmla="*/ 2432 w 3452"/>
              <a:gd name="T57" fmla="*/ 1037 h 3960"/>
              <a:gd name="T58" fmla="*/ 2023 w 3452"/>
              <a:gd name="T59" fmla="*/ 791 h 3960"/>
              <a:gd name="T60" fmla="*/ 2425 w 3452"/>
              <a:gd name="T61" fmla="*/ 389 h 3960"/>
              <a:gd name="T62" fmla="*/ 2711 w 3452"/>
              <a:gd name="T63" fmla="*/ 270 h 3960"/>
              <a:gd name="T64" fmla="*/ 2997 w 3452"/>
              <a:gd name="T65" fmla="*/ 389 h 3960"/>
              <a:gd name="T66" fmla="*/ 2997 w 3452"/>
              <a:gd name="T67" fmla="*/ 963 h 3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52" h="3960">
                <a:moveTo>
                  <a:pt x="3188" y="198"/>
                </a:moveTo>
                <a:cubicBezTo>
                  <a:pt x="3061" y="70"/>
                  <a:pt x="2891" y="0"/>
                  <a:pt x="2711" y="0"/>
                </a:cubicBezTo>
                <a:cubicBezTo>
                  <a:pt x="2531" y="0"/>
                  <a:pt x="2361" y="70"/>
                  <a:pt x="2234" y="198"/>
                </a:cubicBezTo>
                <a:lnTo>
                  <a:pt x="1784" y="648"/>
                </a:lnTo>
                <a:lnTo>
                  <a:pt x="1318" y="369"/>
                </a:lnTo>
                <a:cubicBezTo>
                  <a:pt x="1275" y="343"/>
                  <a:pt x="1222" y="343"/>
                  <a:pt x="1179" y="369"/>
                </a:cubicBezTo>
                <a:lnTo>
                  <a:pt x="66" y="1037"/>
                </a:lnTo>
                <a:cubicBezTo>
                  <a:pt x="25" y="1061"/>
                  <a:pt x="0" y="1105"/>
                  <a:pt x="0" y="1153"/>
                </a:cubicBezTo>
                <a:lnTo>
                  <a:pt x="0" y="3825"/>
                </a:lnTo>
                <a:cubicBezTo>
                  <a:pt x="0" y="3900"/>
                  <a:pt x="60" y="3960"/>
                  <a:pt x="135" y="3960"/>
                </a:cubicBezTo>
                <a:lnTo>
                  <a:pt x="2362" y="3960"/>
                </a:lnTo>
                <a:cubicBezTo>
                  <a:pt x="2437" y="3960"/>
                  <a:pt x="2497" y="3900"/>
                  <a:pt x="2497" y="3825"/>
                </a:cubicBezTo>
                <a:lnTo>
                  <a:pt x="2497" y="1845"/>
                </a:lnTo>
                <a:lnTo>
                  <a:pt x="3188" y="1154"/>
                </a:lnTo>
                <a:cubicBezTo>
                  <a:pt x="3452" y="890"/>
                  <a:pt x="3452" y="462"/>
                  <a:pt x="3188" y="198"/>
                </a:cubicBezTo>
                <a:close/>
                <a:moveTo>
                  <a:pt x="1249" y="1733"/>
                </a:moveTo>
                <a:cubicBezTo>
                  <a:pt x="1051" y="1733"/>
                  <a:pt x="891" y="1573"/>
                  <a:pt x="891" y="1375"/>
                </a:cubicBezTo>
                <a:cubicBezTo>
                  <a:pt x="891" y="1178"/>
                  <a:pt x="1051" y="1018"/>
                  <a:pt x="1249" y="1018"/>
                </a:cubicBezTo>
                <a:cubicBezTo>
                  <a:pt x="1298" y="1018"/>
                  <a:pt x="1345" y="1028"/>
                  <a:pt x="1387" y="1046"/>
                </a:cubicBezTo>
                <a:lnTo>
                  <a:pt x="1153" y="1280"/>
                </a:lnTo>
                <a:cubicBezTo>
                  <a:pt x="1100" y="1333"/>
                  <a:pt x="1101" y="1418"/>
                  <a:pt x="1153" y="1471"/>
                </a:cubicBezTo>
                <a:cubicBezTo>
                  <a:pt x="1206" y="1524"/>
                  <a:pt x="1291" y="1524"/>
                  <a:pt x="1344" y="1471"/>
                </a:cubicBezTo>
                <a:lnTo>
                  <a:pt x="1578" y="1236"/>
                </a:lnTo>
                <a:cubicBezTo>
                  <a:pt x="1596" y="1279"/>
                  <a:pt x="1606" y="1326"/>
                  <a:pt x="1606" y="1375"/>
                </a:cubicBezTo>
                <a:cubicBezTo>
                  <a:pt x="1606" y="1573"/>
                  <a:pt x="1446" y="1733"/>
                  <a:pt x="1249" y="1733"/>
                </a:cubicBezTo>
                <a:close/>
                <a:moveTo>
                  <a:pt x="2997" y="963"/>
                </a:moveTo>
                <a:lnTo>
                  <a:pt x="2497" y="1463"/>
                </a:lnTo>
                <a:lnTo>
                  <a:pt x="2497" y="1153"/>
                </a:lnTo>
                <a:cubicBezTo>
                  <a:pt x="2497" y="1105"/>
                  <a:pt x="2472" y="1061"/>
                  <a:pt x="2432" y="1037"/>
                </a:cubicBezTo>
                <a:lnTo>
                  <a:pt x="2023" y="791"/>
                </a:lnTo>
                <a:lnTo>
                  <a:pt x="2425" y="389"/>
                </a:lnTo>
                <a:cubicBezTo>
                  <a:pt x="2501" y="312"/>
                  <a:pt x="2603" y="270"/>
                  <a:pt x="2711" y="270"/>
                </a:cubicBezTo>
                <a:cubicBezTo>
                  <a:pt x="2819" y="270"/>
                  <a:pt x="2921" y="312"/>
                  <a:pt x="2997" y="389"/>
                </a:cubicBezTo>
                <a:cubicBezTo>
                  <a:pt x="3156" y="547"/>
                  <a:pt x="3156" y="805"/>
                  <a:pt x="2997" y="9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6" name="dollar-coin-symbol_45061">
            <a:extLst>
              <a:ext uri="{FF2B5EF4-FFF2-40B4-BE49-F238E27FC236}">
                <a16:creationId xmlns:a16="http://schemas.microsoft.com/office/drawing/2014/main" xmlns="" id="{D0D71B01-7A55-40DF-A07B-47273CE20E9F}"/>
              </a:ext>
            </a:extLst>
          </p:cNvPr>
          <p:cNvSpPr>
            <a:spLocks noChangeAspect="1"/>
          </p:cNvSpPr>
          <p:nvPr/>
        </p:nvSpPr>
        <p:spPr bwMode="auto">
          <a:xfrm>
            <a:off x="1524291" y="3089870"/>
            <a:ext cx="609685" cy="608720"/>
          </a:xfrm>
          <a:custGeom>
            <a:avLst/>
            <a:gdLst>
              <a:gd name="T0" fmla="*/ 253 w 507"/>
              <a:gd name="T1" fmla="*/ 0 h 507"/>
              <a:gd name="T2" fmla="*/ 0 w 507"/>
              <a:gd name="T3" fmla="*/ 253 h 507"/>
              <a:gd name="T4" fmla="*/ 253 w 507"/>
              <a:gd name="T5" fmla="*/ 507 h 507"/>
              <a:gd name="T6" fmla="*/ 507 w 507"/>
              <a:gd name="T7" fmla="*/ 253 h 507"/>
              <a:gd name="T8" fmla="*/ 253 w 507"/>
              <a:gd name="T9" fmla="*/ 0 h 507"/>
              <a:gd name="T10" fmla="*/ 253 w 507"/>
              <a:gd name="T11" fmla="*/ 440 h 507"/>
              <a:gd name="T12" fmla="*/ 67 w 507"/>
              <a:gd name="T13" fmla="*/ 253 h 507"/>
              <a:gd name="T14" fmla="*/ 253 w 507"/>
              <a:gd name="T15" fmla="*/ 67 h 507"/>
              <a:gd name="T16" fmla="*/ 440 w 507"/>
              <a:gd name="T17" fmla="*/ 253 h 507"/>
              <a:gd name="T18" fmla="*/ 253 w 507"/>
              <a:gd name="T19" fmla="*/ 440 h 507"/>
              <a:gd name="T20" fmla="*/ 276 w 507"/>
              <a:gd name="T21" fmla="*/ 233 h 507"/>
              <a:gd name="T22" fmla="*/ 267 w 507"/>
              <a:gd name="T23" fmla="*/ 233 h 507"/>
              <a:gd name="T24" fmla="*/ 267 w 507"/>
              <a:gd name="T25" fmla="*/ 172 h 507"/>
              <a:gd name="T26" fmla="*/ 273 w 507"/>
              <a:gd name="T27" fmla="*/ 172 h 507"/>
              <a:gd name="T28" fmla="*/ 307 w 507"/>
              <a:gd name="T29" fmla="*/ 199 h 507"/>
              <a:gd name="T30" fmla="*/ 307 w 507"/>
              <a:gd name="T31" fmla="*/ 204 h 507"/>
              <a:gd name="T32" fmla="*/ 346 w 507"/>
              <a:gd name="T33" fmla="*/ 204 h 507"/>
              <a:gd name="T34" fmla="*/ 346 w 507"/>
              <a:gd name="T35" fmla="*/ 198 h 507"/>
              <a:gd name="T36" fmla="*/ 329 w 507"/>
              <a:gd name="T37" fmla="*/ 150 h 507"/>
              <a:gd name="T38" fmla="*/ 267 w 507"/>
              <a:gd name="T39" fmla="*/ 136 h 507"/>
              <a:gd name="T40" fmla="*/ 267 w 507"/>
              <a:gd name="T41" fmla="*/ 113 h 507"/>
              <a:gd name="T42" fmla="*/ 239 w 507"/>
              <a:gd name="T43" fmla="*/ 113 h 507"/>
              <a:gd name="T44" fmla="*/ 239 w 507"/>
              <a:gd name="T45" fmla="*/ 136 h 507"/>
              <a:gd name="T46" fmla="*/ 174 w 507"/>
              <a:gd name="T47" fmla="*/ 150 h 507"/>
              <a:gd name="T48" fmla="*/ 156 w 507"/>
              <a:gd name="T49" fmla="*/ 201 h 507"/>
              <a:gd name="T50" fmla="*/ 174 w 507"/>
              <a:gd name="T51" fmla="*/ 253 h 507"/>
              <a:gd name="T52" fmla="*/ 239 w 507"/>
              <a:gd name="T53" fmla="*/ 267 h 507"/>
              <a:gd name="T54" fmla="*/ 239 w 507"/>
              <a:gd name="T55" fmla="*/ 332 h 507"/>
              <a:gd name="T56" fmla="*/ 233 w 507"/>
              <a:gd name="T57" fmla="*/ 332 h 507"/>
              <a:gd name="T58" fmla="*/ 202 w 507"/>
              <a:gd name="T59" fmla="*/ 325 h 507"/>
              <a:gd name="T60" fmla="*/ 195 w 507"/>
              <a:gd name="T61" fmla="*/ 297 h 507"/>
              <a:gd name="T62" fmla="*/ 195 w 507"/>
              <a:gd name="T63" fmla="*/ 292 h 507"/>
              <a:gd name="T64" fmla="*/ 154 w 507"/>
              <a:gd name="T65" fmla="*/ 292 h 507"/>
              <a:gd name="T66" fmla="*/ 154 w 507"/>
              <a:gd name="T67" fmla="*/ 301 h 507"/>
              <a:gd name="T68" fmla="*/ 171 w 507"/>
              <a:gd name="T69" fmla="*/ 352 h 507"/>
              <a:gd name="T70" fmla="*/ 232 w 507"/>
              <a:gd name="T71" fmla="*/ 367 h 507"/>
              <a:gd name="T72" fmla="*/ 239 w 507"/>
              <a:gd name="T73" fmla="*/ 367 h 507"/>
              <a:gd name="T74" fmla="*/ 239 w 507"/>
              <a:gd name="T75" fmla="*/ 394 h 507"/>
              <a:gd name="T76" fmla="*/ 267 w 507"/>
              <a:gd name="T77" fmla="*/ 394 h 507"/>
              <a:gd name="T78" fmla="*/ 267 w 507"/>
              <a:gd name="T79" fmla="*/ 367 h 507"/>
              <a:gd name="T80" fmla="*/ 275 w 507"/>
              <a:gd name="T81" fmla="*/ 366 h 507"/>
              <a:gd name="T82" fmla="*/ 336 w 507"/>
              <a:gd name="T83" fmla="*/ 351 h 507"/>
              <a:gd name="T84" fmla="*/ 353 w 507"/>
              <a:gd name="T85" fmla="*/ 298 h 507"/>
              <a:gd name="T86" fmla="*/ 337 w 507"/>
              <a:gd name="T87" fmla="*/ 249 h 507"/>
              <a:gd name="T88" fmla="*/ 276 w 507"/>
              <a:gd name="T89" fmla="*/ 233 h 507"/>
              <a:gd name="T90" fmla="*/ 239 w 507"/>
              <a:gd name="T91" fmla="*/ 231 h 507"/>
              <a:gd name="T92" fmla="*/ 233 w 507"/>
              <a:gd name="T93" fmla="*/ 231 h 507"/>
              <a:gd name="T94" fmla="*/ 197 w 507"/>
              <a:gd name="T95" fmla="*/ 201 h 507"/>
              <a:gd name="T96" fmla="*/ 234 w 507"/>
              <a:gd name="T97" fmla="*/ 172 h 507"/>
              <a:gd name="T98" fmla="*/ 239 w 507"/>
              <a:gd name="T99" fmla="*/ 172 h 507"/>
              <a:gd name="T100" fmla="*/ 239 w 507"/>
              <a:gd name="T101" fmla="*/ 231 h 507"/>
              <a:gd name="T102" fmla="*/ 273 w 507"/>
              <a:gd name="T103" fmla="*/ 332 h 507"/>
              <a:gd name="T104" fmla="*/ 267 w 507"/>
              <a:gd name="T105" fmla="*/ 332 h 507"/>
              <a:gd name="T106" fmla="*/ 267 w 507"/>
              <a:gd name="T107" fmla="*/ 268 h 507"/>
              <a:gd name="T108" fmla="*/ 303 w 507"/>
              <a:gd name="T109" fmla="*/ 274 h 507"/>
              <a:gd name="T110" fmla="*/ 312 w 507"/>
              <a:gd name="T111" fmla="*/ 298 h 507"/>
              <a:gd name="T112" fmla="*/ 273 w 507"/>
              <a:gd name="T113" fmla="*/ 332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7" h="507">
                <a:moveTo>
                  <a:pt x="253" y="0"/>
                </a:moveTo>
                <a:cubicBezTo>
                  <a:pt x="114" y="0"/>
                  <a:pt x="0" y="114"/>
                  <a:pt x="0" y="253"/>
                </a:cubicBezTo>
                <a:cubicBezTo>
                  <a:pt x="0" y="393"/>
                  <a:pt x="114" y="507"/>
                  <a:pt x="253" y="507"/>
                </a:cubicBezTo>
                <a:cubicBezTo>
                  <a:pt x="393" y="507"/>
                  <a:pt x="507" y="393"/>
                  <a:pt x="507" y="253"/>
                </a:cubicBezTo>
                <a:cubicBezTo>
                  <a:pt x="507" y="114"/>
                  <a:pt x="393" y="0"/>
                  <a:pt x="253" y="0"/>
                </a:cubicBezTo>
                <a:close/>
                <a:moveTo>
                  <a:pt x="253" y="440"/>
                </a:moveTo>
                <a:cubicBezTo>
                  <a:pt x="150" y="440"/>
                  <a:pt x="67" y="356"/>
                  <a:pt x="67" y="253"/>
                </a:cubicBezTo>
                <a:cubicBezTo>
                  <a:pt x="67" y="150"/>
                  <a:pt x="150" y="67"/>
                  <a:pt x="253" y="67"/>
                </a:cubicBezTo>
                <a:cubicBezTo>
                  <a:pt x="356" y="67"/>
                  <a:pt x="440" y="150"/>
                  <a:pt x="440" y="253"/>
                </a:cubicBezTo>
                <a:cubicBezTo>
                  <a:pt x="440" y="356"/>
                  <a:pt x="356" y="440"/>
                  <a:pt x="253" y="440"/>
                </a:cubicBezTo>
                <a:close/>
                <a:moveTo>
                  <a:pt x="276" y="233"/>
                </a:moveTo>
                <a:lnTo>
                  <a:pt x="267" y="233"/>
                </a:lnTo>
                <a:lnTo>
                  <a:pt x="267" y="172"/>
                </a:lnTo>
                <a:lnTo>
                  <a:pt x="273" y="172"/>
                </a:lnTo>
                <a:cubicBezTo>
                  <a:pt x="296" y="172"/>
                  <a:pt x="307" y="181"/>
                  <a:pt x="307" y="199"/>
                </a:cubicBezTo>
                <a:lnTo>
                  <a:pt x="307" y="204"/>
                </a:lnTo>
                <a:lnTo>
                  <a:pt x="346" y="204"/>
                </a:lnTo>
                <a:lnTo>
                  <a:pt x="346" y="198"/>
                </a:lnTo>
                <a:cubicBezTo>
                  <a:pt x="346" y="174"/>
                  <a:pt x="341" y="158"/>
                  <a:pt x="329" y="150"/>
                </a:cubicBezTo>
                <a:cubicBezTo>
                  <a:pt x="318" y="141"/>
                  <a:pt x="297" y="136"/>
                  <a:pt x="267" y="136"/>
                </a:cubicBezTo>
                <a:lnTo>
                  <a:pt x="267" y="113"/>
                </a:lnTo>
                <a:lnTo>
                  <a:pt x="239" y="113"/>
                </a:lnTo>
                <a:lnTo>
                  <a:pt x="239" y="136"/>
                </a:lnTo>
                <a:cubicBezTo>
                  <a:pt x="207" y="136"/>
                  <a:pt x="186" y="141"/>
                  <a:pt x="174" y="150"/>
                </a:cubicBezTo>
                <a:cubicBezTo>
                  <a:pt x="162" y="159"/>
                  <a:pt x="156" y="176"/>
                  <a:pt x="156" y="201"/>
                </a:cubicBezTo>
                <a:cubicBezTo>
                  <a:pt x="156" y="226"/>
                  <a:pt x="162" y="243"/>
                  <a:pt x="174" y="253"/>
                </a:cubicBezTo>
                <a:cubicBezTo>
                  <a:pt x="185" y="262"/>
                  <a:pt x="207" y="267"/>
                  <a:pt x="239" y="267"/>
                </a:cubicBezTo>
                <a:lnTo>
                  <a:pt x="239" y="332"/>
                </a:lnTo>
                <a:lnTo>
                  <a:pt x="233" y="332"/>
                </a:lnTo>
                <a:cubicBezTo>
                  <a:pt x="217" y="332"/>
                  <a:pt x="206" y="330"/>
                  <a:pt x="202" y="325"/>
                </a:cubicBezTo>
                <a:cubicBezTo>
                  <a:pt x="197" y="321"/>
                  <a:pt x="195" y="311"/>
                  <a:pt x="195" y="297"/>
                </a:cubicBezTo>
                <a:lnTo>
                  <a:pt x="195" y="292"/>
                </a:lnTo>
                <a:lnTo>
                  <a:pt x="154" y="292"/>
                </a:lnTo>
                <a:lnTo>
                  <a:pt x="154" y="301"/>
                </a:lnTo>
                <a:cubicBezTo>
                  <a:pt x="154" y="325"/>
                  <a:pt x="160" y="342"/>
                  <a:pt x="171" y="352"/>
                </a:cubicBezTo>
                <a:cubicBezTo>
                  <a:pt x="183" y="362"/>
                  <a:pt x="203" y="367"/>
                  <a:pt x="232" y="367"/>
                </a:cubicBezTo>
                <a:lnTo>
                  <a:pt x="239" y="367"/>
                </a:lnTo>
                <a:lnTo>
                  <a:pt x="239" y="394"/>
                </a:lnTo>
                <a:lnTo>
                  <a:pt x="267" y="394"/>
                </a:lnTo>
                <a:lnTo>
                  <a:pt x="267" y="367"/>
                </a:lnTo>
                <a:lnTo>
                  <a:pt x="275" y="366"/>
                </a:lnTo>
                <a:cubicBezTo>
                  <a:pt x="304" y="366"/>
                  <a:pt x="324" y="361"/>
                  <a:pt x="336" y="351"/>
                </a:cubicBezTo>
                <a:cubicBezTo>
                  <a:pt x="347" y="341"/>
                  <a:pt x="353" y="323"/>
                  <a:pt x="353" y="298"/>
                </a:cubicBezTo>
                <a:cubicBezTo>
                  <a:pt x="353" y="274"/>
                  <a:pt x="348" y="258"/>
                  <a:pt x="337" y="249"/>
                </a:cubicBezTo>
                <a:cubicBezTo>
                  <a:pt x="326" y="240"/>
                  <a:pt x="306" y="235"/>
                  <a:pt x="276" y="233"/>
                </a:cubicBezTo>
                <a:close/>
                <a:moveTo>
                  <a:pt x="239" y="231"/>
                </a:moveTo>
                <a:cubicBezTo>
                  <a:pt x="236" y="231"/>
                  <a:pt x="234" y="231"/>
                  <a:pt x="233" y="231"/>
                </a:cubicBezTo>
                <a:cubicBezTo>
                  <a:pt x="209" y="231"/>
                  <a:pt x="197" y="221"/>
                  <a:pt x="197" y="201"/>
                </a:cubicBezTo>
                <a:cubicBezTo>
                  <a:pt x="197" y="182"/>
                  <a:pt x="209" y="172"/>
                  <a:pt x="234" y="172"/>
                </a:cubicBezTo>
                <a:lnTo>
                  <a:pt x="239" y="172"/>
                </a:lnTo>
                <a:lnTo>
                  <a:pt x="239" y="231"/>
                </a:lnTo>
                <a:close/>
                <a:moveTo>
                  <a:pt x="273" y="332"/>
                </a:moveTo>
                <a:lnTo>
                  <a:pt x="267" y="332"/>
                </a:lnTo>
                <a:lnTo>
                  <a:pt x="267" y="268"/>
                </a:lnTo>
                <a:cubicBezTo>
                  <a:pt x="285" y="268"/>
                  <a:pt x="297" y="270"/>
                  <a:pt x="303" y="274"/>
                </a:cubicBezTo>
                <a:cubicBezTo>
                  <a:pt x="309" y="278"/>
                  <a:pt x="312" y="286"/>
                  <a:pt x="312" y="298"/>
                </a:cubicBezTo>
                <a:cubicBezTo>
                  <a:pt x="312" y="321"/>
                  <a:pt x="299" y="332"/>
                  <a:pt x="273" y="3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7" name="shopping-cart-with-product-inside_43777">
            <a:extLst>
              <a:ext uri="{FF2B5EF4-FFF2-40B4-BE49-F238E27FC236}">
                <a16:creationId xmlns:a16="http://schemas.microsoft.com/office/drawing/2014/main" xmlns="" id="{742C14A8-BDE5-4E47-8D37-D74A90836F00}"/>
              </a:ext>
            </a:extLst>
          </p:cNvPr>
          <p:cNvSpPr>
            <a:spLocks noChangeAspect="1"/>
          </p:cNvSpPr>
          <p:nvPr/>
        </p:nvSpPr>
        <p:spPr bwMode="auto">
          <a:xfrm>
            <a:off x="4305404" y="3076789"/>
            <a:ext cx="579738" cy="609685"/>
          </a:xfrm>
          <a:custGeom>
            <a:avLst/>
            <a:gdLst>
              <a:gd name="T0" fmla="*/ 327 w 354"/>
              <a:gd name="T1" fmla="*/ 260 h 373"/>
              <a:gd name="T2" fmla="*/ 99 w 354"/>
              <a:gd name="T3" fmla="*/ 286 h 373"/>
              <a:gd name="T4" fmla="*/ 0 w 354"/>
              <a:gd name="T5" fmla="*/ 95 h 373"/>
              <a:gd name="T6" fmla="*/ 78 w 354"/>
              <a:gd name="T7" fmla="*/ 70 h 373"/>
              <a:gd name="T8" fmla="*/ 144 w 354"/>
              <a:gd name="T9" fmla="*/ 303 h 373"/>
              <a:gd name="T10" fmla="*/ 144 w 354"/>
              <a:gd name="T11" fmla="*/ 373 h 373"/>
              <a:gd name="T12" fmla="*/ 144 w 354"/>
              <a:gd name="T13" fmla="*/ 303 h 373"/>
              <a:gd name="T14" fmla="*/ 253 w 354"/>
              <a:gd name="T15" fmla="*/ 338 h 373"/>
              <a:gd name="T16" fmla="*/ 323 w 354"/>
              <a:gd name="T17" fmla="*/ 338 h 373"/>
              <a:gd name="T18" fmla="*/ 133 w 354"/>
              <a:gd name="T19" fmla="*/ 240 h 373"/>
              <a:gd name="T20" fmla="*/ 153 w 354"/>
              <a:gd name="T21" fmla="*/ 82 h 373"/>
              <a:gd name="T22" fmla="*/ 314 w 354"/>
              <a:gd name="T23" fmla="*/ 68 h 373"/>
              <a:gd name="T24" fmla="*/ 354 w 354"/>
              <a:gd name="T25" fmla="*/ 82 h 373"/>
              <a:gd name="T26" fmla="*/ 133 w 354"/>
              <a:gd name="T27" fmla="*/ 240 h 373"/>
              <a:gd name="T28" fmla="*/ 294 w 354"/>
              <a:gd name="T29" fmla="*/ 82 h 373"/>
              <a:gd name="T30" fmla="*/ 305 w 354"/>
              <a:gd name="T31" fmla="*/ 73 h 373"/>
              <a:gd name="T32" fmla="*/ 191 w 354"/>
              <a:gd name="T33" fmla="*/ 82 h 373"/>
              <a:gd name="T34" fmla="*/ 194 w 354"/>
              <a:gd name="T35" fmla="*/ 76 h 373"/>
              <a:gd name="T36" fmla="*/ 205 w 354"/>
              <a:gd name="T37" fmla="*/ 82 h 373"/>
              <a:gd name="T38" fmla="*/ 204 w 354"/>
              <a:gd name="T39" fmla="*/ 69 h 373"/>
              <a:gd name="T40" fmla="*/ 220 w 354"/>
              <a:gd name="T41" fmla="*/ 82 h 373"/>
              <a:gd name="T42" fmla="*/ 213 w 354"/>
              <a:gd name="T43" fmla="*/ 62 h 373"/>
              <a:gd name="T44" fmla="*/ 236 w 354"/>
              <a:gd name="T45" fmla="*/ 82 h 373"/>
              <a:gd name="T46" fmla="*/ 224 w 354"/>
              <a:gd name="T47" fmla="*/ 54 h 373"/>
              <a:gd name="T48" fmla="*/ 251 w 354"/>
              <a:gd name="T49" fmla="*/ 82 h 373"/>
              <a:gd name="T50" fmla="*/ 234 w 354"/>
              <a:gd name="T51" fmla="*/ 47 h 373"/>
              <a:gd name="T52" fmla="*/ 281 w 354"/>
              <a:gd name="T53" fmla="*/ 82 h 373"/>
              <a:gd name="T54" fmla="*/ 262 w 354"/>
              <a:gd name="T55" fmla="*/ 10 h 373"/>
              <a:gd name="T56" fmla="*/ 281 w 354"/>
              <a:gd name="T57" fmla="*/ 71 h 373"/>
              <a:gd name="T58" fmla="*/ 248 w 354"/>
              <a:gd name="T59" fmla="*/ 37 h 373"/>
              <a:gd name="T60" fmla="*/ 281 w 354"/>
              <a:gd name="T61" fmla="*/ 71 h 373"/>
              <a:gd name="T62" fmla="*/ 243 w 354"/>
              <a:gd name="T63" fmla="*/ 40 h 373"/>
              <a:gd name="T64" fmla="*/ 266 w 354"/>
              <a:gd name="T65" fmla="*/ 82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4" h="373">
                <a:moveTo>
                  <a:pt x="120" y="260"/>
                </a:moveTo>
                <a:lnTo>
                  <a:pt x="327" y="260"/>
                </a:lnTo>
                <a:lnTo>
                  <a:pt x="327" y="286"/>
                </a:lnTo>
                <a:lnTo>
                  <a:pt x="99" y="286"/>
                </a:lnTo>
                <a:lnTo>
                  <a:pt x="58" y="95"/>
                </a:lnTo>
                <a:lnTo>
                  <a:pt x="0" y="95"/>
                </a:lnTo>
                <a:lnTo>
                  <a:pt x="0" y="70"/>
                </a:lnTo>
                <a:lnTo>
                  <a:pt x="78" y="70"/>
                </a:lnTo>
                <a:lnTo>
                  <a:pt x="120" y="260"/>
                </a:lnTo>
                <a:close/>
                <a:moveTo>
                  <a:pt x="144" y="303"/>
                </a:moveTo>
                <a:cubicBezTo>
                  <a:pt x="124" y="303"/>
                  <a:pt x="109" y="318"/>
                  <a:pt x="109" y="338"/>
                </a:cubicBezTo>
                <a:cubicBezTo>
                  <a:pt x="109" y="357"/>
                  <a:pt x="124" y="373"/>
                  <a:pt x="144" y="373"/>
                </a:cubicBezTo>
                <a:cubicBezTo>
                  <a:pt x="163" y="373"/>
                  <a:pt x="179" y="357"/>
                  <a:pt x="179" y="338"/>
                </a:cubicBezTo>
                <a:cubicBezTo>
                  <a:pt x="179" y="318"/>
                  <a:pt x="163" y="303"/>
                  <a:pt x="144" y="303"/>
                </a:cubicBezTo>
                <a:close/>
                <a:moveTo>
                  <a:pt x="288" y="303"/>
                </a:moveTo>
                <a:cubicBezTo>
                  <a:pt x="268" y="303"/>
                  <a:pt x="253" y="318"/>
                  <a:pt x="253" y="338"/>
                </a:cubicBezTo>
                <a:cubicBezTo>
                  <a:pt x="253" y="357"/>
                  <a:pt x="268" y="373"/>
                  <a:pt x="288" y="373"/>
                </a:cubicBezTo>
                <a:cubicBezTo>
                  <a:pt x="307" y="373"/>
                  <a:pt x="323" y="357"/>
                  <a:pt x="323" y="338"/>
                </a:cubicBezTo>
                <a:cubicBezTo>
                  <a:pt x="323" y="318"/>
                  <a:pt x="307" y="303"/>
                  <a:pt x="288" y="303"/>
                </a:cubicBezTo>
                <a:close/>
                <a:moveTo>
                  <a:pt x="133" y="240"/>
                </a:moveTo>
                <a:lnTo>
                  <a:pt x="103" y="82"/>
                </a:lnTo>
                <a:lnTo>
                  <a:pt x="153" y="82"/>
                </a:lnTo>
                <a:lnTo>
                  <a:pt x="264" y="0"/>
                </a:lnTo>
                <a:lnTo>
                  <a:pt x="314" y="68"/>
                </a:lnTo>
                <a:lnTo>
                  <a:pt x="311" y="82"/>
                </a:lnTo>
                <a:lnTo>
                  <a:pt x="354" y="82"/>
                </a:lnTo>
                <a:lnTo>
                  <a:pt x="319" y="240"/>
                </a:lnTo>
                <a:lnTo>
                  <a:pt x="133" y="240"/>
                </a:lnTo>
                <a:close/>
                <a:moveTo>
                  <a:pt x="305" y="73"/>
                </a:moveTo>
                <a:lnTo>
                  <a:pt x="294" y="82"/>
                </a:lnTo>
                <a:lnTo>
                  <a:pt x="304" y="82"/>
                </a:lnTo>
                <a:lnTo>
                  <a:pt x="305" y="73"/>
                </a:lnTo>
                <a:close/>
                <a:moveTo>
                  <a:pt x="165" y="82"/>
                </a:moveTo>
                <a:lnTo>
                  <a:pt x="191" y="82"/>
                </a:lnTo>
                <a:lnTo>
                  <a:pt x="189" y="80"/>
                </a:lnTo>
                <a:lnTo>
                  <a:pt x="194" y="76"/>
                </a:lnTo>
                <a:lnTo>
                  <a:pt x="199" y="82"/>
                </a:lnTo>
                <a:lnTo>
                  <a:pt x="205" y="82"/>
                </a:lnTo>
                <a:lnTo>
                  <a:pt x="199" y="73"/>
                </a:lnTo>
                <a:lnTo>
                  <a:pt x="204" y="69"/>
                </a:lnTo>
                <a:lnTo>
                  <a:pt x="213" y="82"/>
                </a:lnTo>
                <a:lnTo>
                  <a:pt x="220" y="82"/>
                </a:lnTo>
                <a:lnTo>
                  <a:pt x="208" y="66"/>
                </a:lnTo>
                <a:lnTo>
                  <a:pt x="213" y="62"/>
                </a:lnTo>
                <a:lnTo>
                  <a:pt x="228" y="82"/>
                </a:lnTo>
                <a:lnTo>
                  <a:pt x="236" y="82"/>
                </a:lnTo>
                <a:lnTo>
                  <a:pt x="219" y="58"/>
                </a:lnTo>
                <a:lnTo>
                  <a:pt x="224" y="54"/>
                </a:lnTo>
                <a:lnTo>
                  <a:pt x="244" y="82"/>
                </a:lnTo>
                <a:lnTo>
                  <a:pt x="251" y="82"/>
                </a:lnTo>
                <a:lnTo>
                  <a:pt x="229" y="51"/>
                </a:lnTo>
                <a:lnTo>
                  <a:pt x="234" y="47"/>
                </a:lnTo>
                <a:lnTo>
                  <a:pt x="259" y="82"/>
                </a:lnTo>
                <a:lnTo>
                  <a:pt x="281" y="82"/>
                </a:lnTo>
                <a:lnTo>
                  <a:pt x="303" y="66"/>
                </a:lnTo>
                <a:lnTo>
                  <a:pt x="262" y="10"/>
                </a:lnTo>
                <a:lnTo>
                  <a:pt x="165" y="82"/>
                </a:lnTo>
                <a:close/>
                <a:moveTo>
                  <a:pt x="281" y="71"/>
                </a:moveTo>
                <a:lnTo>
                  <a:pt x="253" y="33"/>
                </a:lnTo>
                <a:lnTo>
                  <a:pt x="248" y="37"/>
                </a:lnTo>
                <a:lnTo>
                  <a:pt x="276" y="74"/>
                </a:lnTo>
                <a:lnTo>
                  <a:pt x="281" y="71"/>
                </a:lnTo>
                <a:close/>
                <a:moveTo>
                  <a:pt x="271" y="78"/>
                </a:moveTo>
                <a:lnTo>
                  <a:pt x="243" y="40"/>
                </a:lnTo>
                <a:lnTo>
                  <a:pt x="238" y="44"/>
                </a:lnTo>
                <a:lnTo>
                  <a:pt x="266" y="82"/>
                </a:lnTo>
                <a:lnTo>
                  <a:pt x="271" y="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latin typeface="仓耳玄三M W05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 animBg="1"/>
      <p:bldP spid="172" grpId="0" animBg="1"/>
      <p:bldP spid="173" grpId="0" animBg="1"/>
      <p:bldP spid="174" grpId="0" animBg="1"/>
      <p:bldP spid="175" grpId="0" animBg="1"/>
      <p:bldP spid="180" grpId="0" animBg="1"/>
      <p:bldP spid="181" grpId="0" animBg="1"/>
      <p:bldP spid="182" grpId="0" animBg="1"/>
      <p:bldP spid="183" grpId="0" animBg="1"/>
      <p:bldP spid="184" grpId="0" animBg="1"/>
      <p:bldP spid="185" grpId="0" animBg="1"/>
      <p:bldP spid="186" grpId="0" animBg="1"/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Shape 666"/>
          <p:cNvSpPr/>
          <p:nvPr/>
        </p:nvSpPr>
        <p:spPr>
          <a:xfrm>
            <a:off x="8733309" y="1545312"/>
            <a:ext cx="474222" cy="1"/>
          </a:xfrm>
          <a:prstGeom prst="line">
            <a:avLst/>
          </a:prstGeom>
          <a:ln w="38100">
            <a:solidFill>
              <a:srgbClr val="354456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667" name="Shape 667"/>
          <p:cNvSpPr/>
          <p:nvPr/>
        </p:nvSpPr>
        <p:spPr>
          <a:xfrm>
            <a:off x="9199681" y="1069062"/>
            <a:ext cx="952501" cy="952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354456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669" name="Shape 669"/>
          <p:cNvSpPr/>
          <p:nvPr/>
        </p:nvSpPr>
        <p:spPr>
          <a:xfrm>
            <a:off x="9210971" y="2889250"/>
            <a:ext cx="952501" cy="952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E94F1A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671" name="Shape 671"/>
          <p:cNvSpPr/>
          <p:nvPr/>
        </p:nvSpPr>
        <p:spPr>
          <a:xfrm>
            <a:off x="9210971" y="4709438"/>
            <a:ext cx="952501" cy="952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354456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673" name="Shape 673"/>
          <p:cNvSpPr/>
          <p:nvPr/>
        </p:nvSpPr>
        <p:spPr>
          <a:xfrm>
            <a:off x="8733309" y="3365500"/>
            <a:ext cx="474222" cy="0"/>
          </a:xfrm>
          <a:prstGeom prst="line">
            <a:avLst/>
          </a:prstGeom>
          <a:ln w="38100">
            <a:solidFill>
              <a:srgbClr val="354456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674" name="Shape 674"/>
          <p:cNvSpPr/>
          <p:nvPr/>
        </p:nvSpPr>
        <p:spPr>
          <a:xfrm>
            <a:off x="8733309" y="5185688"/>
            <a:ext cx="474222" cy="1"/>
          </a:xfrm>
          <a:prstGeom prst="line">
            <a:avLst/>
          </a:prstGeom>
          <a:ln w="38100">
            <a:solidFill>
              <a:srgbClr val="354456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675" name="Shape 675"/>
          <p:cNvSpPr/>
          <p:nvPr/>
        </p:nvSpPr>
        <p:spPr>
          <a:xfrm>
            <a:off x="10402207" y="1423485"/>
            <a:ext cx="1048364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Controlled</a:t>
            </a:r>
          </a:p>
        </p:txBody>
      </p:sp>
      <p:sp>
        <p:nvSpPr>
          <p:cNvPr id="676" name="Shape 676"/>
          <p:cNvSpPr/>
          <p:nvPr/>
        </p:nvSpPr>
        <p:spPr>
          <a:xfrm>
            <a:off x="10357050" y="3243673"/>
            <a:ext cx="641201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SECURE</a:t>
            </a:r>
          </a:p>
        </p:txBody>
      </p:sp>
      <p:sp>
        <p:nvSpPr>
          <p:cNvPr id="677" name="Shape 677"/>
          <p:cNvSpPr/>
          <p:nvPr/>
        </p:nvSpPr>
        <p:spPr>
          <a:xfrm>
            <a:off x="10379129" y="5063861"/>
            <a:ext cx="940963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elaborate</a:t>
            </a:r>
          </a:p>
        </p:txBody>
      </p:sp>
      <p:pic>
        <p:nvPicPr>
          <p:cNvPr id="678" name="ipad_1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1899" y="743821"/>
            <a:ext cx="4254501" cy="5780267"/>
          </a:xfrm>
          <a:prstGeom prst="rect">
            <a:avLst/>
          </a:prstGeom>
          <a:ln w="12700">
            <a:miter lim="400000"/>
          </a:ln>
        </p:spPr>
      </p:pic>
      <p:sp>
        <p:nvSpPr>
          <p:cNvPr id="680" name="Shape 680"/>
          <p:cNvSpPr/>
          <p:nvPr/>
        </p:nvSpPr>
        <p:spPr>
          <a:xfrm>
            <a:off x="743919" y="2036501"/>
            <a:ext cx="3329373" cy="628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75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sz="3750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Tablet mock up</a:t>
            </a:r>
          </a:p>
        </p:txBody>
      </p:sp>
      <p:sp>
        <p:nvSpPr>
          <p:cNvPr id="681" name="Shape 681"/>
          <p:cNvSpPr/>
          <p:nvPr/>
        </p:nvSpPr>
        <p:spPr>
          <a:xfrm>
            <a:off x="740218" y="3152120"/>
            <a:ext cx="3098605" cy="174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There are many variations passages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of Lorem Ipsum available, but the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majority have alteration in some for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by injected </a:t>
            </a:r>
            <a:r>
              <a:rPr sz="1500" dirty="0" err="1">
                <a:latin typeface="仓耳玄三M W05" panose="02020400000000000000" pitchFamily="18" charset="-122"/>
              </a:rPr>
              <a:t>humour</a:t>
            </a:r>
            <a:r>
              <a:rPr sz="1500" dirty="0">
                <a:latin typeface="仓耳玄三M W05" panose="02020400000000000000" pitchFamily="18" charset="-122"/>
              </a:rPr>
              <a:t>, or </a:t>
            </a:r>
            <a:r>
              <a:rPr sz="1500" dirty="0" err="1">
                <a:latin typeface="仓耳玄三M W05" panose="02020400000000000000" pitchFamily="18" charset="-122"/>
              </a:rPr>
              <a:t>randomised</a:t>
            </a:r>
            <a:endParaRPr sz="1500" dirty="0">
              <a:latin typeface="仓耳玄三M W05" panose="02020400000000000000" pitchFamily="18" charset="-122"/>
            </a:endParaRP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words which don't look slightly and</a:t>
            </a:r>
          </a:p>
        </p:txBody>
      </p:sp>
      <p:pic>
        <p:nvPicPr>
          <p:cNvPr id="4" name="图片占位符 3" descr="图片包含 建筑物, 户外, 船, 水&#10;&#10;描述已自动生成">
            <a:extLst>
              <a:ext uri="{FF2B5EF4-FFF2-40B4-BE49-F238E27FC236}">
                <a16:creationId xmlns:a16="http://schemas.microsoft.com/office/drawing/2014/main" xmlns="" id="{51BEBBB6-9094-4A4F-A85B-7056324268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图片 5" descr="图片包含 建筑物, 户外, 船, 水&#10;&#10;描述已自动生成">
            <a:extLst>
              <a:ext uri="{FF2B5EF4-FFF2-40B4-BE49-F238E27FC236}">
                <a16:creationId xmlns:a16="http://schemas.microsoft.com/office/drawing/2014/main" xmlns="" id="{5098F833-F063-4537-BE8B-E9AE664ECAD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87334" y="1231900"/>
            <a:ext cx="3302694" cy="4436860"/>
          </a:xfrm>
          <a:prstGeom prst="rect">
            <a:avLst/>
          </a:prstGeom>
        </p:spPr>
      </p:pic>
      <p:sp>
        <p:nvSpPr>
          <p:cNvPr id="22" name="tag_98984">
            <a:extLst>
              <a:ext uri="{FF2B5EF4-FFF2-40B4-BE49-F238E27FC236}">
                <a16:creationId xmlns:a16="http://schemas.microsoft.com/office/drawing/2014/main" xmlns="" id="{31DBE8F9-2A24-4B15-9BE0-ECF5F8C5A827}"/>
              </a:ext>
            </a:extLst>
          </p:cNvPr>
          <p:cNvSpPr>
            <a:spLocks noChangeAspect="1"/>
          </p:cNvSpPr>
          <p:nvPr/>
        </p:nvSpPr>
        <p:spPr bwMode="auto">
          <a:xfrm>
            <a:off x="9570202" y="4962785"/>
            <a:ext cx="389161" cy="445806"/>
          </a:xfrm>
          <a:custGeom>
            <a:avLst/>
            <a:gdLst>
              <a:gd name="T0" fmla="*/ 3188 w 3452"/>
              <a:gd name="T1" fmla="*/ 198 h 3960"/>
              <a:gd name="T2" fmla="*/ 2711 w 3452"/>
              <a:gd name="T3" fmla="*/ 0 h 3960"/>
              <a:gd name="T4" fmla="*/ 2234 w 3452"/>
              <a:gd name="T5" fmla="*/ 198 h 3960"/>
              <a:gd name="T6" fmla="*/ 1784 w 3452"/>
              <a:gd name="T7" fmla="*/ 648 h 3960"/>
              <a:gd name="T8" fmla="*/ 1318 w 3452"/>
              <a:gd name="T9" fmla="*/ 369 h 3960"/>
              <a:gd name="T10" fmla="*/ 1179 w 3452"/>
              <a:gd name="T11" fmla="*/ 369 h 3960"/>
              <a:gd name="T12" fmla="*/ 66 w 3452"/>
              <a:gd name="T13" fmla="*/ 1037 h 3960"/>
              <a:gd name="T14" fmla="*/ 0 w 3452"/>
              <a:gd name="T15" fmla="*/ 1153 h 3960"/>
              <a:gd name="T16" fmla="*/ 0 w 3452"/>
              <a:gd name="T17" fmla="*/ 3825 h 3960"/>
              <a:gd name="T18" fmla="*/ 135 w 3452"/>
              <a:gd name="T19" fmla="*/ 3960 h 3960"/>
              <a:gd name="T20" fmla="*/ 2362 w 3452"/>
              <a:gd name="T21" fmla="*/ 3960 h 3960"/>
              <a:gd name="T22" fmla="*/ 2497 w 3452"/>
              <a:gd name="T23" fmla="*/ 3825 h 3960"/>
              <a:gd name="T24" fmla="*/ 2497 w 3452"/>
              <a:gd name="T25" fmla="*/ 1845 h 3960"/>
              <a:gd name="T26" fmla="*/ 3188 w 3452"/>
              <a:gd name="T27" fmla="*/ 1154 h 3960"/>
              <a:gd name="T28" fmla="*/ 3188 w 3452"/>
              <a:gd name="T29" fmla="*/ 198 h 3960"/>
              <a:gd name="T30" fmla="*/ 1249 w 3452"/>
              <a:gd name="T31" fmla="*/ 1733 h 3960"/>
              <a:gd name="T32" fmla="*/ 891 w 3452"/>
              <a:gd name="T33" fmla="*/ 1375 h 3960"/>
              <a:gd name="T34" fmla="*/ 1249 w 3452"/>
              <a:gd name="T35" fmla="*/ 1018 h 3960"/>
              <a:gd name="T36" fmla="*/ 1387 w 3452"/>
              <a:gd name="T37" fmla="*/ 1046 h 3960"/>
              <a:gd name="T38" fmla="*/ 1153 w 3452"/>
              <a:gd name="T39" fmla="*/ 1280 h 3960"/>
              <a:gd name="T40" fmla="*/ 1153 w 3452"/>
              <a:gd name="T41" fmla="*/ 1471 h 3960"/>
              <a:gd name="T42" fmla="*/ 1344 w 3452"/>
              <a:gd name="T43" fmla="*/ 1471 h 3960"/>
              <a:gd name="T44" fmla="*/ 1578 w 3452"/>
              <a:gd name="T45" fmla="*/ 1236 h 3960"/>
              <a:gd name="T46" fmla="*/ 1606 w 3452"/>
              <a:gd name="T47" fmla="*/ 1375 h 3960"/>
              <a:gd name="T48" fmla="*/ 1249 w 3452"/>
              <a:gd name="T49" fmla="*/ 1733 h 3960"/>
              <a:gd name="T50" fmla="*/ 2997 w 3452"/>
              <a:gd name="T51" fmla="*/ 963 h 3960"/>
              <a:gd name="T52" fmla="*/ 2497 w 3452"/>
              <a:gd name="T53" fmla="*/ 1463 h 3960"/>
              <a:gd name="T54" fmla="*/ 2497 w 3452"/>
              <a:gd name="T55" fmla="*/ 1153 h 3960"/>
              <a:gd name="T56" fmla="*/ 2432 w 3452"/>
              <a:gd name="T57" fmla="*/ 1037 h 3960"/>
              <a:gd name="T58" fmla="*/ 2023 w 3452"/>
              <a:gd name="T59" fmla="*/ 791 h 3960"/>
              <a:gd name="T60" fmla="*/ 2425 w 3452"/>
              <a:gd name="T61" fmla="*/ 389 h 3960"/>
              <a:gd name="T62" fmla="*/ 2711 w 3452"/>
              <a:gd name="T63" fmla="*/ 270 h 3960"/>
              <a:gd name="T64" fmla="*/ 2997 w 3452"/>
              <a:gd name="T65" fmla="*/ 389 h 3960"/>
              <a:gd name="T66" fmla="*/ 2997 w 3452"/>
              <a:gd name="T67" fmla="*/ 963 h 3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52" h="3960">
                <a:moveTo>
                  <a:pt x="3188" y="198"/>
                </a:moveTo>
                <a:cubicBezTo>
                  <a:pt x="3061" y="70"/>
                  <a:pt x="2891" y="0"/>
                  <a:pt x="2711" y="0"/>
                </a:cubicBezTo>
                <a:cubicBezTo>
                  <a:pt x="2531" y="0"/>
                  <a:pt x="2361" y="70"/>
                  <a:pt x="2234" y="198"/>
                </a:cubicBezTo>
                <a:lnTo>
                  <a:pt x="1784" y="648"/>
                </a:lnTo>
                <a:lnTo>
                  <a:pt x="1318" y="369"/>
                </a:lnTo>
                <a:cubicBezTo>
                  <a:pt x="1275" y="343"/>
                  <a:pt x="1222" y="343"/>
                  <a:pt x="1179" y="369"/>
                </a:cubicBezTo>
                <a:lnTo>
                  <a:pt x="66" y="1037"/>
                </a:lnTo>
                <a:cubicBezTo>
                  <a:pt x="25" y="1061"/>
                  <a:pt x="0" y="1105"/>
                  <a:pt x="0" y="1153"/>
                </a:cubicBezTo>
                <a:lnTo>
                  <a:pt x="0" y="3825"/>
                </a:lnTo>
                <a:cubicBezTo>
                  <a:pt x="0" y="3900"/>
                  <a:pt x="60" y="3960"/>
                  <a:pt x="135" y="3960"/>
                </a:cubicBezTo>
                <a:lnTo>
                  <a:pt x="2362" y="3960"/>
                </a:lnTo>
                <a:cubicBezTo>
                  <a:pt x="2437" y="3960"/>
                  <a:pt x="2497" y="3900"/>
                  <a:pt x="2497" y="3825"/>
                </a:cubicBezTo>
                <a:lnTo>
                  <a:pt x="2497" y="1845"/>
                </a:lnTo>
                <a:lnTo>
                  <a:pt x="3188" y="1154"/>
                </a:lnTo>
                <a:cubicBezTo>
                  <a:pt x="3452" y="890"/>
                  <a:pt x="3452" y="462"/>
                  <a:pt x="3188" y="198"/>
                </a:cubicBezTo>
                <a:close/>
                <a:moveTo>
                  <a:pt x="1249" y="1733"/>
                </a:moveTo>
                <a:cubicBezTo>
                  <a:pt x="1051" y="1733"/>
                  <a:pt x="891" y="1573"/>
                  <a:pt x="891" y="1375"/>
                </a:cubicBezTo>
                <a:cubicBezTo>
                  <a:pt x="891" y="1178"/>
                  <a:pt x="1051" y="1018"/>
                  <a:pt x="1249" y="1018"/>
                </a:cubicBezTo>
                <a:cubicBezTo>
                  <a:pt x="1298" y="1018"/>
                  <a:pt x="1345" y="1028"/>
                  <a:pt x="1387" y="1046"/>
                </a:cubicBezTo>
                <a:lnTo>
                  <a:pt x="1153" y="1280"/>
                </a:lnTo>
                <a:cubicBezTo>
                  <a:pt x="1100" y="1333"/>
                  <a:pt x="1101" y="1418"/>
                  <a:pt x="1153" y="1471"/>
                </a:cubicBezTo>
                <a:cubicBezTo>
                  <a:pt x="1206" y="1524"/>
                  <a:pt x="1291" y="1524"/>
                  <a:pt x="1344" y="1471"/>
                </a:cubicBezTo>
                <a:lnTo>
                  <a:pt x="1578" y="1236"/>
                </a:lnTo>
                <a:cubicBezTo>
                  <a:pt x="1596" y="1279"/>
                  <a:pt x="1606" y="1326"/>
                  <a:pt x="1606" y="1375"/>
                </a:cubicBezTo>
                <a:cubicBezTo>
                  <a:pt x="1606" y="1573"/>
                  <a:pt x="1446" y="1733"/>
                  <a:pt x="1249" y="1733"/>
                </a:cubicBezTo>
                <a:close/>
                <a:moveTo>
                  <a:pt x="2997" y="963"/>
                </a:moveTo>
                <a:lnTo>
                  <a:pt x="2497" y="1463"/>
                </a:lnTo>
                <a:lnTo>
                  <a:pt x="2497" y="1153"/>
                </a:lnTo>
                <a:cubicBezTo>
                  <a:pt x="2497" y="1105"/>
                  <a:pt x="2472" y="1061"/>
                  <a:pt x="2432" y="1037"/>
                </a:cubicBezTo>
                <a:lnTo>
                  <a:pt x="2023" y="791"/>
                </a:lnTo>
                <a:lnTo>
                  <a:pt x="2425" y="389"/>
                </a:lnTo>
                <a:cubicBezTo>
                  <a:pt x="2501" y="312"/>
                  <a:pt x="2603" y="270"/>
                  <a:pt x="2711" y="270"/>
                </a:cubicBezTo>
                <a:cubicBezTo>
                  <a:pt x="2819" y="270"/>
                  <a:pt x="2921" y="312"/>
                  <a:pt x="2997" y="389"/>
                </a:cubicBezTo>
                <a:cubicBezTo>
                  <a:pt x="3156" y="547"/>
                  <a:pt x="3156" y="805"/>
                  <a:pt x="2997" y="9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3" name="dollar-coin-symbol_45061">
            <a:extLst>
              <a:ext uri="{FF2B5EF4-FFF2-40B4-BE49-F238E27FC236}">
                <a16:creationId xmlns:a16="http://schemas.microsoft.com/office/drawing/2014/main" xmlns="" id="{D0791889-537B-4DAB-B228-558AF02B7237}"/>
              </a:ext>
            </a:extLst>
          </p:cNvPr>
          <p:cNvSpPr>
            <a:spLocks noChangeAspect="1"/>
          </p:cNvSpPr>
          <p:nvPr/>
        </p:nvSpPr>
        <p:spPr bwMode="auto">
          <a:xfrm>
            <a:off x="9427315" y="1297600"/>
            <a:ext cx="496209" cy="495424"/>
          </a:xfrm>
          <a:custGeom>
            <a:avLst/>
            <a:gdLst>
              <a:gd name="T0" fmla="*/ 253 w 507"/>
              <a:gd name="T1" fmla="*/ 0 h 507"/>
              <a:gd name="T2" fmla="*/ 0 w 507"/>
              <a:gd name="T3" fmla="*/ 253 h 507"/>
              <a:gd name="T4" fmla="*/ 253 w 507"/>
              <a:gd name="T5" fmla="*/ 507 h 507"/>
              <a:gd name="T6" fmla="*/ 507 w 507"/>
              <a:gd name="T7" fmla="*/ 253 h 507"/>
              <a:gd name="T8" fmla="*/ 253 w 507"/>
              <a:gd name="T9" fmla="*/ 0 h 507"/>
              <a:gd name="T10" fmla="*/ 253 w 507"/>
              <a:gd name="T11" fmla="*/ 440 h 507"/>
              <a:gd name="T12" fmla="*/ 67 w 507"/>
              <a:gd name="T13" fmla="*/ 253 h 507"/>
              <a:gd name="T14" fmla="*/ 253 w 507"/>
              <a:gd name="T15" fmla="*/ 67 h 507"/>
              <a:gd name="T16" fmla="*/ 440 w 507"/>
              <a:gd name="T17" fmla="*/ 253 h 507"/>
              <a:gd name="T18" fmla="*/ 253 w 507"/>
              <a:gd name="T19" fmla="*/ 440 h 507"/>
              <a:gd name="T20" fmla="*/ 276 w 507"/>
              <a:gd name="T21" fmla="*/ 233 h 507"/>
              <a:gd name="T22" fmla="*/ 267 w 507"/>
              <a:gd name="T23" fmla="*/ 233 h 507"/>
              <a:gd name="T24" fmla="*/ 267 w 507"/>
              <a:gd name="T25" fmla="*/ 172 h 507"/>
              <a:gd name="T26" fmla="*/ 273 w 507"/>
              <a:gd name="T27" fmla="*/ 172 h 507"/>
              <a:gd name="T28" fmla="*/ 307 w 507"/>
              <a:gd name="T29" fmla="*/ 199 h 507"/>
              <a:gd name="T30" fmla="*/ 307 w 507"/>
              <a:gd name="T31" fmla="*/ 204 h 507"/>
              <a:gd name="T32" fmla="*/ 346 w 507"/>
              <a:gd name="T33" fmla="*/ 204 h 507"/>
              <a:gd name="T34" fmla="*/ 346 w 507"/>
              <a:gd name="T35" fmla="*/ 198 h 507"/>
              <a:gd name="T36" fmla="*/ 329 w 507"/>
              <a:gd name="T37" fmla="*/ 150 h 507"/>
              <a:gd name="T38" fmla="*/ 267 w 507"/>
              <a:gd name="T39" fmla="*/ 136 h 507"/>
              <a:gd name="T40" fmla="*/ 267 w 507"/>
              <a:gd name="T41" fmla="*/ 113 h 507"/>
              <a:gd name="T42" fmla="*/ 239 w 507"/>
              <a:gd name="T43" fmla="*/ 113 h 507"/>
              <a:gd name="T44" fmla="*/ 239 w 507"/>
              <a:gd name="T45" fmla="*/ 136 h 507"/>
              <a:gd name="T46" fmla="*/ 174 w 507"/>
              <a:gd name="T47" fmla="*/ 150 h 507"/>
              <a:gd name="T48" fmla="*/ 156 w 507"/>
              <a:gd name="T49" fmla="*/ 201 h 507"/>
              <a:gd name="T50" fmla="*/ 174 w 507"/>
              <a:gd name="T51" fmla="*/ 253 h 507"/>
              <a:gd name="T52" fmla="*/ 239 w 507"/>
              <a:gd name="T53" fmla="*/ 267 h 507"/>
              <a:gd name="T54" fmla="*/ 239 w 507"/>
              <a:gd name="T55" fmla="*/ 332 h 507"/>
              <a:gd name="T56" fmla="*/ 233 w 507"/>
              <a:gd name="T57" fmla="*/ 332 h 507"/>
              <a:gd name="T58" fmla="*/ 202 w 507"/>
              <a:gd name="T59" fmla="*/ 325 h 507"/>
              <a:gd name="T60" fmla="*/ 195 w 507"/>
              <a:gd name="T61" fmla="*/ 297 h 507"/>
              <a:gd name="T62" fmla="*/ 195 w 507"/>
              <a:gd name="T63" fmla="*/ 292 h 507"/>
              <a:gd name="T64" fmla="*/ 154 w 507"/>
              <a:gd name="T65" fmla="*/ 292 h 507"/>
              <a:gd name="T66" fmla="*/ 154 w 507"/>
              <a:gd name="T67" fmla="*/ 301 h 507"/>
              <a:gd name="T68" fmla="*/ 171 w 507"/>
              <a:gd name="T69" fmla="*/ 352 h 507"/>
              <a:gd name="T70" fmla="*/ 232 w 507"/>
              <a:gd name="T71" fmla="*/ 367 h 507"/>
              <a:gd name="T72" fmla="*/ 239 w 507"/>
              <a:gd name="T73" fmla="*/ 367 h 507"/>
              <a:gd name="T74" fmla="*/ 239 w 507"/>
              <a:gd name="T75" fmla="*/ 394 h 507"/>
              <a:gd name="T76" fmla="*/ 267 w 507"/>
              <a:gd name="T77" fmla="*/ 394 h 507"/>
              <a:gd name="T78" fmla="*/ 267 w 507"/>
              <a:gd name="T79" fmla="*/ 367 h 507"/>
              <a:gd name="T80" fmla="*/ 275 w 507"/>
              <a:gd name="T81" fmla="*/ 366 h 507"/>
              <a:gd name="T82" fmla="*/ 336 w 507"/>
              <a:gd name="T83" fmla="*/ 351 h 507"/>
              <a:gd name="T84" fmla="*/ 353 w 507"/>
              <a:gd name="T85" fmla="*/ 298 h 507"/>
              <a:gd name="T86" fmla="*/ 337 w 507"/>
              <a:gd name="T87" fmla="*/ 249 h 507"/>
              <a:gd name="T88" fmla="*/ 276 w 507"/>
              <a:gd name="T89" fmla="*/ 233 h 507"/>
              <a:gd name="T90" fmla="*/ 239 w 507"/>
              <a:gd name="T91" fmla="*/ 231 h 507"/>
              <a:gd name="T92" fmla="*/ 233 w 507"/>
              <a:gd name="T93" fmla="*/ 231 h 507"/>
              <a:gd name="T94" fmla="*/ 197 w 507"/>
              <a:gd name="T95" fmla="*/ 201 h 507"/>
              <a:gd name="T96" fmla="*/ 234 w 507"/>
              <a:gd name="T97" fmla="*/ 172 h 507"/>
              <a:gd name="T98" fmla="*/ 239 w 507"/>
              <a:gd name="T99" fmla="*/ 172 h 507"/>
              <a:gd name="T100" fmla="*/ 239 w 507"/>
              <a:gd name="T101" fmla="*/ 231 h 507"/>
              <a:gd name="T102" fmla="*/ 273 w 507"/>
              <a:gd name="T103" fmla="*/ 332 h 507"/>
              <a:gd name="T104" fmla="*/ 267 w 507"/>
              <a:gd name="T105" fmla="*/ 332 h 507"/>
              <a:gd name="T106" fmla="*/ 267 w 507"/>
              <a:gd name="T107" fmla="*/ 268 h 507"/>
              <a:gd name="T108" fmla="*/ 303 w 507"/>
              <a:gd name="T109" fmla="*/ 274 h 507"/>
              <a:gd name="T110" fmla="*/ 312 w 507"/>
              <a:gd name="T111" fmla="*/ 298 h 507"/>
              <a:gd name="T112" fmla="*/ 273 w 507"/>
              <a:gd name="T113" fmla="*/ 332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7" h="507">
                <a:moveTo>
                  <a:pt x="253" y="0"/>
                </a:moveTo>
                <a:cubicBezTo>
                  <a:pt x="114" y="0"/>
                  <a:pt x="0" y="114"/>
                  <a:pt x="0" y="253"/>
                </a:cubicBezTo>
                <a:cubicBezTo>
                  <a:pt x="0" y="393"/>
                  <a:pt x="114" y="507"/>
                  <a:pt x="253" y="507"/>
                </a:cubicBezTo>
                <a:cubicBezTo>
                  <a:pt x="393" y="507"/>
                  <a:pt x="507" y="393"/>
                  <a:pt x="507" y="253"/>
                </a:cubicBezTo>
                <a:cubicBezTo>
                  <a:pt x="507" y="114"/>
                  <a:pt x="393" y="0"/>
                  <a:pt x="253" y="0"/>
                </a:cubicBezTo>
                <a:close/>
                <a:moveTo>
                  <a:pt x="253" y="440"/>
                </a:moveTo>
                <a:cubicBezTo>
                  <a:pt x="150" y="440"/>
                  <a:pt x="67" y="356"/>
                  <a:pt x="67" y="253"/>
                </a:cubicBezTo>
                <a:cubicBezTo>
                  <a:pt x="67" y="150"/>
                  <a:pt x="150" y="67"/>
                  <a:pt x="253" y="67"/>
                </a:cubicBezTo>
                <a:cubicBezTo>
                  <a:pt x="356" y="67"/>
                  <a:pt x="440" y="150"/>
                  <a:pt x="440" y="253"/>
                </a:cubicBezTo>
                <a:cubicBezTo>
                  <a:pt x="440" y="356"/>
                  <a:pt x="356" y="440"/>
                  <a:pt x="253" y="440"/>
                </a:cubicBezTo>
                <a:close/>
                <a:moveTo>
                  <a:pt x="276" y="233"/>
                </a:moveTo>
                <a:lnTo>
                  <a:pt x="267" y="233"/>
                </a:lnTo>
                <a:lnTo>
                  <a:pt x="267" y="172"/>
                </a:lnTo>
                <a:lnTo>
                  <a:pt x="273" y="172"/>
                </a:lnTo>
                <a:cubicBezTo>
                  <a:pt x="296" y="172"/>
                  <a:pt x="307" y="181"/>
                  <a:pt x="307" y="199"/>
                </a:cubicBezTo>
                <a:lnTo>
                  <a:pt x="307" y="204"/>
                </a:lnTo>
                <a:lnTo>
                  <a:pt x="346" y="204"/>
                </a:lnTo>
                <a:lnTo>
                  <a:pt x="346" y="198"/>
                </a:lnTo>
                <a:cubicBezTo>
                  <a:pt x="346" y="174"/>
                  <a:pt x="341" y="158"/>
                  <a:pt x="329" y="150"/>
                </a:cubicBezTo>
                <a:cubicBezTo>
                  <a:pt x="318" y="141"/>
                  <a:pt x="297" y="136"/>
                  <a:pt x="267" y="136"/>
                </a:cubicBezTo>
                <a:lnTo>
                  <a:pt x="267" y="113"/>
                </a:lnTo>
                <a:lnTo>
                  <a:pt x="239" y="113"/>
                </a:lnTo>
                <a:lnTo>
                  <a:pt x="239" y="136"/>
                </a:lnTo>
                <a:cubicBezTo>
                  <a:pt x="207" y="136"/>
                  <a:pt x="186" y="141"/>
                  <a:pt x="174" y="150"/>
                </a:cubicBezTo>
                <a:cubicBezTo>
                  <a:pt x="162" y="159"/>
                  <a:pt x="156" y="176"/>
                  <a:pt x="156" y="201"/>
                </a:cubicBezTo>
                <a:cubicBezTo>
                  <a:pt x="156" y="226"/>
                  <a:pt x="162" y="243"/>
                  <a:pt x="174" y="253"/>
                </a:cubicBezTo>
                <a:cubicBezTo>
                  <a:pt x="185" y="262"/>
                  <a:pt x="207" y="267"/>
                  <a:pt x="239" y="267"/>
                </a:cubicBezTo>
                <a:lnTo>
                  <a:pt x="239" y="332"/>
                </a:lnTo>
                <a:lnTo>
                  <a:pt x="233" y="332"/>
                </a:lnTo>
                <a:cubicBezTo>
                  <a:pt x="217" y="332"/>
                  <a:pt x="206" y="330"/>
                  <a:pt x="202" y="325"/>
                </a:cubicBezTo>
                <a:cubicBezTo>
                  <a:pt x="197" y="321"/>
                  <a:pt x="195" y="311"/>
                  <a:pt x="195" y="297"/>
                </a:cubicBezTo>
                <a:lnTo>
                  <a:pt x="195" y="292"/>
                </a:lnTo>
                <a:lnTo>
                  <a:pt x="154" y="292"/>
                </a:lnTo>
                <a:lnTo>
                  <a:pt x="154" y="301"/>
                </a:lnTo>
                <a:cubicBezTo>
                  <a:pt x="154" y="325"/>
                  <a:pt x="160" y="342"/>
                  <a:pt x="171" y="352"/>
                </a:cubicBezTo>
                <a:cubicBezTo>
                  <a:pt x="183" y="362"/>
                  <a:pt x="203" y="367"/>
                  <a:pt x="232" y="367"/>
                </a:cubicBezTo>
                <a:lnTo>
                  <a:pt x="239" y="367"/>
                </a:lnTo>
                <a:lnTo>
                  <a:pt x="239" y="394"/>
                </a:lnTo>
                <a:lnTo>
                  <a:pt x="267" y="394"/>
                </a:lnTo>
                <a:lnTo>
                  <a:pt x="267" y="367"/>
                </a:lnTo>
                <a:lnTo>
                  <a:pt x="275" y="366"/>
                </a:lnTo>
                <a:cubicBezTo>
                  <a:pt x="304" y="366"/>
                  <a:pt x="324" y="361"/>
                  <a:pt x="336" y="351"/>
                </a:cubicBezTo>
                <a:cubicBezTo>
                  <a:pt x="347" y="341"/>
                  <a:pt x="353" y="323"/>
                  <a:pt x="353" y="298"/>
                </a:cubicBezTo>
                <a:cubicBezTo>
                  <a:pt x="353" y="274"/>
                  <a:pt x="348" y="258"/>
                  <a:pt x="337" y="249"/>
                </a:cubicBezTo>
                <a:cubicBezTo>
                  <a:pt x="326" y="240"/>
                  <a:pt x="306" y="235"/>
                  <a:pt x="276" y="233"/>
                </a:cubicBezTo>
                <a:close/>
                <a:moveTo>
                  <a:pt x="239" y="231"/>
                </a:moveTo>
                <a:cubicBezTo>
                  <a:pt x="236" y="231"/>
                  <a:pt x="234" y="231"/>
                  <a:pt x="233" y="231"/>
                </a:cubicBezTo>
                <a:cubicBezTo>
                  <a:pt x="209" y="231"/>
                  <a:pt x="197" y="221"/>
                  <a:pt x="197" y="201"/>
                </a:cubicBezTo>
                <a:cubicBezTo>
                  <a:pt x="197" y="182"/>
                  <a:pt x="209" y="172"/>
                  <a:pt x="234" y="172"/>
                </a:cubicBezTo>
                <a:lnTo>
                  <a:pt x="239" y="172"/>
                </a:lnTo>
                <a:lnTo>
                  <a:pt x="239" y="231"/>
                </a:lnTo>
                <a:close/>
                <a:moveTo>
                  <a:pt x="273" y="332"/>
                </a:moveTo>
                <a:lnTo>
                  <a:pt x="267" y="332"/>
                </a:lnTo>
                <a:lnTo>
                  <a:pt x="267" y="268"/>
                </a:lnTo>
                <a:cubicBezTo>
                  <a:pt x="285" y="268"/>
                  <a:pt x="297" y="270"/>
                  <a:pt x="303" y="274"/>
                </a:cubicBezTo>
                <a:cubicBezTo>
                  <a:pt x="309" y="278"/>
                  <a:pt x="312" y="286"/>
                  <a:pt x="312" y="298"/>
                </a:cubicBezTo>
                <a:cubicBezTo>
                  <a:pt x="312" y="321"/>
                  <a:pt x="299" y="332"/>
                  <a:pt x="273" y="3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4" name="shopping-cart-with-product-inside_43777">
            <a:extLst>
              <a:ext uri="{FF2B5EF4-FFF2-40B4-BE49-F238E27FC236}">
                <a16:creationId xmlns:a16="http://schemas.microsoft.com/office/drawing/2014/main" xmlns="" id="{A8AE75F9-A7C5-41A5-A9C4-50652C9FF507}"/>
              </a:ext>
            </a:extLst>
          </p:cNvPr>
          <p:cNvSpPr>
            <a:spLocks noChangeAspect="1"/>
          </p:cNvSpPr>
          <p:nvPr/>
        </p:nvSpPr>
        <p:spPr bwMode="auto">
          <a:xfrm>
            <a:off x="9430545" y="3152120"/>
            <a:ext cx="439023" cy="498219"/>
          </a:xfrm>
          <a:custGeom>
            <a:avLst/>
            <a:gdLst>
              <a:gd name="T0" fmla="*/ 327 w 354"/>
              <a:gd name="T1" fmla="*/ 260 h 373"/>
              <a:gd name="T2" fmla="*/ 99 w 354"/>
              <a:gd name="T3" fmla="*/ 286 h 373"/>
              <a:gd name="T4" fmla="*/ 0 w 354"/>
              <a:gd name="T5" fmla="*/ 95 h 373"/>
              <a:gd name="T6" fmla="*/ 78 w 354"/>
              <a:gd name="T7" fmla="*/ 70 h 373"/>
              <a:gd name="T8" fmla="*/ 144 w 354"/>
              <a:gd name="T9" fmla="*/ 303 h 373"/>
              <a:gd name="T10" fmla="*/ 144 w 354"/>
              <a:gd name="T11" fmla="*/ 373 h 373"/>
              <a:gd name="T12" fmla="*/ 144 w 354"/>
              <a:gd name="T13" fmla="*/ 303 h 373"/>
              <a:gd name="T14" fmla="*/ 253 w 354"/>
              <a:gd name="T15" fmla="*/ 338 h 373"/>
              <a:gd name="T16" fmla="*/ 323 w 354"/>
              <a:gd name="T17" fmla="*/ 338 h 373"/>
              <a:gd name="T18" fmla="*/ 133 w 354"/>
              <a:gd name="T19" fmla="*/ 240 h 373"/>
              <a:gd name="T20" fmla="*/ 153 w 354"/>
              <a:gd name="T21" fmla="*/ 82 h 373"/>
              <a:gd name="T22" fmla="*/ 314 w 354"/>
              <a:gd name="T23" fmla="*/ 68 h 373"/>
              <a:gd name="T24" fmla="*/ 354 w 354"/>
              <a:gd name="T25" fmla="*/ 82 h 373"/>
              <a:gd name="T26" fmla="*/ 133 w 354"/>
              <a:gd name="T27" fmla="*/ 240 h 373"/>
              <a:gd name="T28" fmla="*/ 294 w 354"/>
              <a:gd name="T29" fmla="*/ 82 h 373"/>
              <a:gd name="T30" fmla="*/ 305 w 354"/>
              <a:gd name="T31" fmla="*/ 73 h 373"/>
              <a:gd name="T32" fmla="*/ 191 w 354"/>
              <a:gd name="T33" fmla="*/ 82 h 373"/>
              <a:gd name="T34" fmla="*/ 194 w 354"/>
              <a:gd name="T35" fmla="*/ 76 h 373"/>
              <a:gd name="T36" fmla="*/ 205 w 354"/>
              <a:gd name="T37" fmla="*/ 82 h 373"/>
              <a:gd name="T38" fmla="*/ 204 w 354"/>
              <a:gd name="T39" fmla="*/ 69 h 373"/>
              <a:gd name="T40" fmla="*/ 220 w 354"/>
              <a:gd name="T41" fmla="*/ 82 h 373"/>
              <a:gd name="T42" fmla="*/ 213 w 354"/>
              <a:gd name="T43" fmla="*/ 62 h 373"/>
              <a:gd name="T44" fmla="*/ 236 w 354"/>
              <a:gd name="T45" fmla="*/ 82 h 373"/>
              <a:gd name="T46" fmla="*/ 224 w 354"/>
              <a:gd name="T47" fmla="*/ 54 h 373"/>
              <a:gd name="T48" fmla="*/ 251 w 354"/>
              <a:gd name="T49" fmla="*/ 82 h 373"/>
              <a:gd name="T50" fmla="*/ 234 w 354"/>
              <a:gd name="T51" fmla="*/ 47 h 373"/>
              <a:gd name="T52" fmla="*/ 281 w 354"/>
              <a:gd name="T53" fmla="*/ 82 h 373"/>
              <a:gd name="T54" fmla="*/ 262 w 354"/>
              <a:gd name="T55" fmla="*/ 10 h 373"/>
              <a:gd name="T56" fmla="*/ 281 w 354"/>
              <a:gd name="T57" fmla="*/ 71 h 373"/>
              <a:gd name="T58" fmla="*/ 248 w 354"/>
              <a:gd name="T59" fmla="*/ 37 h 373"/>
              <a:gd name="T60" fmla="*/ 281 w 354"/>
              <a:gd name="T61" fmla="*/ 71 h 373"/>
              <a:gd name="T62" fmla="*/ 243 w 354"/>
              <a:gd name="T63" fmla="*/ 40 h 373"/>
              <a:gd name="T64" fmla="*/ 266 w 354"/>
              <a:gd name="T65" fmla="*/ 82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4" h="373">
                <a:moveTo>
                  <a:pt x="120" y="260"/>
                </a:moveTo>
                <a:lnTo>
                  <a:pt x="327" y="260"/>
                </a:lnTo>
                <a:lnTo>
                  <a:pt x="327" y="286"/>
                </a:lnTo>
                <a:lnTo>
                  <a:pt x="99" y="286"/>
                </a:lnTo>
                <a:lnTo>
                  <a:pt x="58" y="95"/>
                </a:lnTo>
                <a:lnTo>
                  <a:pt x="0" y="95"/>
                </a:lnTo>
                <a:lnTo>
                  <a:pt x="0" y="70"/>
                </a:lnTo>
                <a:lnTo>
                  <a:pt x="78" y="70"/>
                </a:lnTo>
                <a:lnTo>
                  <a:pt x="120" y="260"/>
                </a:lnTo>
                <a:close/>
                <a:moveTo>
                  <a:pt x="144" y="303"/>
                </a:moveTo>
                <a:cubicBezTo>
                  <a:pt x="124" y="303"/>
                  <a:pt x="109" y="318"/>
                  <a:pt x="109" y="338"/>
                </a:cubicBezTo>
                <a:cubicBezTo>
                  <a:pt x="109" y="357"/>
                  <a:pt x="124" y="373"/>
                  <a:pt x="144" y="373"/>
                </a:cubicBezTo>
                <a:cubicBezTo>
                  <a:pt x="163" y="373"/>
                  <a:pt x="179" y="357"/>
                  <a:pt x="179" y="338"/>
                </a:cubicBezTo>
                <a:cubicBezTo>
                  <a:pt x="179" y="318"/>
                  <a:pt x="163" y="303"/>
                  <a:pt x="144" y="303"/>
                </a:cubicBezTo>
                <a:close/>
                <a:moveTo>
                  <a:pt x="288" y="303"/>
                </a:moveTo>
                <a:cubicBezTo>
                  <a:pt x="268" y="303"/>
                  <a:pt x="253" y="318"/>
                  <a:pt x="253" y="338"/>
                </a:cubicBezTo>
                <a:cubicBezTo>
                  <a:pt x="253" y="357"/>
                  <a:pt x="268" y="373"/>
                  <a:pt x="288" y="373"/>
                </a:cubicBezTo>
                <a:cubicBezTo>
                  <a:pt x="307" y="373"/>
                  <a:pt x="323" y="357"/>
                  <a:pt x="323" y="338"/>
                </a:cubicBezTo>
                <a:cubicBezTo>
                  <a:pt x="323" y="318"/>
                  <a:pt x="307" y="303"/>
                  <a:pt x="288" y="303"/>
                </a:cubicBezTo>
                <a:close/>
                <a:moveTo>
                  <a:pt x="133" y="240"/>
                </a:moveTo>
                <a:lnTo>
                  <a:pt x="103" y="82"/>
                </a:lnTo>
                <a:lnTo>
                  <a:pt x="153" y="82"/>
                </a:lnTo>
                <a:lnTo>
                  <a:pt x="264" y="0"/>
                </a:lnTo>
                <a:lnTo>
                  <a:pt x="314" y="68"/>
                </a:lnTo>
                <a:lnTo>
                  <a:pt x="311" y="82"/>
                </a:lnTo>
                <a:lnTo>
                  <a:pt x="354" y="82"/>
                </a:lnTo>
                <a:lnTo>
                  <a:pt x="319" y="240"/>
                </a:lnTo>
                <a:lnTo>
                  <a:pt x="133" y="240"/>
                </a:lnTo>
                <a:close/>
                <a:moveTo>
                  <a:pt x="305" y="73"/>
                </a:moveTo>
                <a:lnTo>
                  <a:pt x="294" y="82"/>
                </a:lnTo>
                <a:lnTo>
                  <a:pt x="304" y="82"/>
                </a:lnTo>
                <a:lnTo>
                  <a:pt x="305" y="73"/>
                </a:lnTo>
                <a:close/>
                <a:moveTo>
                  <a:pt x="165" y="82"/>
                </a:moveTo>
                <a:lnTo>
                  <a:pt x="191" y="82"/>
                </a:lnTo>
                <a:lnTo>
                  <a:pt x="189" y="80"/>
                </a:lnTo>
                <a:lnTo>
                  <a:pt x="194" y="76"/>
                </a:lnTo>
                <a:lnTo>
                  <a:pt x="199" y="82"/>
                </a:lnTo>
                <a:lnTo>
                  <a:pt x="205" y="82"/>
                </a:lnTo>
                <a:lnTo>
                  <a:pt x="199" y="73"/>
                </a:lnTo>
                <a:lnTo>
                  <a:pt x="204" y="69"/>
                </a:lnTo>
                <a:lnTo>
                  <a:pt x="213" y="82"/>
                </a:lnTo>
                <a:lnTo>
                  <a:pt x="220" y="82"/>
                </a:lnTo>
                <a:lnTo>
                  <a:pt x="208" y="66"/>
                </a:lnTo>
                <a:lnTo>
                  <a:pt x="213" y="62"/>
                </a:lnTo>
                <a:lnTo>
                  <a:pt x="228" y="82"/>
                </a:lnTo>
                <a:lnTo>
                  <a:pt x="236" y="82"/>
                </a:lnTo>
                <a:lnTo>
                  <a:pt x="219" y="58"/>
                </a:lnTo>
                <a:lnTo>
                  <a:pt x="224" y="54"/>
                </a:lnTo>
                <a:lnTo>
                  <a:pt x="244" y="82"/>
                </a:lnTo>
                <a:lnTo>
                  <a:pt x="251" y="82"/>
                </a:lnTo>
                <a:lnTo>
                  <a:pt x="229" y="51"/>
                </a:lnTo>
                <a:lnTo>
                  <a:pt x="234" y="47"/>
                </a:lnTo>
                <a:lnTo>
                  <a:pt x="259" y="82"/>
                </a:lnTo>
                <a:lnTo>
                  <a:pt x="281" y="82"/>
                </a:lnTo>
                <a:lnTo>
                  <a:pt x="303" y="66"/>
                </a:lnTo>
                <a:lnTo>
                  <a:pt x="262" y="10"/>
                </a:lnTo>
                <a:lnTo>
                  <a:pt x="165" y="82"/>
                </a:lnTo>
                <a:close/>
                <a:moveTo>
                  <a:pt x="281" y="71"/>
                </a:moveTo>
                <a:lnTo>
                  <a:pt x="253" y="33"/>
                </a:lnTo>
                <a:lnTo>
                  <a:pt x="248" y="37"/>
                </a:lnTo>
                <a:lnTo>
                  <a:pt x="276" y="74"/>
                </a:lnTo>
                <a:lnTo>
                  <a:pt x="281" y="71"/>
                </a:lnTo>
                <a:close/>
                <a:moveTo>
                  <a:pt x="271" y="78"/>
                </a:moveTo>
                <a:lnTo>
                  <a:pt x="243" y="40"/>
                </a:lnTo>
                <a:lnTo>
                  <a:pt x="238" y="44"/>
                </a:lnTo>
                <a:lnTo>
                  <a:pt x="266" y="82"/>
                </a:lnTo>
                <a:lnTo>
                  <a:pt x="271" y="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latin typeface="仓耳玄三M W05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6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6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6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6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6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6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6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6" grpId="0" animBg="1"/>
      <p:bldP spid="667" grpId="0" animBg="1"/>
      <p:bldP spid="669" grpId="0" animBg="1"/>
      <p:bldP spid="671" grpId="0" animBg="1"/>
      <p:bldP spid="673" grpId="0" animBg="1"/>
      <p:bldP spid="674" grpId="0" animBg="1"/>
      <p:bldP spid="675" grpId="0" animBg="1"/>
      <p:bldP spid="676" grpId="0" animBg="1"/>
      <p:bldP spid="677" grpId="0" animBg="1"/>
      <p:bldP spid="2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Shape 7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DRIVEN</a:t>
            </a:r>
          </a:p>
        </p:txBody>
      </p:sp>
      <p:sp>
        <p:nvSpPr>
          <p:cNvPr id="724" name="Shape 724"/>
          <p:cNvSpPr>
            <a:spLocks noGrp="1"/>
          </p:cNvSpPr>
          <p:nvPr>
            <p:ph type="sldNum" sz="quarter" idx="2"/>
          </p:nvPr>
        </p:nvSpPr>
        <p:spPr>
          <a:xfrm>
            <a:off x="11281477" y="525557"/>
            <a:ext cx="245629" cy="2794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graphicFrame>
        <p:nvGraphicFramePr>
          <p:cNvPr id="725" name="Chart 725"/>
          <p:cNvGraphicFramePr/>
          <p:nvPr>
            <p:extLst>
              <p:ext uri="{D42A27DB-BD31-4B8C-83A1-F6EECF244321}">
                <p14:modId xmlns:p14="http://schemas.microsoft.com/office/powerpoint/2010/main" val="2433102863"/>
              </p:ext>
            </p:extLst>
          </p:nvPr>
        </p:nvGraphicFramePr>
        <p:xfrm>
          <a:off x="5746987" y="1627112"/>
          <a:ext cx="5534490" cy="4318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26" name="Shape 726"/>
          <p:cNvSpPr/>
          <p:nvPr/>
        </p:nvSpPr>
        <p:spPr>
          <a:xfrm>
            <a:off x="663053" y="1703317"/>
            <a:ext cx="2454198" cy="6668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80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sz="4000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Data chart</a:t>
            </a:r>
          </a:p>
        </p:txBody>
      </p:sp>
      <p:sp>
        <p:nvSpPr>
          <p:cNvPr id="727" name="Shape 727"/>
          <p:cNvSpPr/>
          <p:nvPr/>
        </p:nvSpPr>
        <p:spPr>
          <a:xfrm>
            <a:off x="1390017" y="5065239"/>
            <a:ext cx="1307730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2500"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250"/>
              <a:t>start of the year</a:t>
            </a:r>
          </a:p>
        </p:txBody>
      </p:sp>
      <p:sp>
        <p:nvSpPr>
          <p:cNvPr id="728" name="Shape 728"/>
          <p:cNvSpPr/>
          <p:nvPr/>
        </p:nvSpPr>
        <p:spPr>
          <a:xfrm>
            <a:off x="3720436" y="5065239"/>
            <a:ext cx="646908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2500"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250"/>
              <a:t>MIDYEAR</a:t>
            </a:r>
          </a:p>
        </p:txBody>
      </p:sp>
      <p:sp>
        <p:nvSpPr>
          <p:cNvPr id="729" name="Shape 729"/>
          <p:cNvSpPr/>
          <p:nvPr/>
        </p:nvSpPr>
        <p:spPr>
          <a:xfrm>
            <a:off x="717804" y="5082291"/>
            <a:ext cx="209551" cy="209551"/>
          </a:xfrm>
          <a:prstGeom prst="rect">
            <a:avLst/>
          </a:prstGeom>
          <a:solidFill>
            <a:srgbClr val="354456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730" name="Shape 730"/>
          <p:cNvSpPr/>
          <p:nvPr/>
        </p:nvSpPr>
        <p:spPr>
          <a:xfrm>
            <a:off x="781304" y="5145791"/>
            <a:ext cx="82551" cy="8255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731" name="Shape 731"/>
          <p:cNvSpPr/>
          <p:nvPr/>
        </p:nvSpPr>
        <p:spPr>
          <a:xfrm>
            <a:off x="3264155" y="5082291"/>
            <a:ext cx="209551" cy="209551"/>
          </a:xfrm>
          <a:prstGeom prst="rect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732" name="Shape 732"/>
          <p:cNvSpPr/>
          <p:nvPr/>
        </p:nvSpPr>
        <p:spPr>
          <a:xfrm>
            <a:off x="3327655" y="5145791"/>
            <a:ext cx="82551" cy="82551"/>
          </a:xfrm>
          <a:prstGeom prst="rect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733" name="Shape 733"/>
          <p:cNvSpPr/>
          <p:nvPr/>
        </p:nvSpPr>
        <p:spPr>
          <a:xfrm>
            <a:off x="732037" y="4576554"/>
            <a:ext cx="4191585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734" name="Shape 734"/>
          <p:cNvSpPr/>
          <p:nvPr/>
        </p:nvSpPr>
        <p:spPr>
          <a:xfrm>
            <a:off x="746524" y="2685767"/>
            <a:ext cx="4082757" cy="1400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There are many variations of passages of Lorem Ipsum available, but the majority have suffered alteration in some form, by injected believable. If you are going to use a passage</a:t>
            </a:r>
          </a:p>
        </p:txBody>
      </p:sp>
      <p:sp>
        <p:nvSpPr>
          <p:cNvPr id="737" name="Shape 737"/>
          <p:cNvSpPr/>
          <p:nvPr/>
        </p:nvSpPr>
        <p:spPr>
          <a:xfrm>
            <a:off x="10711628" y="476101"/>
            <a:ext cx="545021" cy="319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 defTabSz="457200">
              <a:lnSpc>
                <a:spcPct val="150000"/>
              </a:lnSpc>
              <a:defRPr sz="2600">
                <a:solidFill>
                  <a:srgbClr val="9D9C9D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300" dirty="0">
                <a:latin typeface="仓耳玄三M W05" panose="02020400000000000000" pitchFamily="18" charset="-122"/>
              </a:rPr>
              <a:t>SLIDE:</a:t>
            </a:r>
          </a:p>
        </p:txBody>
      </p:sp>
      <p:sp>
        <p:nvSpPr>
          <p:cNvPr id="738" name="Shape 738"/>
          <p:cNvSpPr/>
          <p:nvPr/>
        </p:nvSpPr>
        <p:spPr>
          <a:xfrm>
            <a:off x="705676" y="1173701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25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 descr="图片包含 水, 天空, 户外, 河流&#10;&#10;描述已自动生成">
            <a:extLst>
              <a:ext uri="{FF2B5EF4-FFF2-40B4-BE49-F238E27FC236}">
                <a16:creationId xmlns:a16="http://schemas.microsoft.com/office/drawing/2014/main" xmlns="" id="{9C105F84-4264-4BBD-B4B8-2009497ABBB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34" name="Shape 534"/>
          <p:cNvSpPr/>
          <p:nvPr/>
        </p:nvSpPr>
        <p:spPr>
          <a:xfrm>
            <a:off x="1031729" y="3029357"/>
            <a:ext cx="5113819" cy="1190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2500">
                <a:solidFill>
                  <a:srgbClr val="909192"/>
                </a:solidFill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It is a long established fact that a reader will be distracted by the readable content of a page when looking at its layout. The point using Lorem Ipsum is that it has a more-or-less normal distribution of letters, as opposed to using content here, content here, making look like readable English. Many desktop publishing packages and</a:t>
            </a:r>
          </a:p>
        </p:txBody>
      </p:sp>
      <p:sp>
        <p:nvSpPr>
          <p:cNvPr id="535" name="Shape 535"/>
          <p:cNvSpPr/>
          <p:nvPr/>
        </p:nvSpPr>
        <p:spPr>
          <a:xfrm>
            <a:off x="1061725" y="4667218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36" name="Shape 536"/>
          <p:cNvSpPr/>
          <p:nvPr/>
        </p:nvSpPr>
        <p:spPr>
          <a:xfrm>
            <a:off x="1144004" y="4808916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98%</a:t>
            </a:r>
          </a:p>
        </p:txBody>
      </p:sp>
      <p:sp>
        <p:nvSpPr>
          <p:cNvPr id="537" name="Shape 537"/>
          <p:cNvSpPr/>
          <p:nvPr/>
        </p:nvSpPr>
        <p:spPr>
          <a:xfrm>
            <a:off x="1711592" y="4820457"/>
            <a:ext cx="1114088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UI/UX DESIGNER</a:t>
            </a:r>
          </a:p>
        </p:txBody>
      </p:sp>
      <p:sp>
        <p:nvSpPr>
          <p:cNvPr id="538" name="Shape 538"/>
          <p:cNvSpPr/>
          <p:nvPr/>
        </p:nvSpPr>
        <p:spPr>
          <a:xfrm>
            <a:off x="7187812" y="1129986"/>
            <a:ext cx="3860184" cy="44573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39" name="Shape 539"/>
          <p:cNvSpPr/>
          <p:nvPr/>
        </p:nvSpPr>
        <p:spPr>
          <a:xfrm>
            <a:off x="7724986" y="2784736"/>
            <a:ext cx="2895023" cy="80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80000"/>
              </a:lnSpc>
              <a:defRPr sz="10000" cap="all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pPr>
            <a:r>
              <a:rPr lang="en-US" sz="6000" b="1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PART 03</a:t>
            </a:r>
            <a:endParaRPr sz="6000" b="1" dirty="0"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540" name="Shape 540"/>
          <p:cNvSpPr/>
          <p:nvPr/>
        </p:nvSpPr>
        <p:spPr>
          <a:xfrm>
            <a:off x="8521192" y="4171572"/>
            <a:ext cx="1261564" cy="265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2500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UI/UX DESIGNER</a:t>
            </a:r>
          </a:p>
        </p:txBody>
      </p:sp>
      <p:sp>
        <p:nvSpPr>
          <p:cNvPr id="541" name="Shape 541"/>
          <p:cNvSpPr/>
          <p:nvPr/>
        </p:nvSpPr>
        <p:spPr>
          <a:xfrm>
            <a:off x="8612415" y="4024778"/>
            <a:ext cx="853439" cy="1"/>
          </a:xfrm>
          <a:prstGeom prst="line">
            <a:avLst/>
          </a:prstGeom>
          <a:ln w="38100">
            <a:solidFill>
              <a:srgbClr val="EEEFF3">
                <a:alpha val="38352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542" name="Shape 542"/>
          <p:cNvSpPr/>
          <p:nvPr/>
        </p:nvSpPr>
        <p:spPr>
          <a:xfrm>
            <a:off x="3568129" y="4667218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43" name="Shape 543"/>
          <p:cNvSpPr/>
          <p:nvPr/>
        </p:nvSpPr>
        <p:spPr>
          <a:xfrm>
            <a:off x="3650408" y="4808916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34%</a:t>
            </a:r>
          </a:p>
        </p:txBody>
      </p:sp>
      <p:sp>
        <p:nvSpPr>
          <p:cNvPr id="544" name="Shape 544"/>
          <p:cNvSpPr/>
          <p:nvPr/>
        </p:nvSpPr>
        <p:spPr>
          <a:xfrm>
            <a:off x="4217995" y="4820457"/>
            <a:ext cx="993862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MANAGEMENT</a:t>
            </a:r>
          </a:p>
        </p:txBody>
      </p:sp>
      <p:sp>
        <p:nvSpPr>
          <p:cNvPr id="17" name="Shape 515">
            <a:extLst>
              <a:ext uri="{FF2B5EF4-FFF2-40B4-BE49-F238E27FC236}">
                <a16:creationId xmlns:a16="http://schemas.microsoft.com/office/drawing/2014/main" xmlns="" id="{118D75DA-D0E9-4A48-900C-C470469E9788}"/>
              </a:ext>
            </a:extLst>
          </p:cNvPr>
          <p:cNvSpPr/>
          <p:nvPr/>
        </p:nvSpPr>
        <p:spPr>
          <a:xfrm>
            <a:off x="981827" y="1523059"/>
            <a:ext cx="3842399" cy="1282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100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sz="8000" b="1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PART 03</a:t>
            </a:r>
          </a:p>
        </p:txBody>
      </p:sp>
      <p:sp>
        <p:nvSpPr>
          <p:cNvPr id="18" name="Shape 189">
            <a:extLst>
              <a:ext uri="{FF2B5EF4-FFF2-40B4-BE49-F238E27FC236}">
                <a16:creationId xmlns:a16="http://schemas.microsoft.com/office/drawing/2014/main" xmlns="" id="{A2E5ADAB-3905-4B3C-B56E-043E370D7E1B}"/>
              </a:ext>
            </a:extLst>
          </p:cNvPr>
          <p:cNvSpPr/>
          <p:nvPr/>
        </p:nvSpPr>
        <p:spPr>
          <a:xfrm>
            <a:off x="763847" y="407934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19" name="Shape 189">
            <a:extLst>
              <a:ext uri="{FF2B5EF4-FFF2-40B4-BE49-F238E27FC236}">
                <a16:creationId xmlns:a16="http://schemas.microsoft.com/office/drawing/2014/main" xmlns="" id="{35732ED6-99EC-420E-B58D-277E1A5B9E2C}"/>
              </a:ext>
            </a:extLst>
          </p:cNvPr>
          <p:cNvSpPr/>
          <p:nvPr/>
        </p:nvSpPr>
        <p:spPr>
          <a:xfrm>
            <a:off x="932279" y="6309394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75291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4" grpId="0" animBg="1"/>
      <p:bldP spid="535" grpId="0" animBg="1"/>
      <p:bldP spid="536" grpId="0" animBg="1"/>
      <p:bldP spid="537" grpId="0" animBg="1"/>
      <p:bldP spid="538" grpId="0" animBg="1"/>
      <p:bldP spid="539" grpId="0" animBg="1"/>
      <p:bldP spid="540" grpId="0" animBg="1"/>
      <p:bldP spid="541" grpId="0" animBg="1"/>
      <p:bldP spid="542" grpId="0" animBg="1"/>
      <p:bldP spid="543" grpId="0" animBg="1"/>
      <p:bldP spid="544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Shape 621"/>
          <p:cNvSpPr/>
          <p:nvPr/>
        </p:nvSpPr>
        <p:spPr>
          <a:xfrm>
            <a:off x="6893131" y="1545312"/>
            <a:ext cx="954416" cy="1"/>
          </a:xfrm>
          <a:prstGeom prst="line">
            <a:avLst/>
          </a:prstGeom>
          <a:ln w="38100">
            <a:solidFill>
              <a:srgbClr val="354456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622" name="Shape 622"/>
          <p:cNvSpPr/>
          <p:nvPr/>
        </p:nvSpPr>
        <p:spPr>
          <a:xfrm>
            <a:off x="5806440" y="1005562"/>
            <a:ext cx="1079501" cy="107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354456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624" name="Shape 624"/>
          <p:cNvSpPr/>
          <p:nvPr/>
        </p:nvSpPr>
        <p:spPr>
          <a:xfrm>
            <a:off x="6893131" y="3365500"/>
            <a:ext cx="954416" cy="0"/>
          </a:xfrm>
          <a:prstGeom prst="line">
            <a:avLst/>
          </a:prstGeom>
          <a:ln w="38100">
            <a:solidFill>
              <a:srgbClr val="354456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625" name="Shape 625"/>
          <p:cNvSpPr/>
          <p:nvPr/>
        </p:nvSpPr>
        <p:spPr>
          <a:xfrm>
            <a:off x="5806440" y="2825750"/>
            <a:ext cx="1079501" cy="107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E94F1A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627" name="Shape 627"/>
          <p:cNvSpPr/>
          <p:nvPr/>
        </p:nvSpPr>
        <p:spPr>
          <a:xfrm>
            <a:off x="6893131" y="5185688"/>
            <a:ext cx="954416" cy="1"/>
          </a:xfrm>
          <a:prstGeom prst="line">
            <a:avLst/>
          </a:prstGeom>
          <a:ln w="38100">
            <a:solidFill>
              <a:srgbClr val="354456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628" name="Shape 628"/>
          <p:cNvSpPr/>
          <p:nvPr/>
        </p:nvSpPr>
        <p:spPr>
          <a:xfrm>
            <a:off x="5806440" y="4645938"/>
            <a:ext cx="1079501" cy="107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354456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pic>
        <p:nvPicPr>
          <p:cNvPr id="630" name="1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5387" y="525358"/>
            <a:ext cx="2869428" cy="5807284"/>
          </a:xfrm>
          <a:prstGeom prst="rect">
            <a:avLst/>
          </a:prstGeom>
          <a:ln w="12700">
            <a:miter lim="400000"/>
          </a:ln>
        </p:spPr>
      </p:pic>
      <p:sp>
        <p:nvSpPr>
          <p:cNvPr id="632" name="Shape 632"/>
          <p:cNvSpPr/>
          <p:nvPr/>
        </p:nvSpPr>
        <p:spPr>
          <a:xfrm>
            <a:off x="744774" y="1295338"/>
            <a:ext cx="3435236" cy="628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75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sz="3750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Phone mock up</a:t>
            </a:r>
          </a:p>
        </p:txBody>
      </p:sp>
      <p:sp>
        <p:nvSpPr>
          <p:cNvPr id="633" name="Shape 633"/>
          <p:cNvSpPr/>
          <p:nvPr/>
        </p:nvSpPr>
        <p:spPr>
          <a:xfrm>
            <a:off x="759746" y="2372274"/>
            <a:ext cx="4134145" cy="1400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There are many variations of passages of Lorem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Ipsum available, but the majority have suffered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alteration in some form, by injected </a:t>
            </a:r>
            <a:r>
              <a:rPr sz="1500" dirty="0" err="1">
                <a:latin typeface="仓耳玄三M W05" panose="02020400000000000000" pitchFamily="18" charset="-122"/>
              </a:rPr>
              <a:t>humour</a:t>
            </a:r>
            <a:r>
              <a:rPr sz="1500" dirty="0">
                <a:latin typeface="仓耳玄三M W05" panose="02020400000000000000" pitchFamily="18" charset="-122"/>
              </a:rPr>
              <a:t>, or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 err="1">
                <a:latin typeface="仓耳玄三M W05" panose="02020400000000000000" pitchFamily="18" charset="-122"/>
              </a:rPr>
              <a:t>randomised</a:t>
            </a:r>
            <a:r>
              <a:rPr sz="1500" dirty="0">
                <a:latin typeface="仓耳玄三M W05" panose="02020400000000000000" pitchFamily="18" charset="-122"/>
              </a:rPr>
              <a:t> words which don't look even slightly</a:t>
            </a:r>
          </a:p>
        </p:txBody>
      </p:sp>
      <p:pic>
        <p:nvPicPr>
          <p:cNvPr id="4" name="图片占位符 3" descr="图片包含 建筑物, 户外, 城市, 天空&#10;&#10;描述已自动生成">
            <a:extLst>
              <a:ext uri="{FF2B5EF4-FFF2-40B4-BE49-F238E27FC236}">
                <a16:creationId xmlns:a16="http://schemas.microsoft.com/office/drawing/2014/main" xmlns="" id="{0A24419E-6730-4E8C-B17A-F37B413BEBAD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996770" y="1238250"/>
            <a:ext cx="2461419" cy="4375150"/>
          </a:xfrm>
        </p:spPr>
      </p:pic>
      <p:sp>
        <p:nvSpPr>
          <p:cNvPr id="21" name="tag_98984">
            <a:extLst>
              <a:ext uri="{FF2B5EF4-FFF2-40B4-BE49-F238E27FC236}">
                <a16:creationId xmlns:a16="http://schemas.microsoft.com/office/drawing/2014/main" xmlns="" id="{D9CFE7F3-A90D-4969-82A9-FE48F05EAA99}"/>
              </a:ext>
            </a:extLst>
          </p:cNvPr>
          <p:cNvSpPr>
            <a:spLocks noChangeAspect="1"/>
          </p:cNvSpPr>
          <p:nvPr/>
        </p:nvSpPr>
        <p:spPr bwMode="auto">
          <a:xfrm>
            <a:off x="6234351" y="4962785"/>
            <a:ext cx="389161" cy="445806"/>
          </a:xfrm>
          <a:custGeom>
            <a:avLst/>
            <a:gdLst>
              <a:gd name="T0" fmla="*/ 3188 w 3452"/>
              <a:gd name="T1" fmla="*/ 198 h 3960"/>
              <a:gd name="T2" fmla="*/ 2711 w 3452"/>
              <a:gd name="T3" fmla="*/ 0 h 3960"/>
              <a:gd name="T4" fmla="*/ 2234 w 3452"/>
              <a:gd name="T5" fmla="*/ 198 h 3960"/>
              <a:gd name="T6" fmla="*/ 1784 w 3452"/>
              <a:gd name="T7" fmla="*/ 648 h 3960"/>
              <a:gd name="T8" fmla="*/ 1318 w 3452"/>
              <a:gd name="T9" fmla="*/ 369 h 3960"/>
              <a:gd name="T10" fmla="*/ 1179 w 3452"/>
              <a:gd name="T11" fmla="*/ 369 h 3960"/>
              <a:gd name="T12" fmla="*/ 66 w 3452"/>
              <a:gd name="T13" fmla="*/ 1037 h 3960"/>
              <a:gd name="T14" fmla="*/ 0 w 3452"/>
              <a:gd name="T15" fmla="*/ 1153 h 3960"/>
              <a:gd name="T16" fmla="*/ 0 w 3452"/>
              <a:gd name="T17" fmla="*/ 3825 h 3960"/>
              <a:gd name="T18" fmla="*/ 135 w 3452"/>
              <a:gd name="T19" fmla="*/ 3960 h 3960"/>
              <a:gd name="T20" fmla="*/ 2362 w 3452"/>
              <a:gd name="T21" fmla="*/ 3960 h 3960"/>
              <a:gd name="T22" fmla="*/ 2497 w 3452"/>
              <a:gd name="T23" fmla="*/ 3825 h 3960"/>
              <a:gd name="T24" fmla="*/ 2497 w 3452"/>
              <a:gd name="T25" fmla="*/ 1845 h 3960"/>
              <a:gd name="T26" fmla="*/ 3188 w 3452"/>
              <a:gd name="T27" fmla="*/ 1154 h 3960"/>
              <a:gd name="T28" fmla="*/ 3188 w 3452"/>
              <a:gd name="T29" fmla="*/ 198 h 3960"/>
              <a:gd name="T30" fmla="*/ 1249 w 3452"/>
              <a:gd name="T31" fmla="*/ 1733 h 3960"/>
              <a:gd name="T32" fmla="*/ 891 w 3452"/>
              <a:gd name="T33" fmla="*/ 1375 h 3960"/>
              <a:gd name="T34" fmla="*/ 1249 w 3452"/>
              <a:gd name="T35" fmla="*/ 1018 h 3960"/>
              <a:gd name="T36" fmla="*/ 1387 w 3452"/>
              <a:gd name="T37" fmla="*/ 1046 h 3960"/>
              <a:gd name="T38" fmla="*/ 1153 w 3452"/>
              <a:gd name="T39" fmla="*/ 1280 h 3960"/>
              <a:gd name="T40" fmla="*/ 1153 w 3452"/>
              <a:gd name="T41" fmla="*/ 1471 h 3960"/>
              <a:gd name="T42" fmla="*/ 1344 w 3452"/>
              <a:gd name="T43" fmla="*/ 1471 h 3960"/>
              <a:gd name="T44" fmla="*/ 1578 w 3452"/>
              <a:gd name="T45" fmla="*/ 1236 h 3960"/>
              <a:gd name="T46" fmla="*/ 1606 w 3452"/>
              <a:gd name="T47" fmla="*/ 1375 h 3960"/>
              <a:gd name="T48" fmla="*/ 1249 w 3452"/>
              <a:gd name="T49" fmla="*/ 1733 h 3960"/>
              <a:gd name="T50" fmla="*/ 2997 w 3452"/>
              <a:gd name="T51" fmla="*/ 963 h 3960"/>
              <a:gd name="T52" fmla="*/ 2497 w 3452"/>
              <a:gd name="T53" fmla="*/ 1463 h 3960"/>
              <a:gd name="T54" fmla="*/ 2497 w 3452"/>
              <a:gd name="T55" fmla="*/ 1153 h 3960"/>
              <a:gd name="T56" fmla="*/ 2432 w 3452"/>
              <a:gd name="T57" fmla="*/ 1037 h 3960"/>
              <a:gd name="T58" fmla="*/ 2023 w 3452"/>
              <a:gd name="T59" fmla="*/ 791 h 3960"/>
              <a:gd name="T60" fmla="*/ 2425 w 3452"/>
              <a:gd name="T61" fmla="*/ 389 h 3960"/>
              <a:gd name="T62" fmla="*/ 2711 w 3452"/>
              <a:gd name="T63" fmla="*/ 270 h 3960"/>
              <a:gd name="T64" fmla="*/ 2997 w 3452"/>
              <a:gd name="T65" fmla="*/ 389 h 3960"/>
              <a:gd name="T66" fmla="*/ 2997 w 3452"/>
              <a:gd name="T67" fmla="*/ 963 h 3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52" h="3960">
                <a:moveTo>
                  <a:pt x="3188" y="198"/>
                </a:moveTo>
                <a:cubicBezTo>
                  <a:pt x="3061" y="70"/>
                  <a:pt x="2891" y="0"/>
                  <a:pt x="2711" y="0"/>
                </a:cubicBezTo>
                <a:cubicBezTo>
                  <a:pt x="2531" y="0"/>
                  <a:pt x="2361" y="70"/>
                  <a:pt x="2234" y="198"/>
                </a:cubicBezTo>
                <a:lnTo>
                  <a:pt x="1784" y="648"/>
                </a:lnTo>
                <a:lnTo>
                  <a:pt x="1318" y="369"/>
                </a:lnTo>
                <a:cubicBezTo>
                  <a:pt x="1275" y="343"/>
                  <a:pt x="1222" y="343"/>
                  <a:pt x="1179" y="369"/>
                </a:cubicBezTo>
                <a:lnTo>
                  <a:pt x="66" y="1037"/>
                </a:lnTo>
                <a:cubicBezTo>
                  <a:pt x="25" y="1061"/>
                  <a:pt x="0" y="1105"/>
                  <a:pt x="0" y="1153"/>
                </a:cubicBezTo>
                <a:lnTo>
                  <a:pt x="0" y="3825"/>
                </a:lnTo>
                <a:cubicBezTo>
                  <a:pt x="0" y="3900"/>
                  <a:pt x="60" y="3960"/>
                  <a:pt x="135" y="3960"/>
                </a:cubicBezTo>
                <a:lnTo>
                  <a:pt x="2362" y="3960"/>
                </a:lnTo>
                <a:cubicBezTo>
                  <a:pt x="2437" y="3960"/>
                  <a:pt x="2497" y="3900"/>
                  <a:pt x="2497" y="3825"/>
                </a:cubicBezTo>
                <a:lnTo>
                  <a:pt x="2497" y="1845"/>
                </a:lnTo>
                <a:lnTo>
                  <a:pt x="3188" y="1154"/>
                </a:lnTo>
                <a:cubicBezTo>
                  <a:pt x="3452" y="890"/>
                  <a:pt x="3452" y="462"/>
                  <a:pt x="3188" y="198"/>
                </a:cubicBezTo>
                <a:close/>
                <a:moveTo>
                  <a:pt x="1249" y="1733"/>
                </a:moveTo>
                <a:cubicBezTo>
                  <a:pt x="1051" y="1733"/>
                  <a:pt x="891" y="1573"/>
                  <a:pt x="891" y="1375"/>
                </a:cubicBezTo>
                <a:cubicBezTo>
                  <a:pt x="891" y="1178"/>
                  <a:pt x="1051" y="1018"/>
                  <a:pt x="1249" y="1018"/>
                </a:cubicBezTo>
                <a:cubicBezTo>
                  <a:pt x="1298" y="1018"/>
                  <a:pt x="1345" y="1028"/>
                  <a:pt x="1387" y="1046"/>
                </a:cubicBezTo>
                <a:lnTo>
                  <a:pt x="1153" y="1280"/>
                </a:lnTo>
                <a:cubicBezTo>
                  <a:pt x="1100" y="1333"/>
                  <a:pt x="1101" y="1418"/>
                  <a:pt x="1153" y="1471"/>
                </a:cubicBezTo>
                <a:cubicBezTo>
                  <a:pt x="1206" y="1524"/>
                  <a:pt x="1291" y="1524"/>
                  <a:pt x="1344" y="1471"/>
                </a:cubicBezTo>
                <a:lnTo>
                  <a:pt x="1578" y="1236"/>
                </a:lnTo>
                <a:cubicBezTo>
                  <a:pt x="1596" y="1279"/>
                  <a:pt x="1606" y="1326"/>
                  <a:pt x="1606" y="1375"/>
                </a:cubicBezTo>
                <a:cubicBezTo>
                  <a:pt x="1606" y="1573"/>
                  <a:pt x="1446" y="1733"/>
                  <a:pt x="1249" y="1733"/>
                </a:cubicBezTo>
                <a:close/>
                <a:moveTo>
                  <a:pt x="2997" y="963"/>
                </a:moveTo>
                <a:lnTo>
                  <a:pt x="2497" y="1463"/>
                </a:lnTo>
                <a:lnTo>
                  <a:pt x="2497" y="1153"/>
                </a:lnTo>
                <a:cubicBezTo>
                  <a:pt x="2497" y="1105"/>
                  <a:pt x="2472" y="1061"/>
                  <a:pt x="2432" y="1037"/>
                </a:cubicBezTo>
                <a:lnTo>
                  <a:pt x="2023" y="791"/>
                </a:lnTo>
                <a:lnTo>
                  <a:pt x="2425" y="389"/>
                </a:lnTo>
                <a:cubicBezTo>
                  <a:pt x="2501" y="312"/>
                  <a:pt x="2603" y="270"/>
                  <a:pt x="2711" y="270"/>
                </a:cubicBezTo>
                <a:cubicBezTo>
                  <a:pt x="2819" y="270"/>
                  <a:pt x="2921" y="312"/>
                  <a:pt x="2997" y="389"/>
                </a:cubicBezTo>
                <a:cubicBezTo>
                  <a:pt x="3156" y="547"/>
                  <a:pt x="3156" y="805"/>
                  <a:pt x="2997" y="9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2" name="dollar-coin-symbol_45061">
            <a:extLst>
              <a:ext uri="{FF2B5EF4-FFF2-40B4-BE49-F238E27FC236}">
                <a16:creationId xmlns:a16="http://schemas.microsoft.com/office/drawing/2014/main" xmlns="" id="{E2EAA887-6EBD-4960-9DD2-7E1C4C09267B}"/>
              </a:ext>
            </a:extLst>
          </p:cNvPr>
          <p:cNvSpPr>
            <a:spLocks noChangeAspect="1"/>
          </p:cNvSpPr>
          <p:nvPr/>
        </p:nvSpPr>
        <p:spPr bwMode="auto">
          <a:xfrm>
            <a:off x="6091464" y="1297600"/>
            <a:ext cx="496209" cy="495424"/>
          </a:xfrm>
          <a:custGeom>
            <a:avLst/>
            <a:gdLst>
              <a:gd name="T0" fmla="*/ 253 w 507"/>
              <a:gd name="T1" fmla="*/ 0 h 507"/>
              <a:gd name="T2" fmla="*/ 0 w 507"/>
              <a:gd name="T3" fmla="*/ 253 h 507"/>
              <a:gd name="T4" fmla="*/ 253 w 507"/>
              <a:gd name="T5" fmla="*/ 507 h 507"/>
              <a:gd name="T6" fmla="*/ 507 w 507"/>
              <a:gd name="T7" fmla="*/ 253 h 507"/>
              <a:gd name="T8" fmla="*/ 253 w 507"/>
              <a:gd name="T9" fmla="*/ 0 h 507"/>
              <a:gd name="T10" fmla="*/ 253 w 507"/>
              <a:gd name="T11" fmla="*/ 440 h 507"/>
              <a:gd name="T12" fmla="*/ 67 w 507"/>
              <a:gd name="T13" fmla="*/ 253 h 507"/>
              <a:gd name="T14" fmla="*/ 253 w 507"/>
              <a:gd name="T15" fmla="*/ 67 h 507"/>
              <a:gd name="T16" fmla="*/ 440 w 507"/>
              <a:gd name="T17" fmla="*/ 253 h 507"/>
              <a:gd name="T18" fmla="*/ 253 w 507"/>
              <a:gd name="T19" fmla="*/ 440 h 507"/>
              <a:gd name="T20" fmla="*/ 276 w 507"/>
              <a:gd name="T21" fmla="*/ 233 h 507"/>
              <a:gd name="T22" fmla="*/ 267 w 507"/>
              <a:gd name="T23" fmla="*/ 233 h 507"/>
              <a:gd name="T24" fmla="*/ 267 w 507"/>
              <a:gd name="T25" fmla="*/ 172 h 507"/>
              <a:gd name="T26" fmla="*/ 273 w 507"/>
              <a:gd name="T27" fmla="*/ 172 h 507"/>
              <a:gd name="T28" fmla="*/ 307 w 507"/>
              <a:gd name="T29" fmla="*/ 199 h 507"/>
              <a:gd name="T30" fmla="*/ 307 w 507"/>
              <a:gd name="T31" fmla="*/ 204 h 507"/>
              <a:gd name="T32" fmla="*/ 346 w 507"/>
              <a:gd name="T33" fmla="*/ 204 h 507"/>
              <a:gd name="T34" fmla="*/ 346 w 507"/>
              <a:gd name="T35" fmla="*/ 198 h 507"/>
              <a:gd name="T36" fmla="*/ 329 w 507"/>
              <a:gd name="T37" fmla="*/ 150 h 507"/>
              <a:gd name="T38" fmla="*/ 267 w 507"/>
              <a:gd name="T39" fmla="*/ 136 h 507"/>
              <a:gd name="T40" fmla="*/ 267 w 507"/>
              <a:gd name="T41" fmla="*/ 113 h 507"/>
              <a:gd name="T42" fmla="*/ 239 w 507"/>
              <a:gd name="T43" fmla="*/ 113 h 507"/>
              <a:gd name="T44" fmla="*/ 239 w 507"/>
              <a:gd name="T45" fmla="*/ 136 h 507"/>
              <a:gd name="T46" fmla="*/ 174 w 507"/>
              <a:gd name="T47" fmla="*/ 150 h 507"/>
              <a:gd name="T48" fmla="*/ 156 w 507"/>
              <a:gd name="T49" fmla="*/ 201 h 507"/>
              <a:gd name="T50" fmla="*/ 174 w 507"/>
              <a:gd name="T51" fmla="*/ 253 h 507"/>
              <a:gd name="T52" fmla="*/ 239 w 507"/>
              <a:gd name="T53" fmla="*/ 267 h 507"/>
              <a:gd name="T54" fmla="*/ 239 w 507"/>
              <a:gd name="T55" fmla="*/ 332 h 507"/>
              <a:gd name="T56" fmla="*/ 233 w 507"/>
              <a:gd name="T57" fmla="*/ 332 h 507"/>
              <a:gd name="T58" fmla="*/ 202 w 507"/>
              <a:gd name="T59" fmla="*/ 325 h 507"/>
              <a:gd name="T60" fmla="*/ 195 w 507"/>
              <a:gd name="T61" fmla="*/ 297 h 507"/>
              <a:gd name="T62" fmla="*/ 195 w 507"/>
              <a:gd name="T63" fmla="*/ 292 h 507"/>
              <a:gd name="T64" fmla="*/ 154 w 507"/>
              <a:gd name="T65" fmla="*/ 292 h 507"/>
              <a:gd name="T66" fmla="*/ 154 w 507"/>
              <a:gd name="T67" fmla="*/ 301 h 507"/>
              <a:gd name="T68" fmla="*/ 171 w 507"/>
              <a:gd name="T69" fmla="*/ 352 h 507"/>
              <a:gd name="T70" fmla="*/ 232 w 507"/>
              <a:gd name="T71" fmla="*/ 367 h 507"/>
              <a:gd name="T72" fmla="*/ 239 w 507"/>
              <a:gd name="T73" fmla="*/ 367 h 507"/>
              <a:gd name="T74" fmla="*/ 239 w 507"/>
              <a:gd name="T75" fmla="*/ 394 h 507"/>
              <a:gd name="T76" fmla="*/ 267 w 507"/>
              <a:gd name="T77" fmla="*/ 394 h 507"/>
              <a:gd name="T78" fmla="*/ 267 w 507"/>
              <a:gd name="T79" fmla="*/ 367 h 507"/>
              <a:gd name="T80" fmla="*/ 275 w 507"/>
              <a:gd name="T81" fmla="*/ 366 h 507"/>
              <a:gd name="T82" fmla="*/ 336 w 507"/>
              <a:gd name="T83" fmla="*/ 351 h 507"/>
              <a:gd name="T84" fmla="*/ 353 w 507"/>
              <a:gd name="T85" fmla="*/ 298 h 507"/>
              <a:gd name="T86" fmla="*/ 337 w 507"/>
              <a:gd name="T87" fmla="*/ 249 h 507"/>
              <a:gd name="T88" fmla="*/ 276 w 507"/>
              <a:gd name="T89" fmla="*/ 233 h 507"/>
              <a:gd name="T90" fmla="*/ 239 w 507"/>
              <a:gd name="T91" fmla="*/ 231 h 507"/>
              <a:gd name="T92" fmla="*/ 233 w 507"/>
              <a:gd name="T93" fmla="*/ 231 h 507"/>
              <a:gd name="T94" fmla="*/ 197 w 507"/>
              <a:gd name="T95" fmla="*/ 201 h 507"/>
              <a:gd name="T96" fmla="*/ 234 w 507"/>
              <a:gd name="T97" fmla="*/ 172 h 507"/>
              <a:gd name="T98" fmla="*/ 239 w 507"/>
              <a:gd name="T99" fmla="*/ 172 h 507"/>
              <a:gd name="T100" fmla="*/ 239 w 507"/>
              <a:gd name="T101" fmla="*/ 231 h 507"/>
              <a:gd name="T102" fmla="*/ 273 w 507"/>
              <a:gd name="T103" fmla="*/ 332 h 507"/>
              <a:gd name="T104" fmla="*/ 267 w 507"/>
              <a:gd name="T105" fmla="*/ 332 h 507"/>
              <a:gd name="T106" fmla="*/ 267 w 507"/>
              <a:gd name="T107" fmla="*/ 268 h 507"/>
              <a:gd name="T108" fmla="*/ 303 w 507"/>
              <a:gd name="T109" fmla="*/ 274 h 507"/>
              <a:gd name="T110" fmla="*/ 312 w 507"/>
              <a:gd name="T111" fmla="*/ 298 h 507"/>
              <a:gd name="T112" fmla="*/ 273 w 507"/>
              <a:gd name="T113" fmla="*/ 332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7" h="507">
                <a:moveTo>
                  <a:pt x="253" y="0"/>
                </a:moveTo>
                <a:cubicBezTo>
                  <a:pt x="114" y="0"/>
                  <a:pt x="0" y="114"/>
                  <a:pt x="0" y="253"/>
                </a:cubicBezTo>
                <a:cubicBezTo>
                  <a:pt x="0" y="393"/>
                  <a:pt x="114" y="507"/>
                  <a:pt x="253" y="507"/>
                </a:cubicBezTo>
                <a:cubicBezTo>
                  <a:pt x="393" y="507"/>
                  <a:pt x="507" y="393"/>
                  <a:pt x="507" y="253"/>
                </a:cubicBezTo>
                <a:cubicBezTo>
                  <a:pt x="507" y="114"/>
                  <a:pt x="393" y="0"/>
                  <a:pt x="253" y="0"/>
                </a:cubicBezTo>
                <a:close/>
                <a:moveTo>
                  <a:pt x="253" y="440"/>
                </a:moveTo>
                <a:cubicBezTo>
                  <a:pt x="150" y="440"/>
                  <a:pt x="67" y="356"/>
                  <a:pt x="67" y="253"/>
                </a:cubicBezTo>
                <a:cubicBezTo>
                  <a:pt x="67" y="150"/>
                  <a:pt x="150" y="67"/>
                  <a:pt x="253" y="67"/>
                </a:cubicBezTo>
                <a:cubicBezTo>
                  <a:pt x="356" y="67"/>
                  <a:pt x="440" y="150"/>
                  <a:pt x="440" y="253"/>
                </a:cubicBezTo>
                <a:cubicBezTo>
                  <a:pt x="440" y="356"/>
                  <a:pt x="356" y="440"/>
                  <a:pt x="253" y="440"/>
                </a:cubicBezTo>
                <a:close/>
                <a:moveTo>
                  <a:pt x="276" y="233"/>
                </a:moveTo>
                <a:lnTo>
                  <a:pt x="267" y="233"/>
                </a:lnTo>
                <a:lnTo>
                  <a:pt x="267" y="172"/>
                </a:lnTo>
                <a:lnTo>
                  <a:pt x="273" y="172"/>
                </a:lnTo>
                <a:cubicBezTo>
                  <a:pt x="296" y="172"/>
                  <a:pt x="307" y="181"/>
                  <a:pt x="307" y="199"/>
                </a:cubicBezTo>
                <a:lnTo>
                  <a:pt x="307" y="204"/>
                </a:lnTo>
                <a:lnTo>
                  <a:pt x="346" y="204"/>
                </a:lnTo>
                <a:lnTo>
                  <a:pt x="346" y="198"/>
                </a:lnTo>
                <a:cubicBezTo>
                  <a:pt x="346" y="174"/>
                  <a:pt x="341" y="158"/>
                  <a:pt x="329" y="150"/>
                </a:cubicBezTo>
                <a:cubicBezTo>
                  <a:pt x="318" y="141"/>
                  <a:pt x="297" y="136"/>
                  <a:pt x="267" y="136"/>
                </a:cubicBezTo>
                <a:lnTo>
                  <a:pt x="267" y="113"/>
                </a:lnTo>
                <a:lnTo>
                  <a:pt x="239" y="113"/>
                </a:lnTo>
                <a:lnTo>
                  <a:pt x="239" y="136"/>
                </a:lnTo>
                <a:cubicBezTo>
                  <a:pt x="207" y="136"/>
                  <a:pt x="186" y="141"/>
                  <a:pt x="174" y="150"/>
                </a:cubicBezTo>
                <a:cubicBezTo>
                  <a:pt x="162" y="159"/>
                  <a:pt x="156" y="176"/>
                  <a:pt x="156" y="201"/>
                </a:cubicBezTo>
                <a:cubicBezTo>
                  <a:pt x="156" y="226"/>
                  <a:pt x="162" y="243"/>
                  <a:pt x="174" y="253"/>
                </a:cubicBezTo>
                <a:cubicBezTo>
                  <a:pt x="185" y="262"/>
                  <a:pt x="207" y="267"/>
                  <a:pt x="239" y="267"/>
                </a:cubicBezTo>
                <a:lnTo>
                  <a:pt x="239" y="332"/>
                </a:lnTo>
                <a:lnTo>
                  <a:pt x="233" y="332"/>
                </a:lnTo>
                <a:cubicBezTo>
                  <a:pt x="217" y="332"/>
                  <a:pt x="206" y="330"/>
                  <a:pt x="202" y="325"/>
                </a:cubicBezTo>
                <a:cubicBezTo>
                  <a:pt x="197" y="321"/>
                  <a:pt x="195" y="311"/>
                  <a:pt x="195" y="297"/>
                </a:cubicBezTo>
                <a:lnTo>
                  <a:pt x="195" y="292"/>
                </a:lnTo>
                <a:lnTo>
                  <a:pt x="154" y="292"/>
                </a:lnTo>
                <a:lnTo>
                  <a:pt x="154" y="301"/>
                </a:lnTo>
                <a:cubicBezTo>
                  <a:pt x="154" y="325"/>
                  <a:pt x="160" y="342"/>
                  <a:pt x="171" y="352"/>
                </a:cubicBezTo>
                <a:cubicBezTo>
                  <a:pt x="183" y="362"/>
                  <a:pt x="203" y="367"/>
                  <a:pt x="232" y="367"/>
                </a:cubicBezTo>
                <a:lnTo>
                  <a:pt x="239" y="367"/>
                </a:lnTo>
                <a:lnTo>
                  <a:pt x="239" y="394"/>
                </a:lnTo>
                <a:lnTo>
                  <a:pt x="267" y="394"/>
                </a:lnTo>
                <a:lnTo>
                  <a:pt x="267" y="367"/>
                </a:lnTo>
                <a:lnTo>
                  <a:pt x="275" y="366"/>
                </a:lnTo>
                <a:cubicBezTo>
                  <a:pt x="304" y="366"/>
                  <a:pt x="324" y="361"/>
                  <a:pt x="336" y="351"/>
                </a:cubicBezTo>
                <a:cubicBezTo>
                  <a:pt x="347" y="341"/>
                  <a:pt x="353" y="323"/>
                  <a:pt x="353" y="298"/>
                </a:cubicBezTo>
                <a:cubicBezTo>
                  <a:pt x="353" y="274"/>
                  <a:pt x="348" y="258"/>
                  <a:pt x="337" y="249"/>
                </a:cubicBezTo>
                <a:cubicBezTo>
                  <a:pt x="326" y="240"/>
                  <a:pt x="306" y="235"/>
                  <a:pt x="276" y="233"/>
                </a:cubicBezTo>
                <a:close/>
                <a:moveTo>
                  <a:pt x="239" y="231"/>
                </a:moveTo>
                <a:cubicBezTo>
                  <a:pt x="236" y="231"/>
                  <a:pt x="234" y="231"/>
                  <a:pt x="233" y="231"/>
                </a:cubicBezTo>
                <a:cubicBezTo>
                  <a:pt x="209" y="231"/>
                  <a:pt x="197" y="221"/>
                  <a:pt x="197" y="201"/>
                </a:cubicBezTo>
                <a:cubicBezTo>
                  <a:pt x="197" y="182"/>
                  <a:pt x="209" y="172"/>
                  <a:pt x="234" y="172"/>
                </a:cubicBezTo>
                <a:lnTo>
                  <a:pt x="239" y="172"/>
                </a:lnTo>
                <a:lnTo>
                  <a:pt x="239" y="231"/>
                </a:lnTo>
                <a:close/>
                <a:moveTo>
                  <a:pt x="273" y="332"/>
                </a:moveTo>
                <a:lnTo>
                  <a:pt x="267" y="332"/>
                </a:lnTo>
                <a:lnTo>
                  <a:pt x="267" y="268"/>
                </a:lnTo>
                <a:cubicBezTo>
                  <a:pt x="285" y="268"/>
                  <a:pt x="297" y="270"/>
                  <a:pt x="303" y="274"/>
                </a:cubicBezTo>
                <a:cubicBezTo>
                  <a:pt x="309" y="278"/>
                  <a:pt x="312" y="286"/>
                  <a:pt x="312" y="298"/>
                </a:cubicBezTo>
                <a:cubicBezTo>
                  <a:pt x="312" y="321"/>
                  <a:pt x="299" y="332"/>
                  <a:pt x="273" y="3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3" name="shopping-cart-with-product-inside_43777">
            <a:extLst>
              <a:ext uri="{FF2B5EF4-FFF2-40B4-BE49-F238E27FC236}">
                <a16:creationId xmlns:a16="http://schemas.microsoft.com/office/drawing/2014/main" xmlns="" id="{7692CAAD-B3BE-46B0-B18B-77C0AA0D69C9}"/>
              </a:ext>
            </a:extLst>
          </p:cNvPr>
          <p:cNvSpPr>
            <a:spLocks noChangeAspect="1"/>
          </p:cNvSpPr>
          <p:nvPr/>
        </p:nvSpPr>
        <p:spPr bwMode="auto">
          <a:xfrm>
            <a:off x="6094694" y="3152120"/>
            <a:ext cx="439023" cy="498219"/>
          </a:xfrm>
          <a:custGeom>
            <a:avLst/>
            <a:gdLst>
              <a:gd name="T0" fmla="*/ 327 w 354"/>
              <a:gd name="T1" fmla="*/ 260 h 373"/>
              <a:gd name="T2" fmla="*/ 99 w 354"/>
              <a:gd name="T3" fmla="*/ 286 h 373"/>
              <a:gd name="T4" fmla="*/ 0 w 354"/>
              <a:gd name="T5" fmla="*/ 95 h 373"/>
              <a:gd name="T6" fmla="*/ 78 w 354"/>
              <a:gd name="T7" fmla="*/ 70 h 373"/>
              <a:gd name="T8" fmla="*/ 144 w 354"/>
              <a:gd name="T9" fmla="*/ 303 h 373"/>
              <a:gd name="T10" fmla="*/ 144 w 354"/>
              <a:gd name="T11" fmla="*/ 373 h 373"/>
              <a:gd name="T12" fmla="*/ 144 w 354"/>
              <a:gd name="T13" fmla="*/ 303 h 373"/>
              <a:gd name="T14" fmla="*/ 253 w 354"/>
              <a:gd name="T15" fmla="*/ 338 h 373"/>
              <a:gd name="T16" fmla="*/ 323 w 354"/>
              <a:gd name="T17" fmla="*/ 338 h 373"/>
              <a:gd name="T18" fmla="*/ 133 w 354"/>
              <a:gd name="T19" fmla="*/ 240 h 373"/>
              <a:gd name="T20" fmla="*/ 153 w 354"/>
              <a:gd name="T21" fmla="*/ 82 h 373"/>
              <a:gd name="T22" fmla="*/ 314 w 354"/>
              <a:gd name="T23" fmla="*/ 68 h 373"/>
              <a:gd name="T24" fmla="*/ 354 w 354"/>
              <a:gd name="T25" fmla="*/ 82 h 373"/>
              <a:gd name="T26" fmla="*/ 133 w 354"/>
              <a:gd name="T27" fmla="*/ 240 h 373"/>
              <a:gd name="T28" fmla="*/ 294 w 354"/>
              <a:gd name="T29" fmla="*/ 82 h 373"/>
              <a:gd name="T30" fmla="*/ 305 w 354"/>
              <a:gd name="T31" fmla="*/ 73 h 373"/>
              <a:gd name="T32" fmla="*/ 191 w 354"/>
              <a:gd name="T33" fmla="*/ 82 h 373"/>
              <a:gd name="T34" fmla="*/ 194 w 354"/>
              <a:gd name="T35" fmla="*/ 76 h 373"/>
              <a:gd name="T36" fmla="*/ 205 w 354"/>
              <a:gd name="T37" fmla="*/ 82 h 373"/>
              <a:gd name="T38" fmla="*/ 204 w 354"/>
              <a:gd name="T39" fmla="*/ 69 h 373"/>
              <a:gd name="T40" fmla="*/ 220 w 354"/>
              <a:gd name="T41" fmla="*/ 82 h 373"/>
              <a:gd name="T42" fmla="*/ 213 w 354"/>
              <a:gd name="T43" fmla="*/ 62 h 373"/>
              <a:gd name="T44" fmla="*/ 236 w 354"/>
              <a:gd name="T45" fmla="*/ 82 h 373"/>
              <a:gd name="T46" fmla="*/ 224 w 354"/>
              <a:gd name="T47" fmla="*/ 54 h 373"/>
              <a:gd name="T48" fmla="*/ 251 w 354"/>
              <a:gd name="T49" fmla="*/ 82 h 373"/>
              <a:gd name="T50" fmla="*/ 234 w 354"/>
              <a:gd name="T51" fmla="*/ 47 h 373"/>
              <a:gd name="T52" fmla="*/ 281 w 354"/>
              <a:gd name="T53" fmla="*/ 82 h 373"/>
              <a:gd name="T54" fmla="*/ 262 w 354"/>
              <a:gd name="T55" fmla="*/ 10 h 373"/>
              <a:gd name="T56" fmla="*/ 281 w 354"/>
              <a:gd name="T57" fmla="*/ 71 h 373"/>
              <a:gd name="T58" fmla="*/ 248 w 354"/>
              <a:gd name="T59" fmla="*/ 37 h 373"/>
              <a:gd name="T60" fmla="*/ 281 w 354"/>
              <a:gd name="T61" fmla="*/ 71 h 373"/>
              <a:gd name="T62" fmla="*/ 243 w 354"/>
              <a:gd name="T63" fmla="*/ 40 h 373"/>
              <a:gd name="T64" fmla="*/ 266 w 354"/>
              <a:gd name="T65" fmla="*/ 82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4" h="373">
                <a:moveTo>
                  <a:pt x="120" y="260"/>
                </a:moveTo>
                <a:lnTo>
                  <a:pt x="327" y="260"/>
                </a:lnTo>
                <a:lnTo>
                  <a:pt x="327" y="286"/>
                </a:lnTo>
                <a:lnTo>
                  <a:pt x="99" y="286"/>
                </a:lnTo>
                <a:lnTo>
                  <a:pt x="58" y="95"/>
                </a:lnTo>
                <a:lnTo>
                  <a:pt x="0" y="95"/>
                </a:lnTo>
                <a:lnTo>
                  <a:pt x="0" y="70"/>
                </a:lnTo>
                <a:lnTo>
                  <a:pt x="78" y="70"/>
                </a:lnTo>
                <a:lnTo>
                  <a:pt x="120" y="260"/>
                </a:lnTo>
                <a:close/>
                <a:moveTo>
                  <a:pt x="144" y="303"/>
                </a:moveTo>
                <a:cubicBezTo>
                  <a:pt x="124" y="303"/>
                  <a:pt x="109" y="318"/>
                  <a:pt x="109" y="338"/>
                </a:cubicBezTo>
                <a:cubicBezTo>
                  <a:pt x="109" y="357"/>
                  <a:pt x="124" y="373"/>
                  <a:pt x="144" y="373"/>
                </a:cubicBezTo>
                <a:cubicBezTo>
                  <a:pt x="163" y="373"/>
                  <a:pt x="179" y="357"/>
                  <a:pt x="179" y="338"/>
                </a:cubicBezTo>
                <a:cubicBezTo>
                  <a:pt x="179" y="318"/>
                  <a:pt x="163" y="303"/>
                  <a:pt x="144" y="303"/>
                </a:cubicBezTo>
                <a:close/>
                <a:moveTo>
                  <a:pt x="288" y="303"/>
                </a:moveTo>
                <a:cubicBezTo>
                  <a:pt x="268" y="303"/>
                  <a:pt x="253" y="318"/>
                  <a:pt x="253" y="338"/>
                </a:cubicBezTo>
                <a:cubicBezTo>
                  <a:pt x="253" y="357"/>
                  <a:pt x="268" y="373"/>
                  <a:pt x="288" y="373"/>
                </a:cubicBezTo>
                <a:cubicBezTo>
                  <a:pt x="307" y="373"/>
                  <a:pt x="323" y="357"/>
                  <a:pt x="323" y="338"/>
                </a:cubicBezTo>
                <a:cubicBezTo>
                  <a:pt x="323" y="318"/>
                  <a:pt x="307" y="303"/>
                  <a:pt x="288" y="303"/>
                </a:cubicBezTo>
                <a:close/>
                <a:moveTo>
                  <a:pt x="133" y="240"/>
                </a:moveTo>
                <a:lnTo>
                  <a:pt x="103" y="82"/>
                </a:lnTo>
                <a:lnTo>
                  <a:pt x="153" y="82"/>
                </a:lnTo>
                <a:lnTo>
                  <a:pt x="264" y="0"/>
                </a:lnTo>
                <a:lnTo>
                  <a:pt x="314" y="68"/>
                </a:lnTo>
                <a:lnTo>
                  <a:pt x="311" y="82"/>
                </a:lnTo>
                <a:lnTo>
                  <a:pt x="354" y="82"/>
                </a:lnTo>
                <a:lnTo>
                  <a:pt x="319" y="240"/>
                </a:lnTo>
                <a:lnTo>
                  <a:pt x="133" y="240"/>
                </a:lnTo>
                <a:close/>
                <a:moveTo>
                  <a:pt x="305" y="73"/>
                </a:moveTo>
                <a:lnTo>
                  <a:pt x="294" y="82"/>
                </a:lnTo>
                <a:lnTo>
                  <a:pt x="304" y="82"/>
                </a:lnTo>
                <a:lnTo>
                  <a:pt x="305" y="73"/>
                </a:lnTo>
                <a:close/>
                <a:moveTo>
                  <a:pt x="165" y="82"/>
                </a:moveTo>
                <a:lnTo>
                  <a:pt x="191" y="82"/>
                </a:lnTo>
                <a:lnTo>
                  <a:pt x="189" y="80"/>
                </a:lnTo>
                <a:lnTo>
                  <a:pt x="194" y="76"/>
                </a:lnTo>
                <a:lnTo>
                  <a:pt x="199" y="82"/>
                </a:lnTo>
                <a:lnTo>
                  <a:pt x="205" y="82"/>
                </a:lnTo>
                <a:lnTo>
                  <a:pt x="199" y="73"/>
                </a:lnTo>
                <a:lnTo>
                  <a:pt x="204" y="69"/>
                </a:lnTo>
                <a:lnTo>
                  <a:pt x="213" y="82"/>
                </a:lnTo>
                <a:lnTo>
                  <a:pt x="220" y="82"/>
                </a:lnTo>
                <a:lnTo>
                  <a:pt x="208" y="66"/>
                </a:lnTo>
                <a:lnTo>
                  <a:pt x="213" y="62"/>
                </a:lnTo>
                <a:lnTo>
                  <a:pt x="228" y="82"/>
                </a:lnTo>
                <a:lnTo>
                  <a:pt x="236" y="82"/>
                </a:lnTo>
                <a:lnTo>
                  <a:pt x="219" y="58"/>
                </a:lnTo>
                <a:lnTo>
                  <a:pt x="224" y="54"/>
                </a:lnTo>
                <a:lnTo>
                  <a:pt x="244" y="82"/>
                </a:lnTo>
                <a:lnTo>
                  <a:pt x="251" y="82"/>
                </a:lnTo>
                <a:lnTo>
                  <a:pt x="229" y="51"/>
                </a:lnTo>
                <a:lnTo>
                  <a:pt x="234" y="47"/>
                </a:lnTo>
                <a:lnTo>
                  <a:pt x="259" y="82"/>
                </a:lnTo>
                <a:lnTo>
                  <a:pt x="281" y="82"/>
                </a:lnTo>
                <a:lnTo>
                  <a:pt x="303" y="66"/>
                </a:lnTo>
                <a:lnTo>
                  <a:pt x="262" y="10"/>
                </a:lnTo>
                <a:lnTo>
                  <a:pt x="165" y="82"/>
                </a:lnTo>
                <a:close/>
                <a:moveTo>
                  <a:pt x="281" y="71"/>
                </a:moveTo>
                <a:lnTo>
                  <a:pt x="253" y="33"/>
                </a:lnTo>
                <a:lnTo>
                  <a:pt x="248" y="37"/>
                </a:lnTo>
                <a:lnTo>
                  <a:pt x="276" y="74"/>
                </a:lnTo>
                <a:lnTo>
                  <a:pt x="281" y="71"/>
                </a:lnTo>
                <a:close/>
                <a:moveTo>
                  <a:pt x="271" y="78"/>
                </a:moveTo>
                <a:lnTo>
                  <a:pt x="243" y="40"/>
                </a:lnTo>
                <a:lnTo>
                  <a:pt x="238" y="44"/>
                </a:lnTo>
                <a:lnTo>
                  <a:pt x="266" y="82"/>
                </a:lnTo>
                <a:lnTo>
                  <a:pt x="271" y="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latin typeface="仓耳玄三M W05" panose="02020400000000000000" pitchFamily="18" charset="-122"/>
            </a:endParaRPr>
          </a:p>
        </p:txBody>
      </p:sp>
      <p:pic>
        <p:nvPicPr>
          <p:cNvPr id="6" name="图片 5" descr="图片包含 建筑物, 户外, 船, 水&#10;&#10;描述已自动生成">
            <a:extLst>
              <a:ext uri="{FF2B5EF4-FFF2-40B4-BE49-F238E27FC236}">
                <a16:creationId xmlns:a16="http://schemas.microsoft.com/office/drawing/2014/main" xmlns="" id="{FDD48FC8-1347-4232-BFCA-DF9784BF574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96770" y="1238249"/>
            <a:ext cx="2493539" cy="4345859"/>
          </a:xfrm>
          <a:prstGeom prst="rect">
            <a:avLst/>
          </a:prstGeom>
        </p:spPr>
      </p:pic>
      <p:sp>
        <p:nvSpPr>
          <p:cNvPr id="26" name="Shape 535">
            <a:extLst>
              <a:ext uri="{FF2B5EF4-FFF2-40B4-BE49-F238E27FC236}">
                <a16:creationId xmlns:a16="http://schemas.microsoft.com/office/drawing/2014/main" xmlns="" id="{DF03E13E-4D55-4C2A-AC45-7BF78F084DCA}"/>
              </a:ext>
            </a:extLst>
          </p:cNvPr>
          <p:cNvSpPr/>
          <p:nvPr/>
        </p:nvSpPr>
        <p:spPr>
          <a:xfrm>
            <a:off x="818715" y="4699259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27" name="Shape 536">
            <a:extLst>
              <a:ext uri="{FF2B5EF4-FFF2-40B4-BE49-F238E27FC236}">
                <a16:creationId xmlns:a16="http://schemas.microsoft.com/office/drawing/2014/main" xmlns="" id="{638359B5-BF7E-4C1E-A8BE-D28DE9847415}"/>
              </a:ext>
            </a:extLst>
          </p:cNvPr>
          <p:cNvSpPr/>
          <p:nvPr/>
        </p:nvSpPr>
        <p:spPr>
          <a:xfrm>
            <a:off x="900994" y="4840957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98%</a:t>
            </a:r>
          </a:p>
        </p:txBody>
      </p:sp>
      <p:sp>
        <p:nvSpPr>
          <p:cNvPr id="28" name="Shape 537">
            <a:extLst>
              <a:ext uri="{FF2B5EF4-FFF2-40B4-BE49-F238E27FC236}">
                <a16:creationId xmlns:a16="http://schemas.microsoft.com/office/drawing/2014/main" xmlns="" id="{0E403EC1-06E3-49D5-A04E-AEF3B63E61D4}"/>
              </a:ext>
            </a:extLst>
          </p:cNvPr>
          <p:cNvSpPr/>
          <p:nvPr/>
        </p:nvSpPr>
        <p:spPr>
          <a:xfrm>
            <a:off x="1468582" y="4852498"/>
            <a:ext cx="1114088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UI/UX DESIGNER</a:t>
            </a:r>
          </a:p>
        </p:txBody>
      </p:sp>
      <p:sp>
        <p:nvSpPr>
          <p:cNvPr id="29" name="Shape 542">
            <a:extLst>
              <a:ext uri="{FF2B5EF4-FFF2-40B4-BE49-F238E27FC236}">
                <a16:creationId xmlns:a16="http://schemas.microsoft.com/office/drawing/2014/main" xmlns="" id="{8AD50A50-DA93-4FFC-BE1A-EAF88DE1E63D}"/>
              </a:ext>
            </a:extLst>
          </p:cNvPr>
          <p:cNvSpPr/>
          <p:nvPr/>
        </p:nvSpPr>
        <p:spPr>
          <a:xfrm>
            <a:off x="3325119" y="4699259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30" name="Shape 543">
            <a:extLst>
              <a:ext uri="{FF2B5EF4-FFF2-40B4-BE49-F238E27FC236}">
                <a16:creationId xmlns:a16="http://schemas.microsoft.com/office/drawing/2014/main" xmlns="" id="{2CD36D63-D214-43F6-AA9C-4AA36163223F}"/>
              </a:ext>
            </a:extLst>
          </p:cNvPr>
          <p:cNvSpPr/>
          <p:nvPr/>
        </p:nvSpPr>
        <p:spPr>
          <a:xfrm>
            <a:off x="3407398" y="4840957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34%</a:t>
            </a:r>
          </a:p>
        </p:txBody>
      </p:sp>
      <p:sp>
        <p:nvSpPr>
          <p:cNvPr id="31" name="Shape 544">
            <a:extLst>
              <a:ext uri="{FF2B5EF4-FFF2-40B4-BE49-F238E27FC236}">
                <a16:creationId xmlns:a16="http://schemas.microsoft.com/office/drawing/2014/main" xmlns="" id="{8EE583A5-EE81-4B99-8348-5F252846C06E}"/>
              </a:ext>
            </a:extLst>
          </p:cNvPr>
          <p:cNvSpPr/>
          <p:nvPr/>
        </p:nvSpPr>
        <p:spPr>
          <a:xfrm>
            <a:off x="3974985" y="4852498"/>
            <a:ext cx="993862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MANAGEMENT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Shape 7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DRIVEN</a:t>
            </a:r>
          </a:p>
        </p:txBody>
      </p:sp>
      <p:sp>
        <p:nvSpPr>
          <p:cNvPr id="755" name="Shape 755"/>
          <p:cNvSpPr>
            <a:spLocks noGrp="1"/>
          </p:cNvSpPr>
          <p:nvPr>
            <p:ph type="sldNum" sz="quarter" idx="2"/>
          </p:nvPr>
        </p:nvSpPr>
        <p:spPr>
          <a:xfrm>
            <a:off x="11281477" y="525557"/>
            <a:ext cx="245629" cy="2794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 dirty="0"/>
          </a:p>
        </p:txBody>
      </p:sp>
      <p:graphicFrame>
        <p:nvGraphicFramePr>
          <p:cNvPr id="756" name="Chart 756"/>
          <p:cNvGraphicFramePr/>
          <p:nvPr>
            <p:extLst>
              <p:ext uri="{D42A27DB-BD31-4B8C-83A1-F6EECF244321}">
                <p14:modId xmlns:p14="http://schemas.microsoft.com/office/powerpoint/2010/main" val="2242071983"/>
              </p:ext>
            </p:extLst>
          </p:nvPr>
        </p:nvGraphicFramePr>
        <p:xfrm>
          <a:off x="8015345" y="1838468"/>
          <a:ext cx="3454545" cy="39158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57" name="Shape 757"/>
          <p:cNvSpPr/>
          <p:nvPr/>
        </p:nvSpPr>
        <p:spPr>
          <a:xfrm>
            <a:off x="781304" y="5145791"/>
            <a:ext cx="82551" cy="8255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graphicFrame>
        <p:nvGraphicFramePr>
          <p:cNvPr id="758" name="Chart 758"/>
          <p:cNvGraphicFramePr/>
          <p:nvPr>
            <p:extLst>
              <p:ext uri="{D42A27DB-BD31-4B8C-83A1-F6EECF244321}">
                <p14:modId xmlns:p14="http://schemas.microsoft.com/office/powerpoint/2010/main" val="239042920"/>
              </p:ext>
            </p:extLst>
          </p:nvPr>
        </p:nvGraphicFramePr>
        <p:xfrm>
          <a:off x="576923" y="1838468"/>
          <a:ext cx="3456254" cy="39158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59" name="Shape 759"/>
          <p:cNvSpPr/>
          <p:nvPr/>
        </p:nvSpPr>
        <p:spPr>
          <a:xfrm>
            <a:off x="5005257" y="1998856"/>
            <a:ext cx="2093522" cy="974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defRPr sz="60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pPr>
            <a:r>
              <a:rPr sz="3000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Liberty data</a:t>
            </a:r>
          </a:p>
          <a:p>
            <a:pPr>
              <a:defRPr sz="60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pPr>
            <a:r>
              <a:rPr sz="3000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chart</a:t>
            </a:r>
          </a:p>
        </p:txBody>
      </p:sp>
      <p:sp>
        <p:nvSpPr>
          <p:cNvPr id="760" name="Shape 760"/>
          <p:cNvSpPr/>
          <p:nvPr/>
        </p:nvSpPr>
        <p:spPr>
          <a:xfrm>
            <a:off x="5005257" y="3897144"/>
            <a:ext cx="2181486" cy="1400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15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There are many variations of passages some form, by injected going to use a passage</a:t>
            </a:r>
          </a:p>
        </p:txBody>
      </p:sp>
      <p:sp>
        <p:nvSpPr>
          <p:cNvPr id="763" name="Shape 763"/>
          <p:cNvSpPr/>
          <p:nvPr/>
        </p:nvSpPr>
        <p:spPr>
          <a:xfrm>
            <a:off x="10711628" y="476101"/>
            <a:ext cx="545021" cy="319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 defTabSz="457200">
              <a:lnSpc>
                <a:spcPct val="150000"/>
              </a:lnSpc>
              <a:defRPr sz="2600">
                <a:solidFill>
                  <a:srgbClr val="9D9C9D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300" dirty="0">
                <a:latin typeface="仓耳玄三M W05" panose="02020400000000000000" pitchFamily="18" charset="-122"/>
              </a:rPr>
              <a:t>SLIDE:</a:t>
            </a:r>
          </a:p>
        </p:txBody>
      </p:sp>
      <p:sp>
        <p:nvSpPr>
          <p:cNvPr id="764" name="Shape 764"/>
          <p:cNvSpPr/>
          <p:nvPr/>
        </p:nvSpPr>
        <p:spPr>
          <a:xfrm>
            <a:off x="705676" y="1173701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56" grpId="0">
        <p:bldAsOne/>
      </p:bldGraphic>
      <p:bldGraphic spid="758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/>
          <p:nvPr/>
        </p:nvSpPr>
        <p:spPr>
          <a:xfrm>
            <a:off x="6952366" y="4187795"/>
            <a:ext cx="769897" cy="88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706" name="Shape 706"/>
          <p:cNvSpPr/>
          <p:nvPr/>
        </p:nvSpPr>
        <p:spPr>
          <a:xfrm>
            <a:off x="8309506" y="4184048"/>
            <a:ext cx="769897" cy="88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354456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708" name="Shape 708"/>
          <p:cNvSpPr/>
          <p:nvPr/>
        </p:nvSpPr>
        <p:spPr>
          <a:xfrm>
            <a:off x="9666646" y="4184048"/>
            <a:ext cx="769898" cy="88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pic>
        <p:nvPicPr>
          <p:cNvPr id="710" name="imac_1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7815" y="1348637"/>
            <a:ext cx="5111751" cy="4160727"/>
          </a:xfrm>
          <a:prstGeom prst="rect">
            <a:avLst/>
          </a:prstGeom>
          <a:ln w="12700">
            <a:miter lim="400000"/>
          </a:ln>
        </p:spPr>
      </p:pic>
      <p:sp>
        <p:nvSpPr>
          <p:cNvPr id="712" name="Shape 712"/>
          <p:cNvSpPr/>
          <p:nvPr/>
        </p:nvSpPr>
        <p:spPr>
          <a:xfrm>
            <a:off x="6892060" y="1553791"/>
            <a:ext cx="4443524" cy="628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75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sz="3750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Monoblock mock up</a:t>
            </a:r>
          </a:p>
        </p:txBody>
      </p:sp>
      <p:sp>
        <p:nvSpPr>
          <p:cNvPr id="713" name="Shape 713"/>
          <p:cNvSpPr/>
          <p:nvPr/>
        </p:nvSpPr>
        <p:spPr>
          <a:xfrm>
            <a:off x="6906128" y="2624582"/>
            <a:ext cx="4134145" cy="1054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There are many variations of passages of Lorem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Ipsum available, but the majority have suffered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alteration in some form, by injected </a:t>
            </a:r>
            <a:r>
              <a:rPr sz="1500" dirty="0" err="1">
                <a:latin typeface="仓耳玄三M W05" panose="02020400000000000000" pitchFamily="18" charset="-122"/>
              </a:rPr>
              <a:t>humour</a:t>
            </a:r>
            <a:r>
              <a:rPr sz="1500" dirty="0">
                <a:latin typeface="仓耳玄三M W05" panose="02020400000000000000" pitchFamily="18" charset="-122"/>
              </a:rPr>
              <a:t>, or</a:t>
            </a:r>
          </a:p>
        </p:txBody>
      </p:sp>
      <p:pic>
        <p:nvPicPr>
          <p:cNvPr id="4" name="图片占位符 3" descr="图片包含 建筑物, 户外, 船, 水&#10;&#10;描述已自动生成">
            <a:extLst>
              <a:ext uri="{FF2B5EF4-FFF2-40B4-BE49-F238E27FC236}">
                <a16:creationId xmlns:a16="http://schemas.microsoft.com/office/drawing/2014/main" xmlns="" id="{C2594BB2-BF1F-4EA5-8748-84C89ED5200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图片 5" descr="图片包含 建筑物, 户外, 船, 水&#10;&#10;描述已自动生成">
            <a:extLst>
              <a:ext uri="{FF2B5EF4-FFF2-40B4-BE49-F238E27FC236}">
                <a16:creationId xmlns:a16="http://schemas.microsoft.com/office/drawing/2014/main" xmlns="" id="{65D92503-F9AC-4B11-AE01-9613668807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7262" y="1561307"/>
            <a:ext cx="4673599" cy="2626520"/>
          </a:xfrm>
          <a:prstGeom prst="rect">
            <a:avLst/>
          </a:prstGeom>
        </p:spPr>
      </p:pic>
      <p:sp>
        <p:nvSpPr>
          <p:cNvPr id="20" name="Shape 738">
            <a:extLst>
              <a:ext uri="{FF2B5EF4-FFF2-40B4-BE49-F238E27FC236}">
                <a16:creationId xmlns:a16="http://schemas.microsoft.com/office/drawing/2014/main" xmlns="" id="{DABFEE5B-CDDF-4AB3-8422-E16E558E4F4B}"/>
              </a:ext>
            </a:extLst>
          </p:cNvPr>
          <p:cNvSpPr/>
          <p:nvPr/>
        </p:nvSpPr>
        <p:spPr>
          <a:xfrm>
            <a:off x="737815" y="736821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21" name="Shape 738">
            <a:extLst>
              <a:ext uri="{FF2B5EF4-FFF2-40B4-BE49-F238E27FC236}">
                <a16:creationId xmlns:a16="http://schemas.microsoft.com/office/drawing/2014/main" xmlns="" id="{DEBA8027-E3AC-4C18-BAD7-6569E38A66C9}"/>
              </a:ext>
            </a:extLst>
          </p:cNvPr>
          <p:cNvSpPr/>
          <p:nvPr/>
        </p:nvSpPr>
        <p:spPr>
          <a:xfrm>
            <a:off x="554935" y="6193452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24" name="tag_98984">
            <a:extLst>
              <a:ext uri="{FF2B5EF4-FFF2-40B4-BE49-F238E27FC236}">
                <a16:creationId xmlns:a16="http://schemas.microsoft.com/office/drawing/2014/main" xmlns="" id="{57D7A26A-E364-4E27-8DF9-DD0C9CA66221}"/>
              </a:ext>
            </a:extLst>
          </p:cNvPr>
          <p:cNvSpPr>
            <a:spLocks noChangeAspect="1"/>
          </p:cNvSpPr>
          <p:nvPr/>
        </p:nvSpPr>
        <p:spPr bwMode="auto">
          <a:xfrm>
            <a:off x="7191193" y="4431926"/>
            <a:ext cx="354040" cy="405573"/>
          </a:xfrm>
          <a:custGeom>
            <a:avLst/>
            <a:gdLst>
              <a:gd name="T0" fmla="*/ 3188 w 3452"/>
              <a:gd name="T1" fmla="*/ 198 h 3960"/>
              <a:gd name="T2" fmla="*/ 2711 w 3452"/>
              <a:gd name="T3" fmla="*/ 0 h 3960"/>
              <a:gd name="T4" fmla="*/ 2234 w 3452"/>
              <a:gd name="T5" fmla="*/ 198 h 3960"/>
              <a:gd name="T6" fmla="*/ 1784 w 3452"/>
              <a:gd name="T7" fmla="*/ 648 h 3960"/>
              <a:gd name="T8" fmla="*/ 1318 w 3452"/>
              <a:gd name="T9" fmla="*/ 369 h 3960"/>
              <a:gd name="T10" fmla="*/ 1179 w 3452"/>
              <a:gd name="T11" fmla="*/ 369 h 3960"/>
              <a:gd name="T12" fmla="*/ 66 w 3452"/>
              <a:gd name="T13" fmla="*/ 1037 h 3960"/>
              <a:gd name="T14" fmla="*/ 0 w 3452"/>
              <a:gd name="T15" fmla="*/ 1153 h 3960"/>
              <a:gd name="T16" fmla="*/ 0 w 3452"/>
              <a:gd name="T17" fmla="*/ 3825 h 3960"/>
              <a:gd name="T18" fmla="*/ 135 w 3452"/>
              <a:gd name="T19" fmla="*/ 3960 h 3960"/>
              <a:gd name="T20" fmla="*/ 2362 w 3452"/>
              <a:gd name="T21" fmla="*/ 3960 h 3960"/>
              <a:gd name="T22" fmla="*/ 2497 w 3452"/>
              <a:gd name="T23" fmla="*/ 3825 h 3960"/>
              <a:gd name="T24" fmla="*/ 2497 w 3452"/>
              <a:gd name="T25" fmla="*/ 1845 h 3960"/>
              <a:gd name="T26" fmla="*/ 3188 w 3452"/>
              <a:gd name="T27" fmla="*/ 1154 h 3960"/>
              <a:gd name="T28" fmla="*/ 3188 w 3452"/>
              <a:gd name="T29" fmla="*/ 198 h 3960"/>
              <a:gd name="T30" fmla="*/ 1249 w 3452"/>
              <a:gd name="T31" fmla="*/ 1733 h 3960"/>
              <a:gd name="T32" fmla="*/ 891 w 3452"/>
              <a:gd name="T33" fmla="*/ 1375 h 3960"/>
              <a:gd name="T34" fmla="*/ 1249 w 3452"/>
              <a:gd name="T35" fmla="*/ 1018 h 3960"/>
              <a:gd name="T36" fmla="*/ 1387 w 3452"/>
              <a:gd name="T37" fmla="*/ 1046 h 3960"/>
              <a:gd name="T38" fmla="*/ 1153 w 3452"/>
              <a:gd name="T39" fmla="*/ 1280 h 3960"/>
              <a:gd name="T40" fmla="*/ 1153 w 3452"/>
              <a:gd name="T41" fmla="*/ 1471 h 3960"/>
              <a:gd name="T42" fmla="*/ 1344 w 3452"/>
              <a:gd name="T43" fmla="*/ 1471 h 3960"/>
              <a:gd name="T44" fmla="*/ 1578 w 3452"/>
              <a:gd name="T45" fmla="*/ 1236 h 3960"/>
              <a:gd name="T46" fmla="*/ 1606 w 3452"/>
              <a:gd name="T47" fmla="*/ 1375 h 3960"/>
              <a:gd name="T48" fmla="*/ 1249 w 3452"/>
              <a:gd name="T49" fmla="*/ 1733 h 3960"/>
              <a:gd name="T50" fmla="*/ 2997 w 3452"/>
              <a:gd name="T51" fmla="*/ 963 h 3960"/>
              <a:gd name="T52" fmla="*/ 2497 w 3452"/>
              <a:gd name="T53" fmla="*/ 1463 h 3960"/>
              <a:gd name="T54" fmla="*/ 2497 w 3452"/>
              <a:gd name="T55" fmla="*/ 1153 h 3960"/>
              <a:gd name="T56" fmla="*/ 2432 w 3452"/>
              <a:gd name="T57" fmla="*/ 1037 h 3960"/>
              <a:gd name="T58" fmla="*/ 2023 w 3452"/>
              <a:gd name="T59" fmla="*/ 791 h 3960"/>
              <a:gd name="T60" fmla="*/ 2425 w 3452"/>
              <a:gd name="T61" fmla="*/ 389 h 3960"/>
              <a:gd name="T62" fmla="*/ 2711 w 3452"/>
              <a:gd name="T63" fmla="*/ 270 h 3960"/>
              <a:gd name="T64" fmla="*/ 2997 w 3452"/>
              <a:gd name="T65" fmla="*/ 389 h 3960"/>
              <a:gd name="T66" fmla="*/ 2997 w 3452"/>
              <a:gd name="T67" fmla="*/ 963 h 3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52" h="3960">
                <a:moveTo>
                  <a:pt x="3188" y="198"/>
                </a:moveTo>
                <a:cubicBezTo>
                  <a:pt x="3061" y="70"/>
                  <a:pt x="2891" y="0"/>
                  <a:pt x="2711" y="0"/>
                </a:cubicBezTo>
                <a:cubicBezTo>
                  <a:pt x="2531" y="0"/>
                  <a:pt x="2361" y="70"/>
                  <a:pt x="2234" y="198"/>
                </a:cubicBezTo>
                <a:lnTo>
                  <a:pt x="1784" y="648"/>
                </a:lnTo>
                <a:lnTo>
                  <a:pt x="1318" y="369"/>
                </a:lnTo>
                <a:cubicBezTo>
                  <a:pt x="1275" y="343"/>
                  <a:pt x="1222" y="343"/>
                  <a:pt x="1179" y="369"/>
                </a:cubicBezTo>
                <a:lnTo>
                  <a:pt x="66" y="1037"/>
                </a:lnTo>
                <a:cubicBezTo>
                  <a:pt x="25" y="1061"/>
                  <a:pt x="0" y="1105"/>
                  <a:pt x="0" y="1153"/>
                </a:cubicBezTo>
                <a:lnTo>
                  <a:pt x="0" y="3825"/>
                </a:lnTo>
                <a:cubicBezTo>
                  <a:pt x="0" y="3900"/>
                  <a:pt x="60" y="3960"/>
                  <a:pt x="135" y="3960"/>
                </a:cubicBezTo>
                <a:lnTo>
                  <a:pt x="2362" y="3960"/>
                </a:lnTo>
                <a:cubicBezTo>
                  <a:pt x="2437" y="3960"/>
                  <a:pt x="2497" y="3900"/>
                  <a:pt x="2497" y="3825"/>
                </a:cubicBezTo>
                <a:lnTo>
                  <a:pt x="2497" y="1845"/>
                </a:lnTo>
                <a:lnTo>
                  <a:pt x="3188" y="1154"/>
                </a:lnTo>
                <a:cubicBezTo>
                  <a:pt x="3452" y="890"/>
                  <a:pt x="3452" y="462"/>
                  <a:pt x="3188" y="198"/>
                </a:cubicBezTo>
                <a:close/>
                <a:moveTo>
                  <a:pt x="1249" y="1733"/>
                </a:moveTo>
                <a:cubicBezTo>
                  <a:pt x="1051" y="1733"/>
                  <a:pt x="891" y="1573"/>
                  <a:pt x="891" y="1375"/>
                </a:cubicBezTo>
                <a:cubicBezTo>
                  <a:pt x="891" y="1178"/>
                  <a:pt x="1051" y="1018"/>
                  <a:pt x="1249" y="1018"/>
                </a:cubicBezTo>
                <a:cubicBezTo>
                  <a:pt x="1298" y="1018"/>
                  <a:pt x="1345" y="1028"/>
                  <a:pt x="1387" y="1046"/>
                </a:cubicBezTo>
                <a:lnTo>
                  <a:pt x="1153" y="1280"/>
                </a:lnTo>
                <a:cubicBezTo>
                  <a:pt x="1100" y="1333"/>
                  <a:pt x="1101" y="1418"/>
                  <a:pt x="1153" y="1471"/>
                </a:cubicBezTo>
                <a:cubicBezTo>
                  <a:pt x="1206" y="1524"/>
                  <a:pt x="1291" y="1524"/>
                  <a:pt x="1344" y="1471"/>
                </a:cubicBezTo>
                <a:lnTo>
                  <a:pt x="1578" y="1236"/>
                </a:lnTo>
                <a:cubicBezTo>
                  <a:pt x="1596" y="1279"/>
                  <a:pt x="1606" y="1326"/>
                  <a:pt x="1606" y="1375"/>
                </a:cubicBezTo>
                <a:cubicBezTo>
                  <a:pt x="1606" y="1573"/>
                  <a:pt x="1446" y="1733"/>
                  <a:pt x="1249" y="1733"/>
                </a:cubicBezTo>
                <a:close/>
                <a:moveTo>
                  <a:pt x="2997" y="963"/>
                </a:moveTo>
                <a:lnTo>
                  <a:pt x="2497" y="1463"/>
                </a:lnTo>
                <a:lnTo>
                  <a:pt x="2497" y="1153"/>
                </a:lnTo>
                <a:cubicBezTo>
                  <a:pt x="2497" y="1105"/>
                  <a:pt x="2472" y="1061"/>
                  <a:pt x="2432" y="1037"/>
                </a:cubicBezTo>
                <a:lnTo>
                  <a:pt x="2023" y="791"/>
                </a:lnTo>
                <a:lnTo>
                  <a:pt x="2425" y="389"/>
                </a:lnTo>
                <a:cubicBezTo>
                  <a:pt x="2501" y="312"/>
                  <a:pt x="2603" y="270"/>
                  <a:pt x="2711" y="270"/>
                </a:cubicBezTo>
                <a:cubicBezTo>
                  <a:pt x="2819" y="270"/>
                  <a:pt x="2921" y="312"/>
                  <a:pt x="2997" y="389"/>
                </a:cubicBezTo>
                <a:cubicBezTo>
                  <a:pt x="3156" y="547"/>
                  <a:pt x="3156" y="805"/>
                  <a:pt x="2997" y="9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5" name="dollar-coin-symbol_45061">
            <a:extLst>
              <a:ext uri="{FF2B5EF4-FFF2-40B4-BE49-F238E27FC236}">
                <a16:creationId xmlns:a16="http://schemas.microsoft.com/office/drawing/2014/main" xmlns="" id="{EEC7F1B8-40CB-4F50-86AF-B107C45819FB}"/>
              </a:ext>
            </a:extLst>
          </p:cNvPr>
          <p:cNvSpPr>
            <a:spLocks noChangeAspect="1"/>
          </p:cNvSpPr>
          <p:nvPr/>
        </p:nvSpPr>
        <p:spPr bwMode="auto">
          <a:xfrm>
            <a:off x="8520941" y="4415009"/>
            <a:ext cx="394959" cy="394334"/>
          </a:xfrm>
          <a:custGeom>
            <a:avLst/>
            <a:gdLst>
              <a:gd name="T0" fmla="*/ 253 w 507"/>
              <a:gd name="T1" fmla="*/ 0 h 507"/>
              <a:gd name="T2" fmla="*/ 0 w 507"/>
              <a:gd name="T3" fmla="*/ 253 h 507"/>
              <a:gd name="T4" fmla="*/ 253 w 507"/>
              <a:gd name="T5" fmla="*/ 507 h 507"/>
              <a:gd name="T6" fmla="*/ 507 w 507"/>
              <a:gd name="T7" fmla="*/ 253 h 507"/>
              <a:gd name="T8" fmla="*/ 253 w 507"/>
              <a:gd name="T9" fmla="*/ 0 h 507"/>
              <a:gd name="T10" fmla="*/ 253 w 507"/>
              <a:gd name="T11" fmla="*/ 440 h 507"/>
              <a:gd name="T12" fmla="*/ 67 w 507"/>
              <a:gd name="T13" fmla="*/ 253 h 507"/>
              <a:gd name="T14" fmla="*/ 253 w 507"/>
              <a:gd name="T15" fmla="*/ 67 h 507"/>
              <a:gd name="T16" fmla="*/ 440 w 507"/>
              <a:gd name="T17" fmla="*/ 253 h 507"/>
              <a:gd name="T18" fmla="*/ 253 w 507"/>
              <a:gd name="T19" fmla="*/ 440 h 507"/>
              <a:gd name="T20" fmla="*/ 276 w 507"/>
              <a:gd name="T21" fmla="*/ 233 h 507"/>
              <a:gd name="T22" fmla="*/ 267 w 507"/>
              <a:gd name="T23" fmla="*/ 233 h 507"/>
              <a:gd name="T24" fmla="*/ 267 w 507"/>
              <a:gd name="T25" fmla="*/ 172 h 507"/>
              <a:gd name="T26" fmla="*/ 273 w 507"/>
              <a:gd name="T27" fmla="*/ 172 h 507"/>
              <a:gd name="T28" fmla="*/ 307 w 507"/>
              <a:gd name="T29" fmla="*/ 199 h 507"/>
              <a:gd name="T30" fmla="*/ 307 w 507"/>
              <a:gd name="T31" fmla="*/ 204 h 507"/>
              <a:gd name="T32" fmla="*/ 346 w 507"/>
              <a:gd name="T33" fmla="*/ 204 h 507"/>
              <a:gd name="T34" fmla="*/ 346 w 507"/>
              <a:gd name="T35" fmla="*/ 198 h 507"/>
              <a:gd name="T36" fmla="*/ 329 w 507"/>
              <a:gd name="T37" fmla="*/ 150 h 507"/>
              <a:gd name="T38" fmla="*/ 267 w 507"/>
              <a:gd name="T39" fmla="*/ 136 h 507"/>
              <a:gd name="T40" fmla="*/ 267 w 507"/>
              <a:gd name="T41" fmla="*/ 113 h 507"/>
              <a:gd name="T42" fmla="*/ 239 w 507"/>
              <a:gd name="T43" fmla="*/ 113 h 507"/>
              <a:gd name="T44" fmla="*/ 239 w 507"/>
              <a:gd name="T45" fmla="*/ 136 h 507"/>
              <a:gd name="T46" fmla="*/ 174 w 507"/>
              <a:gd name="T47" fmla="*/ 150 h 507"/>
              <a:gd name="T48" fmla="*/ 156 w 507"/>
              <a:gd name="T49" fmla="*/ 201 h 507"/>
              <a:gd name="T50" fmla="*/ 174 w 507"/>
              <a:gd name="T51" fmla="*/ 253 h 507"/>
              <a:gd name="T52" fmla="*/ 239 w 507"/>
              <a:gd name="T53" fmla="*/ 267 h 507"/>
              <a:gd name="T54" fmla="*/ 239 w 507"/>
              <a:gd name="T55" fmla="*/ 332 h 507"/>
              <a:gd name="T56" fmla="*/ 233 w 507"/>
              <a:gd name="T57" fmla="*/ 332 h 507"/>
              <a:gd name="T58" fmla="*/ 202 w 507"/>
              <a:gd name="T59" fmla="*/ 325 h 507"/>
              <a:gd name="T60" fmla="*/ 195 w 507"/>
              <a:gd name="T61" fmla="*/ 297 h 507"/>
              <a:gd name="T62" fmla="*/ 195 w 507"/>
              <a:gd name="T63" fmla="*/ 292 h 507"/>
              <a:gd name="T64" fmla="*/ 154 w 507"/>
              <a:gd name="T65" fmla="*/ 292 h 507"/>
              <a:gd name="T66" fmla="*/ 154 w 507"/>
              <a:gd name="T67" fmla="*/ 301 h 507"/>
              <a:gd name="T68" fmla="*/ 171 w 507"/>
              <a:gd name="T69" fmla="*/ 352 h 507"/>
              <a:gd name="T70" fmla="*/ 232 w 507"/>
              <a:gd name="T71" fmla="*/ 367 h 507"/>
              <a:gd name="T72" fmla="*/ 239 w 507"/>
              <a:gd name="T73" fmla="*/ 367 h 507"/>
              <a:gd name="T74" fmla="*/ 239 w 507"/>
              <a:gd name="T75" fmla="*/ 394 h 507"/>
              <a:gd name="T76" fmla="*/ 267 w 507"/>
              <a:gd name="T77" fmla="*/ 394 h 507"/>
              <a:gd name="T78" fmla="*/ 267 w 507"/>
              <a:gd name="T79" fmla="*/ 367 h 507"/>
              <a:gd name="T80" fmla="*/ 275 w 507"/>
              <a:gd name="T81" fmla="*/ 366 h 507"/>
              <a:gd name="T82" fmla="*/ 336 w 507"/>
              <a:gd name="T83" fmla="*/ 351 h 507"/>
              <a:gd name="T84" fmla="*/ 353 w 507"/>
              <a:gd name="T85" fmla="*/ 298 h 507"/>
              <a:gd name="T86" fmla="*/ 337 w 507"/>
              <a:gd name="T87" fmla="*/ 249 h 507"/>
              <a:gd name="T88" fmla="*/ 276 w 507"/>
              <a:gd name="T89" fmla="*/ 233 h 507"/>
              <a:gd name="T90" fmla="*/ 239 w 507"/>
              <a:gd name="T91" fmla="*/ 231 h 507"/>
              <a:gd name="T92" fmla="*/ 233 w 507"/>
              <a:gd name="T93" fmla="*/ 231 h 507"/>
              <a:gd name="T94" fmla="*/ 197 w 507"/>
              <a:gd name="T95" fmla="*/ 201 h 507"/>
              <a:gd name="T96" fmla="*/ 234 w 507"/>
              <a:gd name="T97" fmla="*/ 172 h 507"/>
              <a:gd name="T98" fmla="*/ 239 w 507"/>
              <a:gd name="T99" fmla="*/ 172 h 507"/>
              <a:gd name="T100" fmla="*/ 239 w 507"/>
              <a:gd name="T101" fmla="*/ 231 h 507"/>
              <a:gd name="T102" fmla="*/ 273 w 507"/>
              <a:gd name="T103" fmla="*/ 332 h 507"/>
              <a:gd name="T104" fmla="*/ 267 w 507"/>
              <a:gd name="T105" fmla="*/ 332 h 507"/>
              <a:gd name="T106" fmla="*/ 267 w 507"/>
              <a:gd name="T107" fmla="*/ 268 h 507"/>
              <a:gd name="T108" fmla="*/ 303 w 507"/>
              <a:gd name="T109" fmla="*/ 274 h 507"/>
              <a:gd name="T110" fmla="*/ 312 w 507"/>
              <a:gd name="T111" fmla="*/ 298 h 507"/>
              <a:gd name="T112" fmla="*/ 273 w 507"/>
              <a:gd name="T113" fmla="*/ 332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7" h="507">
                <a:moveTo>
                  <a:pt x="253" y="0"/>
                </a:moveTo>
                <a:cubicBezTo>
                  <a:pt x="114" y="0"/>
                  <a:pt x="0" y="114"/>
                  <a:pt x="0" y="253"/>
                </a:cubicBezTo>
                <a:cubicBezTo>
                  <a:pt x="0" y="393"/>
                  <a:pt x="114" y="507"/>
                  <a:pt x="253" y="507"/>
                </a:cubicBezTo>
                <a:cubicBezTo>
                  <a:pt x="393" y="507"/>
                  <a:pt x="507" y="393"/>
                  <a:pt x="507" y="253"/>
                </a:cubicBezTo>
                <a:cubicBezTo>
                  <a:pt x="507" y="114"/>
                  <a:pt x="393" y="0"/>
                  <a:pt x="253" y="0"/>
                </a:cubicBezTo>
                <a:close/>
                <a:moveTo>
                  <a:pt x="253" y="440"/>
                </a:moveTo>
                <a:cubicBezTo>
                  <a:pt x="150" y="440"/>
                  <a:pt x="67" y="356"/>
                  <a:pt x="67" y="253"/>
                </a:cubicBezTo>
                <a:cubicBezTo>
                  <a:pt x="67" y="150"/>
                  <a:pt x="150" y="67"/>
                  <a:pt x="253" y="67"/>
                </a:cubicBezTo>
                <a:cubicBezTo>
                  <a:pt x="356" y="67"/>
                  <a:pt x="440" y="150"/>
                  <a:pt x="440" y="253"/>
                </a:cubicBezTo>
                <a:cubicBezTo>
                  <a:pt x="440" y="356"/>
                  <a:pt x="356" y="440"/>
                  <a:pt x="253" y="440"/>
                </a:cubicBezTo>
                <a:close/>
                <a:moveTo>
                  <a:pt x="276" y="233"/>
                </a:moveTo>
                <a:lnTo>
                  <a:pt x="267" y="233"/>
                </a:lnTo>
                <a:lnTo>
                  <a:pt x="267" y="172"/>
                </a:lnTo>
                <a:lnTo>
                  <a:pt x="273" y="172"/>
                </a:lnTo>
                <a:cubicBezTo>
                  <a:pt x="296" y="172"/>
                  <a:pt x="307" y="181"/>
                  <a:pt x="307" y="199"/>
                </a:cubicBezTo>
                <a:lnTo>
                  <a:pt x="307" y="204"/>
                </a:lnTo>
                <a:lnTo>
                  <a:pt x="346" y="204"/>
                </a:lnTo>
                <a:lnTo>
                  <a:pt x="346" y="198"/>
                </a:lnTo>
                <a:cubicBezTo>
                  <a:pt x="346" y="174"/>
                  <a:pt x="341" y="158"/>
                  <a:pt x="329" y="150"/>
                </a:cubicBezTo>
                <a:cubicBezTo>
                  <a:pt x="318" y="141"/>
                  <a:pt x="297" y="136"/>
                  <a:pt x="267" y="136"/>
                </a:cubicBezTo>
                <a:lnTo>
                  <a:pt x="267" y="113"/>
                </a:lnTo>
                <a:lnTo>
                  <a:pt x="239" y="113"/>
                </a:lnTo>
                <a:lnTo>
                  <a:pt x="239" y="136"/>
                </a:lnTo>
                <a:cubicBezTo>
                  <a:pt x="207" y="136"/>
                  <a:pt x="186" y="141"/>
                  <a:pt x="174" y="150"/>
                </a:cubicBezTo>
                <a:cubicBezTo>
                  <a:pt x="162" y="159"/>
                  <a:pt x="156" y="176"/>
                  <a:pt x="156" y="201"/>
                </a:cubicBezTo>
                <a:cubicBezTo>
                  <a:pt x="156" y="226"/>
                  <a:pt x="162" y="243"/>
                  <a:pt x="174" y="253"/>
                </a:cubicBezTo>
                <a:cubicBezTo>
                  <a:pt x="185" y="262"/>
                  <a:pt x="207" y="267"/>
                  <a:pt x="239" y="267"/>
                </a:cubicBezTo>
                <a:lnTo>
                  <a:pt x="239" y="332"/>
                </a:lnTo>
                <a:lnTo>
                  <a:pt x="233" y="332"/>
                </a:lnTo>
                <a:cubicBezTo>
                  <a:pt x="217" y="332"/>
                  <a:pt x="206" y="330"/>
                  <a:pt x="202" y="325"/>
                </a:cubicBezTo>
                <a:cubicBezTo>
                  <a:pt x="197" y="321"/>
                  <a:pt x="195" y="311"/>
                  <a:pt x="195" y="297"/>
                </a:cubicBezTo>
                <a:lnTo>
                  <a:pt x="195" y="292"/>
                </a:lnTo>
                <a:lnTo>
                  <a:pt x="154" y="292"/>
                </a:lnTo>
                <a:lnTo>
                  <a:pt x="154" y="301"/>
                </a:lnTo>
                <a:cubicBezTo>
                  <a:pt x="154" y="325"/>
                  <a:pt x="160" y="342"/>
                  <a:pt x="171" y="352"/>
                </a:cubicBezTo>
                <a:cubicBezTo>
                  <a:pt x="183" y="362"/>
                  <a:pt x="203" y="367"/>
                  <a:pt x="232" y="367"/>
                </a:cubicBezTo>
                <a:lnTo>
                  <a:pt x="239" y="367"/>
                </a:lnTo>
                <a:lnTo>
                  <a:pt x="239" y="394"/>
                </a:lnTo>
                <a:lnTo>
                  <a:pt x="267" y="394"/>
                </a:lnTo>
                <a:lnTo>
                  <a:pt x="267" y="367"/>
                </a:lnTo>
                <a:lnTo>
                  <a:pt x="275" y="366"/>
                </a:lnTo>
                <a:cubicBezTo>
                  <a:pt x="304" y="366"/>
                  <a:pt x="324" y="361"/>
                  <a:pt x="336" y="351"/>
                </a:cubicBezTo>
                <a:cubicBezTo>
                  <a:pt x="347" y="341"/>
                  <a:pt x="353" y="323"/>
                  <a:pt x="353" y="298"/>
                </a:cubicBezTo>
                <a:cubicBezTo>
                  <a:pt x="353" y="274"/>
                  <a:pt x="348" y="258"/>
                  <a:pt x="337" y="249"/>
                </a:cubicBezTo>
                <a:cubicBezTo>
                  <a:pt x="326" y="240"/>
                  <a:pt x="306" y="235"/>
                  <a:pt x="276" y="233"/>
                </a:cubicBezTo>
                <a:close/>
                <a:moveTo>
                  <a:pt x="239" y="231"/>
                </a:moveTo>
                <a:cubicBezTo>
                  <a:pt x="236" y="231"/>
                  <a:pt x="234" y="231"/>
                  <a:pt x="233" y="231"/>
                </a:cubicBezTo>
                <a:cubicBezTo>
                  <a:pt x="209" y="231"/>
                  <a:pt x="197" y="221"/>
                  <a:pt x="197" y="201"/>
                </a:cubicBezTo>
                <a:cubicBezTo>
                  <a:pt x="197" y="182"/>
                  <a:pt x="209" y="172"/>
                  <a:pt x="234" y="172"/>
                </a:cubicBezTo>
                <a:lnTo>
                  <a:pt x="239" y="172"/>
                </a:lnTo>
                <a:lnTo>
                  <a:pt x="239" y="231"/>
                </a:lnTo>
                <a:close/>
                <a:moveTo>
                  <a:pt x="273" y="332"/>
                </a:moveTo>
                <a:lnTo>
                  <a:pt x="267" y="332"/>
                </a:lnTo>
                <a:lnTo>
                  <a:pt x="267" y="268"/>
                </a:lnTo>
                <a:cubicBezTo>
                  <a:pt x="285" y="268"/>
                  <a:pt x="297" y="270"/>
                  <a:pt x="303" y="274"/>
                </a:cubicBezTo>
                <a:cubicBezTo>
                  <a:pt x="309" y="278"/>
                  <a:pt x="312" y="286"/>
                  <a:pt x="312" y="298"/>
                </a:cubicBezTo>
                <a:cubicBezTo>
                  <a:pt x="312" y="321"/>
                  <a:pt x="299" y="332"/>
                  <a:pt x="273" y="3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6" name="shopping-cart-with-product-inside_43777">
            <a:extLst>
              <a:ext uri="{FF2B5EF4-FFF2-40B4-BE49-F238E27FC236}">
                <a16:creationId xmlns:a16="http://schemas.microsoft.com/office/drawing/2014/main" xmlns="" id="{3C500E2B-A32D-4593-A37B-8C0494EEF518}"/>
              </a:ext>
            </a:extLst>
          </p:cNvPr>
          <p:cNvSpPr>
            <a:spLocks noChangeAspect="1"/>
          </p:cNvSpPr>
          <p:nvPr/>
        </p:nvSpPr>
        <p:spPr bwMode="auto">
          <a:xfrm>
            <a:off x="9812919" y="4377543"/>
            <a:ext cx="477352" cy="502010"/>
          </a:xfrm>
          <a:custGeom>
            <a:avLst/>
            <a:gdLst>
              <a:gd name="T0" fmla="*/ 327 w 354"/>
              <a:gd name="T1" fmla="*/ 260 h 373"/>
              <a:gd name="T2" fmla="*/ 99 w 354"/>
              <a:gd name="T3" fmla="*/ 286 h 373"/>
              <a:gd name="T4" fmla="*/ 0 w 354"/>
              <a:gd name="T5" fmla="*/ 95 h 373"/>
              <a:gd name="T6" fmla="*/ 78 w 354"/>
              <a:gd name="T7" fmla="*/ 70 h 373"/>
              <a:gd name="T8" fmla="*/ 144 w 354"/>
              <a:gd name="T9" fmla="*/ 303 h 373"/>
              <a:gd name="T10" fmla="*/ 144 w 354"/>
              <a:gd name="T11" fmla="*/ 373 h 373"/>
              <a:gd name="T12" fmla="*/ 144 w 354"/>
              <a:gd name="T13" fmla="*/ 303 h 373"/>
              <a:gd name="T14" fmla="*/ 253 w 354"/>
              <a:gd name="T15" fmla="*/ 338 h 373"/>
              <a:gd name="T16" fmla="*/ 323 w 354"/>
              <a:gd name="T17" fmla="*/ 338 h 373"/>
              <a:gd name="T18" fmla="*/ 133 w 354"/>
              <a:gd name="T19" fmla="*/ 240 h 373"/>
              <a:gd name="T20" fmla="*/ 153 w 354"/>
              <a:gd name="T21" fmla="*/ 82 h 373"/>
              <a:gd name="T22" fmla="*/ 314 w 354"/>
              <a:gd name="T23" fmla="*/ 68 h 373"/>
              <a:gd name="T24" fmla="*/ 354 w 354"/>
              <a:gd name="T25" fmla="*/ 82 h 373"/>
              <a:gd name="T26" fmla="*/ 133 w 354"/>
              <a:gd name="T27" fmla="*/ 240 h 373"/>
              <a:gd name="T28" fmla="*/ 294 w 354"/>
              <a:gd name="T29" fmla="*/ 82 h 373"/>
              <a:gd name="T30" fmla="*/ 305 w 354"/>
              <a:gd name="T31" fmla="*/ 73 h 373"/>
              <a:gd name="T32" fmla="*/ 191 w 354"/>
              <a:gd name="T33" fmla="*/ 82 h 373"/>
              <a:gd name="T34" fmla="*/ 194 w 354"/>
              <a:gd name="T35" fmla="*/ 76 h 373"/>
              <a:gd name="T36" fmla="*/ 205 w 354"/>
              <a:gd name="T37" fmla="*/ 82 h 373"/>
              <a:gd name="T38" fmla="*/ 204 w 354"/>
              <a:gd name="T39" fmla="*/ 69 h 373"/>
              <a:gd name="T40" fmla="*/ 220 w 354"/>
              <a:gd name="T41" fmla="*/ 82 h 373"/>
              <a:gd name="T42" fmla="*/ 213 w 354"/>
              <a:gd name="T43" fmla="*/ 62 h 373"/>
              <a:gd name="T44" fmla="*/ 236 w 354"/>
              <a:gd name="T45" fmla="*/ 82 h 373"/>
              <a:gd name="T46" fmla="*/ 224 w 354"/>
              <a:gd name="T47" fmla="*/ 54 h 373"/>
              <a:gd name="T48" fmla="*/ 251 w 354"/>
              <a:gd name="T49" fmla="*/ 82 h 373"/>
              <a:gd name="T50" fmla="*/ 234 w 354"/>
              <a:gd name="T51" fmla="*/ 47 h 373"/>
              <a:gd name="T52" fmla="*/ 281 w 354"/>
              <a:gd name="T53" fmla="*/ 82 h 373"/>
              <a:gd name="T54" fmla="*/ 262 w 354"/>
              <a:gd name="T55" fmla="*/ 10 h 373"/>
              <a:gd name="T56" fmla="*/ 281 w 354"/>
              <a:gd name="T57" fmla="*/ 71 h 373"/>
              <a:gd name="T58" fmla="*/ 248 w 354"/>
              <a:gd name="T59" fmla="*/ 37 h 373"/>
              <a:gd name="T60" fmla="*/ 281 w 354"/>
              <a:gd name="T61" fmla="*/ 71 h 373"/>
              <a:gd name="T62" fmla="*/ 243 w 354"/>
              <a:gd name="T63" fmla="*/ 40 h 373"/>
              <a:gd name="T64" fmla="*/ 266 w 354"/>
              <a:gd name="T65" fmla="*/ 82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4" h="373">
                <a:moveTo>
                  <a:pt x="120" y="260"/>
                </a:moveTo>
                <a:lnTo>
                  <a:pt x="327" y="260"/>
                </a:lnTo>
                <a:lnTo>
                  <a:pt x="327" y="286"/>
                </a:lnTo>
                <a:lnTo>
                  <a:pt x="99" y="286"/>
                </a:lnTo>
                <a:lnTo>
                  <a:pt x="58" y="95"/>
                </a:lnTo>
                <a:lnTo>
                  <a:pt x="0" y="95"/>
                </a:lnTo>
                <a:lnTo>
                  <a:pt x="0" y="70"/>
                </a:lnTo>
                <a:lnTo>
                  <a:pt x="78" y="70"/>
                </a:lnTo>
                <a:lnTo>
                  <a:pt x="120" y="260"/>
                </a:lnTo>
                <a:close/>
                <a:moveTo>
                  <a:pt x="144" y="303"/>
                </a:moveTo>
                <a:cubicBezTo>
                  <a:pt x="124" y="303"/>
                  <a:pt x="109" y="318"/>
                  <a:pt x="109" y="338"/>
                </a:cubicBezTo>
                <a:cubicBezTo>
                  <a:pt x="109" y="357"/>
                  <a:pt x="124" y="373"/>
                  <a:pt x="144" y="373"/>
                </a:cubicBezTo>
                <a:cubicBezTo>
                  <a:pt x="163" y="373"/>
                  <a:pt x="179" y="357"/>
                  <a:pt x="179" y="338"/>
                </a:cubicBezTo>
                <a:cubicBezTo>
                  <a:pt x="179" y="318"/>
                  <a:pt x="163" y="303"/>
                  <a:pt x="144" y="303"/>
                </a:cubicBezTo>
                <a:close/>
                <a:moveTo>
                  <a:pt x="288" y="303"/>
                </a:moveTo>
                <a:cubicBezTo>
                  <a:pt x="268" y="303"/>
                  <a:pt x="253" y="318"/>
                  <a:pt x="253" y="338"/>
                </a:cubicBezTo>
                <a:cubicBezTo>
                  <a:pt x="253" y="357"/>
                  <a:pt x="268" y="373"/>
                  <a:pt x="288" y="373"/>
                </a:cubicBezTo>
                <a:cubicBezTo>
                  <a:pt x="307" y="373"/>
                  <a:pt x="323" y="357"/>
                  <a:pt x="323" y="338"/>
                </a:cubicBezTo>
                <a:cubicBezTo>
                  <a:pt x="323" y="318"/>
                  <a:pt x="307" y="303"/>
                  <a:pt x="288" y="303"/>
                </a:cubicBezTo>
                <a:close/>
                <a:moveTo>
                  <a:pt x="133" y="240"/>
                </a:moveTo>
                <a:lnTo>
                  <a:pt x="103" y="82"/>
                </a:lnTo>
                <a:lnTo>
                  <a:pt x="153" y="82"/>
                </a:lnTo>
                <a:lnTo>
                  <a:pt x="264" y="0"/>
                </a:lnTo>
                <a:lnTo>
                  <a:pt x="314" y="68"/>
                </a:lnTo>
                <a:lnTo>
                  <a:pt x="311" y="82"/>
                </a:lnTo>
                <a:lnTo>
                  <a:pt x="354" y="82"/>
                </a:lnTo>
                <a:lnTo>
                  <a:pt x="319" y="240"/>
                </a:lnTo>
                <a:lnTo>
                  <a:pt x="133" y="240"/>
                </a:lnTo>
                <a:close/>
                <a:moveTo>
                  <a:pt x="305" y="73"/>
                </a:moveTo>
                <a:lnTo>
                  <a:pt x="294" y="82"/>
                </a:lnTo>
                <a:lnTo>
                  <a:pt x="304" y="82"/>
                </a:lnTo>
                <a:lnTo>
                  <a:pt x="305" y="73"/>
                </a:lnTo>
                <a:close/>
                <a:moveTo>
                  <a:pt x="165" y="82"/>
                </a:moveTo>
                <a:lnTo>
                  <a:pt x="191" y="82"/>
                </a:lnTo>
                <a:lnTo>
                  <a:pt x="189" y="80"/>
                </a:lnTo>
                <a:lnTo>
                  <a:pt x="194" y="76"/>
                </a:lnTo>
                <a:lnTo>
                  <a:pt x="199" y="82"/>
                </a:lnTo>
                <a:lnTo>
                  <a:pt x="205" y="82"/>
                </a:lnTo>
                <a:lnTo>
                  <a:pt x="199" y="73"/>
                </a:lnTo>
                <a:lnTo>
                  <a:pt x="204" y="69"/>
                </a:lnTo>
                <a:lnTo>
                  <a:pt x="213" y="82"/>
                </a:lnTo>
                <a:lnTo>
                  <a:pt x="220" y="82"/>
                </a:lnTo>
                <a:lnTo>
                  <a:pt x="208" y="66"/>
                </a:lnTo>
                <a:lnTo>
                  <a:pt x="213" y="62"/>
                </a:lnTo>
                <a:lnTo>
                  <a:pt x="228" y="82"/>
                </a:lnTo>
                <a:lnTo>
                  <a:pt x="236" y="82"/>
                </a:lnTo>
                <a:lnTo>
                  <a:pt x="219" y="58"/>
                </a:lnTo>
                <a:lnTo>
                  <a:pt x="224" y="54"/>
                </a:lnTo>
                <a:lnTo>
                  <a:pt x="244" y="82"/>
                </a:lnTo>
                <a:lnTo>
                  <a:pt x="251" y="82"/>
                </a:lnTo>
                <a:lnTo>
                  <a:pt x="229" y="51"/>
                </a:lnTo>
                <a:lnTo>
                  <a:pt x="234" y="47"/>
                </a:lnTo>
                <a:lnTo>
                  <a:pt x="259" y="82"/>
                </a:lnTo>
                <a:lnTo>
                  <a:pt x="281" y="82"/>
                </a:lnTo>
                <a:lnTo>
                  <a:pt x="303" y="66"/>
                </a:lnTo>
                <a:lnTo>
                  <a:pt x="262" y="10"/>
                </a:lnTo>
                <a:lnTo>
                  <a:pt x="165" y="82"/>
                </a:lnTo>
                <a:close/>
                <a:moveTo>
                  <a:pt x="281" y="71"/>
                </a:moveTo>
                <a:lnTo>
                  <a:pt x="253" y="33"/>
                </a:lnTo>
                <a:lnTo>
                  <a:pt x="248" y="37"/>
                </a:lnTo>
                <a:lnTo>
                  <a:pt x="276" y="74"/>
                </a:lnTo>
                <a:lnTo>
                  <a:pt x="281" y="71"/>
                </a:lnTo>
                <a:close/>
                <a:moveTo>
                  <a:pt x="271" y="78"/>
                </a:moveTo>
                <a:lnTo>
                  <a:pt x="243" y="40"/>
                </a:lnTo>
                <a:lnTo>
                  <a:pt x="238" y="44"/>
                </a:lnTo>
                <a:lnTo>
                  <a:pt x="266" y="82"/>
                </a:lnTo>
                <a:lnTo>
                  <a:pt x="271" y="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latin typeface="仓耳玄三M W05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4" grpId="0" animBg="1"/>
      <p:bldP spid="706" grpId="0" animBg="1"/>
      <p:bldP spid="708" grpId="0" animBg="1"/>
      <p:bldP spid="712" grpId="0" animBg="1"/>
      <p:bldP spid="713" grpId="0" animBg="1"/>
      <p:bldP spid="2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/>
        </p:nvSpPr>
        <p:spPr>
          <a:xfrm flipV="1">
            <a:off x="8292477" y="-13569"/>
            <a:ext cx="1" cy="782259"/>
          </a:xfrm>
          <a:prstGeom prst="line">
            <a:avLst/>
          </a:prstGeom>
          <a:ln w="38100">
            <a:solidFill>
              <a:srgbClr val="354456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211" name="Shape 211"/>
          <p:cNvSpPr/>
          <p:nvPr/>
        </p:nvSpPr>
        <p:spPr>
          <a:xfrm>
            <a:off x="7654458" y="2789122"/>
            <a:ext cx="1279758" cy="1279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354456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7652599" y="756559"/>
            <a:ext cx="1279758" cy="1279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E94F1A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9285391" y="924417"/>
            <a:ext cx="1763303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40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MANAGEMENT</a:t>
            </a:r>
          </a:p>
        </p:txBody>
      </p:sp>
      <p:sp>
        <p:nvSpPr>
          <p:cNvPr id="216" name="Shape 216"/>
          <p:cNvSpPr/>
          <p:nvPr/>
        </p:nvSpPr>
        <p:spPr>
          <a:xfrm>
            <a:off x="9279041" y="1377270"/>
            <a:ext cx="1926810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 fact</a:t>
            </a:r>
          </a:p>
          <a:p>
            <a:pPr algn="l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that a will be distracted by</a:t>
            </a:r>
          </a:p>
        </p:txBody>
      </p:sp>
      <p:sp>
        <p:nvSpPr>
          <p:cNvPr id="217" name="Shape 217"/>
          <p:cNvSpPr/>
          <p:nvPr/>
        </p:nvSpPr>
        <p:spPr>
          <a:xfrm>
            <a:off x="9264731" y="2953667"/>
            <a:ext cx="1032334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40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WRITING</a:t>
            </a:r>
          </a:p>
        </p:txBody>
      </p:sp>
      <p:sp>
        <p:nvSpPr>
          <p:cNvPr id="218" name="Shape 218"/>
          <p:cNvSpPr/>
          <p:nvPr/>
        </p:nvSpPr>
        <p:spPr>
          <a:xfrm>
            <a:off x="9274550" y="3413146"/>
            <a:ext cx="1926810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 fact</a:t>
            </a:r>
          </a:p>
          <a:p>
            <a:pPr algn="l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that a will be distracted by</a:t>
            </a:r>
          </a:p>
        </p:txBody>
      </p:sp>
      <p:sp>
        <p:nvSpPr>
          <p:cNvPr id="219" name="Shape 219"/>
          <p:cNvSpPr/>
          <p:nvPr/>
        </p:nvSpPr>
        <p:spPr>
          <a:xfrm>
            <a:off x="7652217" y="4803761"/>
            <a:ext cx="1279758" cy="1279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E94F1A"/>
          </a:solidFill>
          <a:ln w="38100">
            <a:noFill/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221" name="Shape 221"/>
          <p:cNvSpPr/>
          <p:nvPr/>
        </p:nvSpPr>
        <p:spPr>
          <a:xfrm>
            <a:off x="9280303" y="4968306"/>
            <a:ext cx="1627048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40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advertising</a:t>
            </a:r>
          </a:p>
        </p:txBody>
      </p:sp>
      <p:sp>
        <p:nvSpPr>
          <p:cNvPr id="222" name="Shape 222"/>
          <p:cNvSpPr/>
          <p:nvPr/>
        </p:nvSpPr>
        <p:spPr>
          <a:xfrm>
            <a:off x="9282916" y="5427785"/>
            <a:ext cx="1926810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 fact</a:t>
            </a:r>
          </a:p>
          <a:p>
            <a:pPr algn="l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that a will be distracted by</a:t>
            </a:r>
          </a:p>
        </p:txBody>
      </p:sp>
      <p:sp>
        <p:nvSpPr>
          <p:cNvPr id="223" name="Shape 223"/>
          <p:cNvSpPr/>
          <p:nvPr/>
        </p:nvSpPr>
        <p:spPr>
          <a:xfrm flipV="1">
            <a:off x="8292477" y="2040275"/>
            <a:ext cx="1" cy="749067"/>
          </a:xfrm>
          <a:prstGeom prst="line">
            <a:avLst/>
          </a:prstGeom>
          <a:ln w="38100">
            <a:solidFill>
              <a:srgbClr val="354456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224" name="Shape 224"/>
          <p:cNvSpPr/>
          <p:nvPr/>
        </p:nvSpPr>
        <p:spPr>
          <a:xfrm flipV="1">
            <a:off x="8292477" y="4062750"/>
            <a:ext cx="1" cy="749067"/>
          </a:xfrm>
          <a:prstGeom prst="line">
            <a:avLst/>
          </a:prstGeom>
          <a:ln w="38100">
            <a:solidFill>
              <a:srgbClr val="354456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225" name="Shape 225"/>
          <p:cNvSpPr/>
          <p:nvPr/>
        </p:nvSpPr>
        <p:spPr>
          <a:xfrm>
            <a:off x="4424226" y="3644161"/>
            <a:ext cx="1333698" cy="308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Quality of work</a:t>
            </a:r>
          </a:p>
        </p:txBody>
      </p:sp>
      <p:sp>
        <p:nvSpPr>
          <p:cNvPr id="226" name="Shape 226"/>
          <p:cNvSpPr/>
          <p:nvPr/>
        </p:nvSpPr>
        <p:spPr>
          <a:xfrm>
            <a:off x="4424226" y="4512059"/>
            <a:ext cx="1551707" cy="308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Fast performance</a:t>
            </a:r>
          </a:p>
        </p:txBody>
      </p:sp>
      <p:sp>
        <p:nvSpPr>
          <p:cNvPr id="227" name="Shape 227"/>
          <p:cNvSpPr/>
          <p:nvPr/>
        </p:nvSpPr>
        <p:spPr>
          <a:xfrm>
            <a:off x="4424226" y="5379957"/>
            <a:ext cx="2083904" cy="308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Relationship with clients</a:t>
            </a:r>
          </a:p>
        </p:txBody>
      </p:sp>
      <p:sp>
        <p:nvSpPr>
          <p:cNvPr id="231" name="Shape 231"/>
          <p:cNvSpPr/>
          <p:nvPr/>
        </p:nvSpPr>
        <p:spPr>
          <a:xfrm>
            <a:off x="893790" y="3881483"/>
            <a:ext cx="1958100" cy="1080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lnSpc>
                <a:spcPts val="10000"/>
              </a:lnSpc>
              <a:defRPr sz="4000"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2000"/>
              <a:t>Our advantages</a:t>
            </a:r>
          </a:p>
        </p:txBody>
      </p:sp>
      <p:sp>
        <p:nvSpPr>
          <p:cNvPr id="232" name="Shape 232"/>
          <p:cNvSpPr/>
          <p:nvPr/>
        </p:nvSpPr>
        <p:spPr>
          <a:xfrm>
            <a:off x="847169" y="1389044"/>
            <a:ext cx="5777466" cy="1400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r">
              <a:lnSpc>
                <a:spcPct val="150000"/>
              </a:lnSpc>
              <a:defRPr sz="3000">
                <a:solidFill>
                  <a:srgbClr val="717172"/>
                </a:solidFill>
              </a:defRPr>
            </a:lvl1pPr>
          </a:lstStyle>
          <a:p>
            <a:pPr algn="l"/>
            <a:r>
              <a:rPr sz="1500" dirty="0">
                <a:latin typeface="仓耳玄三M W05" panose="02020400000000000000" pitchFamily="18" charset="-122"/>
              </a:rPr>
              <a:t>There are many variations of passages of Lorem Ipsum available, but the majority have suffered alteration in some form, by injected </a:t>
            </a:r>
            <a:r>
              <a:rPr sz="1500" dirty="0" err="1">
                <a:latin typeface="仓耳玄三M W05" panose="02020400000000000000" pitchFamily="18" charset="-122"/>
              </a:rPr>
              <a:t>humour</a:t>
            </a:r>
            <a:r>
              <a:rPr sz="1500" dirty="0">
                <a:latin typeface="仓耳玄三M W05" panose="02020400000000000000" pitchFamily="18" charset="-122"/>
              </a:rPr>
              <a:t>, or </a:t>
            </a:r>
            <a:r>
              <a:rPr sz="1500" dirty="0" err="1">
                <a:latin typeface="仓耳玄三M W05" panose="02020400000000000000" pitchFamily="18" charset="-122"/>
              </a:rPr>
              <a:t>randomised</a:t>
            </a:r>
            <a:r>
              <a:rPr sz="1500" dirty="0">
                <a:latin typeface="仓耳玄三M W05" panose="02020400000000000000" pitchFamily="18" charset="-122"/>
              </a:rPr>
              <a:t> words which don't look even slightly believable. If you are going to use a passage</a:t>
            </a:r>
          </a:p>
        </p:txBody>
      </p:sp>
      <p:sp>
        <p:nvSpPr>
          <p:cNvPr id="25" name="tag_98984">
            <a:extLst>
              <a:ext uri="{FF2B5EF4-FFF2-40B4-BE49-F238E27FC236}">
                <a16:creationId xmlns:a16="http://schemas.microsoft.com/office/drawing/2014/main" xmlns="" id="{957EDFB5-4820-4005-8840-340F9A809E88}"/>
              </a:ext>
            </a:extLst>
          </p:cNvPr>
          <p:cNvSpPr>
            <a:spLocks noChangeAspect="1"/>
          </p:cNvSpPr>
          <p:nvPr/>
        </p:nvSpPr>
        <p:spPr bwMode="auto">
          <a:xfrm>
            <a:off x="8055729" y="5142825"/>
            <a:ext cx="532217" cy="609685"/>
          </a:xfrm>
          <a:custGeom>
            <a:avLst/>
            <a:gdLst>
              <a:gd name="T0" fmla="*/ 3188 w 3452"/>
              <a:gd name="T1" fmla="*/ 198 h 3960"/>
              <a:gd name="T2" fmla="*/ 2711 w 3452"/>
              <a:gd name="T3" fmla="*/ 0 h 3960"/>
              <a:gd name="T4" fmla="*/ 2234 w 3452"/>
              <a:gd name="T5" fmla="*/ 198 h 3960"/>
              <a:gd name="T6" fmla="*/ 1784 w 3452"/>
              <a:gd name="T7" fmla="*/ 648 h 3960"/>
              <a:gd name="T8" fmla="*/ 1318 w 3452"/>
              <a:gd name="T9" fmla="*/ 369 h 3960"/>
              <a:gd name="T10" fmla="*/ 1179 w 3452"/>
              <a:gd name="T11" fmla="*/ 369 h 3960"/>
              <a:gd name="T12" fmla="*/ 66 w 3452"/>
              <a:gd name="T13" fmla="*/ 1037 h 3960"/>
              <a:gd name="T14" fmla="*/ 0 w 3452"/>
              <a:gd name="T15" fmla="*/ 1153 h 3960"/>
              <a:gd name="T16" fmla="*/ 0 w 3452"/>
              <a:gd name="T17" fmla="*/ 3825 h 3960"/>
              <a:gd name="T18" fmla="*/ 135 w 3452"/>
              <a:gd name="T19" fmla="*/ 3960 h 3960"/>
              <a:gd name="T20" fmla="*/ 2362 w 3452"/>
              <a:gd name="T21" fmla="*/ 3960 h 3960"/>
              <a:gd name="T22" fmla="*/ 2497 w 3452"/>
              <a:gd name="T23" fmla="*/ 3825 h 3960"/>
              <a:gd name="T24" fmla="*/ 2497 w 3452"/>
              <a:gd name="T25" fmla="*/ 1845 h 3960"/>
              <a:gd name="T26" fmla="*/ 3188 w 3452"/>
              <a:gd name="T27" fmla="*/ 1154 h 3960"/>
              <a:gd name="T28" fmla="*/ 3188 w 3452"/>
              <a:gd name="T29" fmla="*/ 198 h 3960"/>
              <a:gd name="T30" fmla="*/ 1249 w 3452"/>
              <a:gd name="T31" fmla="*/ 1733 h 3960"/>
              <a:gd name="T32" fmla="*/ 891 w 3452"/>
              <a:gd name="T33" fmla="*/ 1375 h 3960"/>
              <a:gd name="T34" fmla="*/ 1249 w 3452"/>
              <a:gd name="T35" fmla="*/ 1018 h 3960"/>
              <a:gd name="T36" fmla="*/ 1387 w 3452"/>
              <a:gd name="T37" fmla="*/ 1046 h 3960"/>
              <a:gd name="T38" fmla="*/ 1153 w 3452"/>
              <a:gd name="T39" fmla="*/ 1280 h 3960"/>
              <a:gd name="T40" fmla="*/ 1153 w 3452"/>
              <a:gd name="T41" fmla="*/ 1471 h 3960"/>
              <a:gd name="T42" fmla="*/ 1344 w 3452"/>
              <a:gd name="T43" fmla="*/ 1471 h 3960"/>
              <a:gd name="T44" fmla="*/ 1578 w 3452"/>
              <a:gd name="T45" fmla="*/ 1236 h 3960"/>
              <a:gd name="T46" fmla="*/ 1606 w 3452"/>
              <a:gd name="T47" fmla="*/ 1375 h 3960"/>
              <a:gd name="T48" fmla="*/ 1249 w 3452"/>
              <a:gd name="T49" fmla="*/ 1733 h 3960"/>
              <a:gd name="T50" fmla="*/ 2997 w 3452"/>
              <a:gd name="T51" fmla="*/ 963 h 3960"/>
              <a:gd name="T52" fmla="*/ 2497 w 3452"/>
              <a:gd name="T53" fmla="*/ 1463 h 3960"/>
              <a:gd name="T54" fmla="*/ 2497 w 3452"/>
              <a:gd name="T55" fmla="*/ 1153 h 3960"/>
              <a:gd name="T56" fmla="*/ 2432 w 3452"/>
              <a:gd name="T57" fmla="*/ 1037 h 3960"/>
              <a:gd name="T58" fmla="*/ 2023 w 3452"/>
              <a:gd name="T59" fmla="*/ 791 h 3960"/>
              <a:gd name="T60" fmla="*/ 2425 w 3452"/>
              <a:gd name="T61" fmla="*/ 389 h 3960"/>
              <a:gd name="T62" fmla="*/ 2711 w 3452"/>
              <a:gd name="T63" fmla="*/ 270 h 3960"/>
              <a:gd name="T64" fmla="*/ 2997 w 3452"/>
              <a:gd name="T65" fmla="*/ 389 h 3960"/>
              <a:gd name="T66" fmla="*/ 2997 w 3452"/>
              <a:gd name="T67" fmla="*/ 963 h 3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52" h="3960">
                <a:moveTo>
                  <a:pt x="3188" y="198"/>
                </a:moveTo>
                <a:cubicBezTo>
                  <a:pt x="3061" y="70"/>
                  <a:pt x="2891" y="0"/>
                  <a:pt x="2711" y="0"/>
                </a:cubicBezTo>
                <a:cubicBezTo>
                  <a:pt x="2531" y="0"/>
                  <a:pt x="2361" y="70"/>
                  <a:pt x="2234" y="198"/>
                </a:cubicBezTo>
                <a:lnTo>
                  <a:pt x="1784" y="648"/>
                </a:lnTo>
                <a:lnTo>
                  <a:pt x="1318" y="369"/>
                </a:lnTo>
                <a:cubicBezTo>
                  <a:pt x="1275" y="343"/>
                  <a:pt x="1222" y="343"/>
                  <a:pt x="1179" y="369"/>
                </a:cubicBezTo>
                <a:lnTo>
                  <a:pt x="66" y="1037"/>
                </a:lnTo>
                <a:cubicBezTo>
                  <a:pt x="25" y="1061"/>
                  <a:pt x="0" y="1105"/>
                  <a:pt x="0" y="1153"/>
                </a:cubicBezTo>
                <a:lnTo>
                  <a:pt x="0" y="3825"/>
                </a:lnTo>
                <a:cubicBezTo>
                  <a:pt x="0" y="3900"/>
                  <a:pt x="60" y="3960"/>
                  <a:pt x="135" y="3960"/>
                </a:cubicBezTo>
                <a:lnTo>
                  <a:pt x="2362" y="3960"/>
                </a:lnTo>
                <a:cubicBezTo>
                  <a:pt x="2437" y="3960"/>
                  <a:pt x="2497" y="3900"/>
                  <a:pt x="2497" y="3825"/>
                </a:cubicBezTo>
                <a:lnTo>
                  <a:pt x="2497" y="1845"/>
                </a:lnTo>
                <a:lnTo>
                  <a:pt x="3188" y="1154"/>
                </a:lnTo>
                <a:cubicBezTo>
                  <a:pt x="3452" y="890"/>
                  <a:pt x="3452" y="462"/>
                  <a:pt x="3188" y="198"/>
                </a:cubicBezTo>
                <a:close/>
                <a:moveTo>
                  <a:pt x="1249" y="1733"/>
                </a:moveTo>
                <a:cubicBezTo>
                  <a:pt x="1051" y="1733"/>
                  <a:pt x="891" y="1573"/>
                  <a:pt x="891" y="1375"/>
                </a:cubicBezTo>
                <a:cubicBezTo>
                  <a:pt x="891" y="1178"/>
                  <a:pt x="1051" y="1018"/>
                  <a:pt x="1249" y="1018"/>
                </a:cubicBezTo>
                <a:cubicBezTo>
                  <a:pt x="1298" y="1018"/>
                  <a:pt x="1345" y="1028"/>
                  <a:pt x="1387" y="1046"/>
                </a:cubicBezTo>
                <a:lnTo>
                  <a:pt x="1153" y="1280"/>
                </a:lnTo>
                <a:cubicBezTo>
                  <a:pt x="1100" y="1333"/>
                  <a:pt x="1101" y="1418"/>
                  <a:pt x="1153" y="1471"/>
                </a:cubicBezTo>
                <a:cubicBezTo>
                  <a:pt x="1206" y="1524"/>
                  <a:pt x="1291" y="1524"/>
                  <a:pt x="1344" y="1471"/>
                </a:cubicBezTo>
                <a:lnTo>
                  <a:pt x="1578" y="1236"/>
                </a:lnTo>
                <a:cubicBezTo>
                  <a:pt x="1596" y="1279"/>
                  <a:pt x="1606" y="1326"/>
                  <a:pt x="1606" y="1375"/>
                </a:cubicBezTo>
                <a:cubicBezTo>
                  <a:pt x="1606" y="1573"/>
                  <a:pt x="1446" y="1733"/>
                  <a:pt x="1249" y="1733"/>
                </a:cubicBezTo>
                <a:close/>
                <a:moveTo>
                  <a:pt x="2997" y="963"/>
                </a:moveTo>
                <a:lnTo>
                  <a:pt x="2497" y="1463"/>
                </a:lnTo>
                <a:lnTo>
                  <a:pt x="2497" y="1153"/>
                </a:lnTo>
                <a:cubicBezTo>
                  <a:pt x="2497" y="1105"/>
                  <a:pt x="2472" y="1061"/>
                  <a:pt x="2432" y="1037"/>
                </a:cubicBezTo>
                <a:lnTo>
                  <a:pt x="2023" y="791"/>
                </a:lnTo>
                <a:lnTo>
                  <a:pt x="2425" y="389"/>
                </a:lnTo>
                <a:cubicBezTo>
                  <a:pt x="2501" y="312"/>
                  <a:pt x="2603" y="270"/>
                  <a:pt x="2711" y="270"/>
                </a:cubicBezTo>
                <a:cubicBezTo>
                  <a:pt x="2819" y="270"/>
                  <a:pt x="2921" y="312"/>
                  <a:pt x="2997" y="389"/>
                </a:cubicBezTo>
                <a:cubicBezTo>
                  <a:pt x="3156" y="547"/>
                  <a:pt x="3156" y="805"/>
                  <a:pt x="2997" y="9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6" name="dollar-coin-symbol_45061">
            <a:extLst>
              <a:ext uri="{FF2B5EF4-FFF2-40B4-BE49-F238E27FC236}">
                <a16:creationId xmlns:a16="http://schemas.microsoft.com/office/drawing/2014/main" xmlns="" id="{BC9D0ADC-CBC7-4DFC-823E-2FB219FEBB09}"/>
              </a:ext>
            </a:extLst>
          </p:cNvPr>
          <p:cNvSpPr>
            <a:spLocks noChangeAspect="1"/>
          </p:cNvSpPr>
          <p:nvPr/>
        </p:nvSpPr>
        <p:spPr bwMode="auto">
          <a:xfrm>
            <a:off x="7987253" y="1098143"/>
            <a:ext cx="609685" cy="608720"/>
          </a:xfrm>
          <a:custGeom>
            <a:avLst/>
            <a:gdLst>
              <a:gd name="T0" fmla="*/ 253 w 507"/>
              <a:gd name="T1" fmla="*/ 0 h 507"/>
              <a:gd name="T2" fmla="*/ 0 w 507"/>
              <a:gd name="T3" fmla="*/ 253 h 507"/>
              <a:gd name="T4" fmla="*/ 253 w 507"/>
              <a:gd name="T5" fmla="*/ 507 h 507"/>
              <a:gd name="T6" fmla="*/ 507 w 507"/>
              <a:gd name="T7" fmla="*/ 253 h 507"/>
              <a:gd name="T8" fmla="*/ 253 w 507"/>
              <a:gd name="T9" fmla="*/ 0 h 507"/>
              <a:gd name="T10" fmla="*/ 253 w 507"/>
              <a:gd name="T11" fmla="*/ 440 h 507"/>
              <a:gd name="T12" fmla="*/ 67 w 507"/>
              <a:gd name="T13" fmla="*/ 253 h 507"/>
              <a:gd name="T14" fmla="*/ 253 w 507"/>
              <a:gd name="T15" fmla="*/ 67 h 507"/>
              <a:gd name="T16" fmla="*/ 440 w 507"/>
              <a:gd name="T17" fmla="*/ 253 h 507"/>
              <a:gd name="T18" fmla="*/ 253 w 507"/>
              <a:gd name="T19" fmla="*/ 440 h 507"/>
              <a:gd name="T20" fmla="*/ 276 w 507"/>
              <a:gd name="T21" fmla="*/ 233 h 507"/>
              <a:gd name="T22" fmla="*/ 267 w 507"/>
              <a:gd name="T23" fmla="*/ 233 h 507"/>
              <a:gd name="T24" fmla="*/ 267 w 507"/>
              <a:gd name="T25" fmla="*/ 172 h 507"/>
              <a:gd name="T26" fmla="*/ 273 w 507"/>
              <a:gd name="T27" fmla="*/ 172 h 507"/>
              <a:gd name="T28" fmla="*/ 307 w 507"/>
              <a:gd name="T29" fmla="*/ 199 h 507"/>
              <a:gd name="T30" fmla="*/ 307 w 507"/>
              <a:gd name="T31" fmla="*/ 204 h 507"/>
              <a:gd name="T32" fmla="*/ 346 w 507"/>
              <a:gd name="T33" fmla="*/ 204 h 507"/>
              <a:gd name="T34" fmla="*/ 346 w 507"/>
              <a:gd name="T35" fmla="*/ 198 h 507"/>
              <a:gd name="T36" fmla="*/ 329 w 507"/>
              <a:gd name="T37" fmla="*/ 150 h 507"/>
              <a:gd name="T38" fmla="*/ 267 w 507"/>
              <a:gd name="T39" fmla="*/ 136 h 507"/>
              <a:gd name="T40" fmla="*/ 267 w 507"/>
              <a:gd name="T41" fmla="*/ 113 h 507"/>
              <a:gd name="T42" fmla="*/ 239 w 507"/>
              <a:gd name="T43" fmla="*/ 113 h 507"/>
              <a:gd name="T44" fmla="*/ 239 w 507"/>
              <a:gd name="T45" fmla="*/ 136 h 507"/>
              <a:gd name="T46" fmla="*/ 174 w 507"/>
              <a:gd name="T47" fmla="*/ 150 h 507"/>
              <a:gd name="T48" fmla="*/ 156 w 507"/>
              <a:gd name="T49" fmla="*/ 201 h 507"/>
              <a:gd name="T50" fmla="*/ 174 w 507"/>
              <a:gd name="T51" fmla="*/ 253 h 507"/>
              <a:gd name="T52" fmla="*/ 239 w 507"/>
              <a:gd name="T53" fmla="*/ 267 h 507"/>
              <a:gd name="T54" fmla="*/ 239 w 507"/>
              <a:gd name="T55" fmla="*/ 332 h 507"/>
              <a:gd name="T56" fmla="*/ 233 w 507"/>
              <a:gd name="T57" fmla="*/ 332 h 507"/>
              <a:gd name="T58" fmla="*/ 202 w 507"/>
              <a:gd name="T59" fmla="*/ 325 h 507"/>
              <a:gd name="T60" fmla="*/ 195 w 507"/>
              <a:gd name="T61" fmla="*/ 297 h 507"/>
              <a:gd name="T62" fmla="*/ 195 w 507"/>
              <a:gd name="T63" fmla="*/ 292 h 507"/>
              <a:gd name="T64" fmla="*/ 154 w 507"/>
              <a:gd name="T65" fmla="*/ 292 h 507"/>
              <a:gd name="T66" fmla="*/ 154 w 507"/>
              <a:gd name="T67" fmla="*/ 301 h 507"/>
              <a:gd name="T68" fmla="*/ 171 w 507"/>
              <a:gd name="T69" fmla="*/ 352 h 507"/>
              <a:gd name="T70" fmla="*/ 232 w 507"/>
              <a:gd name="T71" fmla="*/ 367 h 507"/>
              <a:gd name="T72" fmla="*/ 239 w 507"/>
              <a:gd name="T73" fmla="*/ 367 h 507"/>
              <a:gd name="T74" fmla="*/ 239 w 507"/>
              <a:gd name="T75" fmla="*/ 394 h 507"/>
              <a:gd name="T76" fmla="*/ 267 w 507"/>
              <a:gd name="T77" fmla="*/ 394 h 507"/>
              <a:gd name="T78" fmla="*/ 267 w 507"/>
              <a:gd name="T79" fmla="*/ 367 h 507"/>
              <a:gd name="T80" fmla="*/ 275 w 507"/>
              <a:gd name="T81" fmla="*/ 366 h 507"/>
              <a:gd name="T82" fmla="*/ 336 w 507"/>
              <a:gd name="T83" fmla="*/ 351 h 507"/>
              <a:gd name="T84" fmla="*/ 353 w 507"/>
              <a:gd name="T85" fmla="*/ 298 h 507"/>
              <a:gd name="T86" fmla="*/ 337 w 507"/>
              <a:gd name="T87" fmla="*/ 249 h 507"/>
              <a:gd name="T88" fmla="*/ 276 w 507"/>
              <a:gd name="T89" fmla="*/ 233 h 507"/>
              <a:gd name="T90" fmla="*/ 239 w 507"/>
              <a:gd name="T91" fmla="*/ 231 h 507"/>
              <a:gd name="T92" fmla="*/ 233 w 507"/>
              <a:gd name="T93" fmla="*/ 231 h 507"/>
              <a:gd name="T94" fmla="*/ 197 w 507"/>
              <a:gd name="T95" fmla="*/ 201 h 507"/>
              <a:gd name="T96" fmla="*/ 234 w 507"/>
              <a:gd name="T97" fmla="*/ 172 h 507"/>
              <a:gd name="T98" fmla="*/ 239 w 507"/>
              <a:gd name="T99" fmla="*/ 172 h 507"/>
              <a:gd name="T100" fmla="*/ 239 w 507"/>
              <a:gd name="T101" fmla="*/ 231 h 507"/>
              <a:gd name="T102" fmla="*/ 273 w 507"/>
              <a:gd name="T103" fmla="*/ 332 h 507"/>
              <a:gd name="T104" fmla="*/ 267 w 507"/>
              <a:gd name="T105" fmla="*/ 332 h 507"/>
              <a:gd name="T106" fmla="*/ 267 w 507"/>
              <a:gd name="T107" fmla="*/ 268 h 507"/>
              <a:gd name="T108" fmla="*/ 303 w 507"/>
              <a:gd name="T109" fmla="*/ 274 h 507"/>
              <a:gd name="T110" fmla="*/ 312 w 507"/>
              <a:gd name="T111" fmla="*/ 298 h 507"/>
              <a:gd name="T112" fmla="*/ 273 w 507"/>
              <a:gd name="T113" fmla="*/ 332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7" h="507">
                <a:moveTo>
                  <a:pt x="253" y="0"/>
                </a:moveTo>
                <a:cubicBezTo>
                  <a:pt x="114" y="0"/>
                  <a:pt x="0" y="114"/>
                  <a:pt x="0" y="253"/>
                </a:cubicBezTo>
                <a:cubicBezTo>
                  <a:pt x="0" y="393"/>
                  <a:pt x="114" y="507"/>
                  <a:pt x="253" y="507"/>
                </a:cubicBezTo>
                <a:cubicBezTo>
                  <a:pt x="393" y="507"/>
                  <a:pt x="507" y="393"/>
                  <a:pt x="507" y="253"/>
                </a:cubicBezTo>
                <a:cubicBezTo>
                  <a:pt x="507" y="114"/>
                  <a:pt x="393" y="0"/>
                  <a:pt x="253" y="0"/>
                </a:cubicBezTo>
                <a:close/>
                <a:moveTo>
                  <a:pt x="253" y="440"/>
                </a:moveTo>
                <a:cubicBezTo>
                  <a:pt x="150" y="440"/>
                  <a:pt x="67" y="356"/>
                  <a:pt x="67" y="253"/>
                </a:cubicBezTo>
                <a:cubicBezTo>
                  <a:pt x="67" y="150"/>
                  <a:pt x="150" y="67"/>
                  <a:pt x="253" y="67"/>
                </a:cubicBezTo>
                <a:cubicBezTo>
                  <a:pt x="356" y="67"/>
                  <a:pt x="440" y="150"/>
                  <a:pt x="440" y="253"/>
                </a:cubicBezTo>
                <a:cubicBezTo>
                  <a:pt x="440" y="356"/>
                  <a:pt x="356" y="440"/>
                  <a:pt x="253" y="440"/>
                </a:cubicBezTo>
                <a:close/>
                <a:moveTo>
                  <a:pt x="276" y="233"/>
                </a:moveTo>
                <a:lnTo>
                  <a:pt x="267" y="233"/>
                </a:lnTo>
                <a:lnTo>
                  <a:pt x="267" y="172"/>
                </a:lnTo>
                <a:lnTo>
                  <a:pt x="273" y="172"/>
                </a:lnTo>
                <a:cubicBezTo>
                  <a:pt x="296" y="172"/>
                  <a:pt x="307" y="181"/>
                  <a:pt x="307" y="199"/>
                </a:cubicBezTo>
                <a:lnTo>
                  <a:pt x="307" y="204"/>
                </a:lnTo>
                <a:lnTo>
                  <a:pt x="346" y="204"/>
                </a:lnTo>
                <a:lnTo>
                  <a:pt x="346" y="198"/>
                </a:lnTo>
                <a:cubicBezTo>
                  <a:pt x="346" y="174"/>
                  <a:pt x="341" y="158"/>
                  <a:pt x="329" y="150"/>
                </a:cubicBezTo>
                <a:cubicBezTo>
                  <a:pt x="318" y="141"/>
                  <a:pt x="297" y="136"/>
                  <a:pt x="267" y="136"/>
                </a:cubicBezTo>
                <a:lnTo>
                  <a:pt x="267" y="113"/>
                </a:lnTo>
                <a:lnTo>
                  <a:pt x="239" y="113"/>
                </a:lnTo>
                <a:lnTo>
                  <a:pt x="239" y="136"/>
                </a:lnTo>
                <a:cubicBezTo>
                  <a:pt x="207" y="136"/>
                  <a:pt x="186" y="141"/>
                  <a:pt x="174" y="150"/>
                </a:cubicBezTo>
                <a:cubicBezTo>
                  <a:pt x="162" y="159"/>
                  <a:pt x="156" y="176"/>
                  <a:pt x="156" y="201"/>
                </a:cubicBezTo>
                <a:cubicBezTo>
                  <a:pt x="156" y="226"/>
                  <a:pt x="162" y="243"/>
                  <a:pt x="174" y="253"/>
                </a:cubicBezTo>
                <a:cubicBezTo>
                  <a:pt x="185" y="262"/>
                  <a:pt x="207" y="267"/>
                  <a:pt x="239" y="267"/>
                </a:cubicBezTo>
                <a:lnTo>
                  <a:pt x="239" y="332"/>
                </a:lnTo>
                <a:lnTo>
                  <a:pt x="233" y="332"/>
                </a:lnTo>
                <a:cubicBezTo>
                  <a:pt x="217" y="332"/>
                  <a:pt x="206" y="330"/>
                  <a:pt x="202" y="325"/>
                </a:cubicBezTo>
                <a:cubicBezTo>
                  <a:pt x="197" y="321"/>
                  <a:pt x="195" y="311"/>
                  <a:pt x="195" y="297"/>
                </a:cubicBezTo>
                <a:lnTo>
                  <a:pt x="195" y="292"/>
                </a:lnTo>
                <a:lnTo>
                  <a:pt x="154" y="292"/>
                </a:lnTo>
                <a:lnTo>
                  <a:pt x="154" y="301"/>
                </a:lnTo>
                <a:cubicBezTo>
                  <a:pt x="154" y="325"/>
                  <a:pt x="160" y="342"/>
                  <a:pt x="171" y="352"/>
                </a:cubicBezTo>
                <a:cubicBezTo>
                  <a:pt x="183" y="362"/>
                  <a:pt x="203" y="367"/>
                  <a:pt x="232" y="367"/>
                </a:cubicBezTo>
                <a:lnTo>
                  <a:pt x="239" y="367"/>
                </a:lnTo>
                <a:lnTo>
                  <a:pt x="239" y="394"/>
                </a:lnTo>
                <a:lnTo>
                  <a:pt x="267" y="394"/>
                </a:lnTo>
                <a:lnTo>
                  <a:pt x="267" y="367"/>
                </a:lnTo>
                <a:lnTo>
                  <a:pt x="275" y="366"/>
                </a:lnTo>
                <a:cubicBezTo>
                  <a:pt x="304" y="366"/>
                  <a:pt x="324" y="361"/>
                  <a:pt x="336" y="351"/>
                </a:cubicBezTo>
                <a:cubicBezTo>
                  <a:pt x="347" y="341"/>
                  <a:pt x="353" y="323"/>
                  <a:pt x="353" y="298"/>
                </a:cubicBezTo>
                <a:cubicBezTo>
                  <a:pt x="353" y="274"/>
                  <a:pt x="348" y="258"/>
                  <a:pt x="337" y="249"/>
                </a:cubicBezTo>
                <a:cubicBezTo>
                  <a:pt x="326" y="240"/>
                  <a:pt x="306" y="235"/>
                  <a:pt x="276" y="233"/>
                </a:cubicBezTo>
                <a:close/>
                <a:moveTo>
                  <a:pt x="239" y="231"/>
                </a:moveTo>
                <a:cubicBezTo>
                  <a:pt x="236" y="231"/>
                  <a:pt x="234" y="231"/>
                  <a:pt x="233" y="231"/>
                </a:cubicBezTo>
                <a:cubicBezTo>
                  <a:pt x="209" y="231"/>
                  <a:pt x="197" y="221"/>
                  <a:pt x="197" y="201"/>
                </a:cubicBezTo>
                <a:cubicBezTo>
                  <a:pt x="197" y="182"/>
                  <a:pt x="209" y="172"/>
                  <a:pt x="234" y="172"/>
                </a:cubicBezTo>
                <a:lnTo>
                  <a:pt x="239" y="172"/>
                </a:lnTo>
                <a:lnTo>
                  <a:pt x="239" y="231"/>
                </a:lnTo>
                <a:close/>
                <a:moveTo>
                  <a:pt x="273" y="332"/>
                </a:moveTo>
                <a:lnTo>
                  <a:pt x="267" y="332"/>
                </a:lnTo>
                <a:lnTo>
                  <a:pt x="267" y="268"/>
                </a:lnTo>
                <a:cubicBezTo>
                  <a:pt x="285" y="268"/>
                  <a:pt x="297" y="270"/>
                  <a:pt x="303" y="274"/>
                </a:cubicBezTo>
                <a:cubicBezTo>
                  <a:pt x="309" y="278"/>
                  <a:pt x="312" y="286"/>
                  <a:pt x="312" y="298"/>
                </a:cubicBezTo>
                <a:cubicBezTo>
                  <a:pt x="312" y="321"/>
                  <a:pt x="299" y="332"/>
                  <a:pt x="273" y="3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7" name="shopping-cart-with-product-inside_43777">
            <a:extLst>
              <a:ext uri="{FF2B5EF4-FFF2-40B4-BE49-F238E27FC236}">
                <a16:creationId xmlns:a16="http://schemas.microsoft.com/office/drawing/2014/main" xmlns="" id="{DBB9098D-B690-40B0-A839-DD7710B66B7F}"/>
              </a:ext>
            </a:extLst>
          </p:cNvPr>
          <p:cNvSpPr>
            <a:spLocks noChangeAspect="1"/>
          </p:cNvSpPr>
          <p:nvPr/>
        </p:nvSpPr>
        <p:spPr bwMode="auto">
          <a:xfrm>
            <a:off x="7978628" y="3124157"/>
            <a:ext cx="579738" cy="609685"/>
          </a:xfrm>
          <a:custGeom>
            <a:avLst/>
            <a:gdLst>
              <a:gd name="T0" fmla="*/ 327 w 354"/>
              <a:gd name="T1" fmla="*/ 260 h 373"/>
              <a:gd name="T2" fmla="*/ 99 w 354"/>
              <a:gd name="T3" fmla="*/ 286 h 373"/>
              <a:gd name="T4" fmla="*/ 0 w 354"/>
              <a:gd name="T5" fmla="*/ 95 h 373"/>
              <a:gd name="T6" fmla="*/ 78 w 354"/>
              <a:gd name="T7" fmla="*/ 70 h 373"/>
              <a:gd name="T8" fmla="*/ 144 w 354"/>
              <a:gd name="T9" fmla="*/ 303 h 373"/>
              <a:gd name="T10" fmla="*/ 144 w 354"/>
              <a:gd name="T11" fmla="*/ 373 h 373"/>
              <a:gd name="T12" fmla="*/ 144 w 354"/>
              <a:gd name="T13" fmla="*/ 303 h 373"/>
              <a:gd name="T14" fmla="*/ 253 w 354"/>
              <a:gd name="T15" fmla="*/ 338 h 373"/>
              <a:gd name="T16" fmla="*/ 323 w 354"/>
              <a:gd name="T17" fmla="*/ 338 h 373"/>
              <a:gd name="T18" fmla="*/ 133 w 354"/>
              <a:gd name="T19" fmla="*/ 240 h 373"/>
              <a:gd name="T20" fmla="*/ 153 w 354"/>
              <a:gd name="T21" fmla="*/ 82 h 373"/>
              <a:gd name="T22" fmla="*/ 314 w 354"/>
              <a:gd name="T23" fmla="*/ 68 h 373"/>
              <a:gd name="T24" fmla="*/ 354 w 354"/>
              <a:gd name="T25" fmla="*/ 82 h 373"/>
              <a:gd name="T26" fmla="*/ 133 w 354"/>
              <a:gd name="T27" fmla="*/ 240 h 373"/>
              <a:gd name="T28" fmla="*/ 294 w 354"/>
              <a:gd name="T29" fmla="*/ 82 h 373"/>
              <a:gd name="T30" fmla="*/ 305 w 354"/>
              <a:gd name="T31" fmla="*/ 73 h 373"/>
              <a:gd name="T32" fmla="*/ 191 w 354"/>
              <a:gd name="T33" fmla="*/ 82 h 373"/>
              <a:gd name="T34" fmla="*/ 194 w 354"/>
              <a:gd name="T35" fmla="*/ 76 h 373"/>
              <a:gd name="T36" fmla="*/ 205 w 354"/>
              <a:gd name="T37" fmla="*/ 82 h 373"/>
              <a:gd name="T38" fmla="*/ 204 w 354"/>
              <a:gd name="T39" fmla="*/ 69 h 373"/>
              <a:gd name="T40" fmla="*/ 220 w 354"/>
              <a:gd name="T41" fmla="*/ 82 h 373"/>
              <a:gd name="T42" fmla="*/ 213 w 354"/>
              <a:gd name="T43" fmla="*/ 62 h 373"/>
              <a:gd name="T44" fmla="*/ 236 w 354"/>
              <a:gd name="T45" fmla="*/ 82 h 373"/>
              <a:gd name="T46" fmla="*/ 224 w 354"/>
              <a:gd name="T47" fmla="*/ 54 h 373"/>
              <a:gd name="T48" fmla="*/ 251 w 354"/>
              <a:gd name="T49" fmla="*/ 82 h 373"/>
              <a:gd name="T50" fmla="*/ 234 w 354"/>
              <a:gd name="T51" fmla="*/ 47 h 373"/>
              <a:gd name="T52" fmla="*/ 281 w 354"/>
              <a:gd name="T53" fmla="*/ 82 h 373"/>
              <a:gd name="T54" fmla="*/ 262 w 354"/>
              <a:gd name="T55" fmla="*/ 10 h 373"/>
              <a:gd name="T56" fmla="*/ 281 w 354"/>
              <a:gd name="T57" fmla="*/ 71 h 373"/>
              <a:gd name="T58" fmla="*/ 248 w 354"/>
              <a:gd name="T59" fmla="*/ 37 h 373"/>
              <a:gd name="T60" fmla="*/ 281 w 354"/>
              <a:gd name="T61" fmla="*/ 71 h 373"/>
              <a:gd name="T62" fmla="*/ 243 w 354"/>
              <a:gd name="T63" fmla="*/ 40 h 373"/>
              <a:gd name="T64" fmla="*/ 266 w 354"/>
              <a:gd name="T65" fmla="*/ 82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4" h="373">
                <a:moveTo>
                  <a:pt x="120" y="260"/>
                </a:moveTo>
                <a:lnTo>
                  <a:pt x="327" y="260"/>
                </a:lnTo>
                <a:lnTo>
                  <a:pt x="327" y="286"/>
                </a:lnTo>
                <a:lnTo>
                  <a:pt x="99" y="286"/>
                </a:lnTo>
                <a:lnTo>
                  <a:pt x="58" y="95"/>
                </a:lnTo>
                <a:lnTo>
                  <a:pt x="0" y="95"/>
                </a:lnTo>
                <a:lnTo>
                  <a:pt x="0" y="70"/>
                </a:lnTo>
                <a:lnTo>
                  <a:pt x="78" y="70"/>
                </a:lnTo>
                <a:lnTo>
                  <a:pt x="120" y="260"/>
                </a:lnTo>
                <a:close/>
                <a:moveTo>
                  <a:pt x="144" y="303"/>
                </a:moveTo>
                <a:cubicBezTo>
                  <a:pt x="124" y="303"/>
                  <a:pt x="109" y="318"/>
                  <a:pt x="109" y="338"/>
                </a:cubicBezTo>
                <a:cubicBezTo>
                  <a:pt x="109" y="357"/>
                  <a:pt x="124" y="373"/>
                  <a:pt x="144" y="373"/>
                </a:cubicBezTo>
                <a:cubicBezTo>
                  <a:pt x="163" y="373"/>
                  <a:pt x="179" y="357"/>
                  <a:pt x="179" y="338"/>
                </a:cubicBezTo>
                <a:cubicBezTo>
                  <a:pt x="179" y="318"/>
                  <a:pt x="163" y="303"/>
                  <a:pt x="144" y="303"/>
                </a:cubicBezTo>
                <a:close/>
                <a:moveTo>
                  <a:pt x="288" y="303"/>
                </a:moveTo>
                <a:cubicBezTo>
                  <a:pt x="268" y="303"/>
                  <a:pt x="253" y="318"/>
                  <a:pt x="253" y="338"/>
                </a:cubicBezTo>
                <a:cubicBezTo>
                  <a:pt x="253" y="357"/>
                  <a:pt x="268" y="373"/>
                  <a:pt x="288" y="373"/>
                </a:cubicBezTo>
                <a:cubicBezTo>
                  <a:pt x="307" y="373"/>
                  <a:pt x="323" y="357"/>
                  <a:pt x="323" y="338"/>
                </a:cubicBezTo>
                <a:cubicBezTo>
                  <a:pt x="323" y="318"/>
                  <a:pt x="307" y="303"/>
                  <a:pt x="288" y="303"/>
                </a:cubicBezTo>
                <a:close/>
                <a:moveTo>
                  <a:pt x="133" y="240"/>
                </a:moveTo>
                <a:lnTo>
                  <a:pt x="103" y="82"/>
                </a:lnTo>
                <a:lnTo>
                  <a:pt x="153" y="82"/>
                </a:lnTo>
                <a:lnTo>
                  <a:pt x="264" y="0"/>
                </a:lnTo>
                <a:lnTo>
                  <a:pt x="314" y="68"/>
                </a:lnTo>
                <a:lnTo>
                  <a:pt x="311" y="82"/>
                </a:lnTo>
                <a:lnTo>
                  <a:pt x="354" y="82"/>
                </a:lnTo>
                <a:lnTo>
                  <a:pt x="319" y="240"/>
                </a:lnTo>
                <a:lnTo>
                  <a:pt x="133" y="240"/>
                </a:lnTo>
                <a:close/>
                <a:moveTo>
                  <a:pt x="305" y="73"/>
                </a:moveTo>
                <a:lnTo>
                  <a:pt x="294" y="82"/>
                </a:lnTo>
                <a:lnTo>
                  <a:pt x="304" y="82"/>
                </a:lnTo>
                <a:lnTo>
                  <a:pt x="305" y="73"/>
                </a:lnTo>
                <a:close/>
                <a:moveTo>
                  <a:pt x="165" y="82"/>
                </a:moveTo>
                <a:lnTo>
                  <a:pt x="191" y="82"/>
                </a:lnTo>
                <a:lnTo>
                  <a:pt x="189" y="80"/>
                </a:lnTo>
                <a:lnTo>
                  <a:pt x="194" y="76"/>
                </a:lnTo>
                <a:lnTo>
                  <a:pt x="199" y="82"/>
                </a:lnTo>
                <a:lnTo>
                  <a:pt x="205" y="82"/>
                </a:lnTo>
                <a:lnTo>
                  <a:pt x="199" y="73"/>
                </a:lnTo>
                <a:lnTo>
                  <a:pt x="204" y="69"/>
                </a:lnTo>
                <a:lnTo>
                  <a:pt x="213" y="82"/>
                </a:lnTo>
                <a:lnTo>
                  <a:pt x="220" y="82"/>
                </a:lnTo>
                <a:lnTo>
                  <a:pt x="208" y="66"/>
                </a:lnTo>
                <a:lnTo>
                  <a:pt x="213" y="62"/>
                </a:lnTo>
                <a:lnTo>
                  <a:pt x="228" y="82"/>
                </a:lnTo>
                <a:lnTo>
                  <a:pt x="236" y="82"/>
                </a:lnTo>
                <a:lnTo>
                  <a:pt x="219" y="58"/>
                </a:lnTo>
                <a:lnTo>
                  <a:pt x="224" y="54"/>
                </a:lnTo>
                <a:lnTo>
                  <a:pt x="244" y="82"/>
                </a:lnTo>
                <a:lnTo>
                  <a:pt x="251" y="82"/>
                </a:lnTo>
                <a:lnTo>
                  <a:pt x="229" y="51"/>
                </a:lnTo>
                <a:lnTo>
                  <a:pt x="234" y="47"/>
                </a:lnTo>
                <a:lnTo>
                  <a:pt x="259" y="82"/>
                </a:lnTo>
                <a:lnTo>
                  <a:pt x="281" y="82"/>
                </a:lnTo>
                <a:lnTo>
                  <a:pt x="303" y="66"/>
                </a:lnTo>
                <a:lnTo>
                  <a:pt x="262" y="10"/>
                </a:lnTo>
                <a:lnTo>
                  <a:pt x="165" y="82"/>
                </a:lnTo>
                <a:close/>
                <a:moveTo>
                  <a:pt x="281" y="71"/>
                </a:moveTo>
                <a:lnTo>
                  <a:pt x="253" y="33"/>
                </a:lnTo>
                <a:lnTo>
                  <a:pt x="248" y="37"/>
                </a:lnTo>
                <a:lnTo>
                  <a:pt x="276" y="74"/>
                </a:lnTo>
                <a:lnTo>
                  <a:pt x="281" y="71"/>
                </a:lnTo>
                <a:close/>
                <a:moveTo>
                  <a:pt x="271" y="78"/>
                </a:moveTo>
                <a:lnTo>
                  <a:pt x="243" y="40"/>
                </a:lnTo>
                <a:lnTo>
                  <a:pt x="238" y="44"/>
                </a:lnTo>
                <a:lnTo>
                  <a:pt x="266" y="82"/>
                </a:lnTo>
                <a:lnTo>
                  <a:pt x="271" y="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latin typeface="仓耳玄三M W05" panose="02020400000000000000" pitchFamily="18" charset="-122"/>
            </a:endParaRPr>
          </a:p>
        </p:txBody>
      </p:sp>
      <p:sp>
        <p:nvSpPr>
          <p:cNvPr id="28" name="tag_98984">
            <a:extLst>
              <a:ext uri="{FF2B5EF4-FFF2-40B4-BE49-F238E27FC236}">
                <a16:creationId xmlns:a16="http://schemas.microsoft.com/office/drawing/2014/main" xmlns="" id="{EBEF6C00-26C6-4BD0-ADCA-E1E722DC460C}"/>
              </a:ext>
            </a:extLst>
          </p:cNvPr>
          <p:cNvSpPr>
            <a:spLocks noChangeAspect="1"/>
          </p:cNvSpPr>
          <p:nvPr/>
        </p:nvSpPr>
        <p:spPr bwMode="auto">
          <a:xfrm>
            <a:off x="3602175" y="5315895"/>
            <a:ext cx="381138" cy="436615"/>
          </a:xfrm>
          <a:custGeom>
            <a:avLst/>
            <a:gdLst>
              <a:gd name="T0" fmla="*/ 3188 w 3452"/>
              <a:gd name="T1" fmla="*/ 198 h 3960"/>
              <a:gd name="T2" fmla="*/ 2711 w 3452"/>
              <a:gd name="T3" fmla="*/ 0 h 3960"/>
              <a:gd name="T4" fmla="*/ 2234 w 3452"/>
              <a:gd name="T5" fmla="*/ 198 h 3960"/>
              <a:gd name="T6" fmla="*/ 1784 w 3452"/>
              <a:gd name="T7" fmla="*/ 648 h 3960"/>
              <a:gd name="T8" fmla="*/ 1318 w 3452"/>
              <a:gd name="T9" fmla="*/ 369 h 3960"/>
              <a:gd name="T10" fmla="*/ 1179 w 3452"/>
              <a:gd name="T11" fmla="*/ 369 h 3960"/>
              <a:gd name="T12" fmla="*/ 66 w 3452"/>
              <a:gd name="T13" fmla="*/ 1037 h 3960"/>
              <a:gd name="T14" fmla="*/ 0 w 3452"/>
              <a:gd name="T15" fmla="*/ 1153 h 3960"/>
              <a:gd name="T16" fmla="*/ 0 w 3452"/>
              <a:gd name="T17" fmla="*/ 3825 h 3960"/>
              <a:gd name="T18" fmla="*/ 135 w 3452"/>
              <a:gd name="T19" fmla="*/ 3960 h 3960"/>
              <a:gd name="T20" fmla="*/ 2362 w 3452"/>
              <a:gd name="T21" fmla="*/ 3960 h 3960"/>
              <a:gd name="T22" fmla="*/ 2497 w 3452"/>
              <a:gd name="T23" fmla="*/ 3825 h 3960"/>
              <a:gd name="T24" fmla="*/ 2497 w 3452"/>
              <a:gd name="T25" fmla="*/ 1845 h 3960"/>
              <a:gd name="T26" fmla="*/ 3188 w 3452"/>
              <a:gd name="T27" fmla="*/ 1154 h 3960"/>
              <a:gd name="T28" fmla="*/ 3188 w 3452"/>
              <a:gd name="T29" fmla="*/ 198 h 3960"/>
              <a:gd name="T30" fmla="*/ 1249 w 3452"/>
              <a:gd name="T31" fmla="*/ 1733 h 3960"/>
              <a:gd name="T32" fmla="*/ 891 w 3452"/>
              <a:gd name="T33" fmla="*/ 1375 h 3960"/>
              <a:gd name="T34" fmla="*/ 1249 w 3452"/>
              <a:gd name="T35" fmla="*/ 1018 h 3960"/>
              <a:gd name="T36" fmla="*/ 1387 w 3452"/>
              <a:gd name="T37" fmla="*/ 1046 h 3960"/>
              <a:gd name="T38" fmla="*/ 1153 w 3452"/>
              <a:gd name="T39" fmla="*/ 1280 h 3960"/>
              <a:gd name="T40" fmla="*/ 1153 w 3452"/>
              <a:gd name="T41" fmla="*/ 1471 h 3960"/>
              <a:gd name="T42" fmla="*/ 1344 w 3452"/>
              <a:gd name="T43" fmla="*/ 1471 h 3960"/>
              <a:gd name="T44" fmla="*/ 1578 w 3452"/>
              <a:gd name="T45" fmla="*/ 1236 h 3960"/>
              <a:gd name="T46" fmla="*/ 1606 w 3452"/>
              <a:gd name="T47" fmla="*/ 1375 h 3960"/>
              <a:gd name="T48" fmla="*/ 1249 w 3452"/>
              <a:gd name="T49" fmla="*/ 1733 h 3960"/>
              <a:gd name="T50" fmla="*/ 2997 w 3452"/>
              <a:gd name="T51" fmla="*/ 963 h 3960"/>
              <a:gd name="T52" fmla="*/ 2497 w 3452"/>
              <a:gd name="T53" fmla="*/ 1463 h 3960"/>
              <a:gd name="T54" fmla="*/ 2497 w 3452"/>
              <a:gd name="T55" fmla="*/ 1153 h 3960"/>
              <a:gd name="T56" fmla="*/ 2432 w 3452"/>
              <a:gd name="T57" fmla="*/ 1037 h 3960"/>
              <a:gd name="T58" fmla="*/ 2023 w 3452"/>
              <a:gd name="T59" fmla="*/ 791 h 3960"/>
              <a:gd name="T60" fmla="*/ 2425 w 3452"/>
              <a:gd name="T61" fmla="*/ 389 h 3960"/>
              <a:gd name="T62" fmla="*/ 2711 w 3452"/>
              <a:gd name="T63" fmla="*/ 270 h 3960"/>
              <a:gd name="T64" fmla="*/ 2997 w 3452"/>
              <a:gd name="T65" fmla="*/ 389 h 3960"/>
              <a:gd name="T66" fmla="*/ 2997 w 3452"/>
              <a:gd name="T67" fmla="*/ 963 h 3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52" h="3960">
                <a:moveTo>
                  <a:pt x="3188" y="198"/>
                </a:moveTo>
                <a:cubicBezTo>
                  <a:pt x="3061" y="70"/>
                  <a:pt x="2891" y="0"/>
                  <a:pt x="2711" y="0"/>
                </a:cubicBezTo>
                <a:cubicBezTo>
                  <a:pt x="2531" y="0"/>
                  <a:pt x="2361" y="70"/>
                  <a:pt x="2234" y="198"/>
                </a:cubicBezTo>
                <a:lnTo>
                  <a:pt x="1784" y="648"/>
                </a:lnTo>
                <a:lnTo>
                  <a:pt x="1318" y="369"/>
                </a:lnTo>
                <a:cubicBezTo>
                  <a:pt x="1275" y="343"/>
                  <a:pt x="1222" y="343"/>
                  <a:pt x="1179" y="369"/>
                </a:cubicBezTo>
                <a:lnTo>
                  <a:pt x="66" y="1037"/>
                </a:lnTo>
                <a:cubicBezTo>
                  <a:pt x="25" y="1061"/>
                  <a:pt x="0" y="1105"/>
                  <a:pt x="0" y="1153"/>
                </a:cubicBezTo>
                <a:lnTo>
                  <a:pt x="0" y="3825"/>
                </a:lnTo>
                <a:cubicBezTo>
                  <a:pt x="0" y="3900"/>
                  <a:pt x="60" y="3960"/>
                  <a:pt x="135" y="3960"/>
                </a:cubicBezTo>
                <a:lnTo>
                  <a:pt x="2362" y="3960"/>
                </a:lnTo>
                <a:cubicBezTo>
                  <a:pt x="2437" y="3960"/>
                  <a:pt x="2497" y="3900"/>
                  <a:pt x="2497" y="3825"/>
                </a:cubicBezTo>
                <a:lnTo>
                  <a:pt x="2497" y="1845"/>
                </a:lnTo>
                <a:lnTo>
                  <a:pt x="3188" y="1154"/>
                </a:lnTo>
                <a:cubicBezTo>
                  <a:pt x="3452" y="890"/>
                  <a:pt x="3452" y="462"/>
                  <a:pt x="3188" y="198"/>
                </a:cubicBezTo>
                <a:close/>
                <a:moveTo>
                  <a:pt x="1249" y="1733"/>
                </a:moveTo>
                <a:cubicBezTo>
                  <a:pt x="1051" y="1733"/>
                  <a:pt x="891" y="1573"/>
                  <a:pt x="891" y="1375"/>
                </a:cubicBezTo>
                <a:cubicBezTo>
                  <a:pt x="891" y="1178"/>
                  <a:pt x="1051" y="1018"/>
                  <a:pt x="1249" y="1018"/>
                </a:cubicBezTo>
                <a:cubicBezTo>
                  <a:pt x="1298" y="1018"/>
                  <a:pt x="1345" y="1028"/>
                  <a:pt x="1387" y="1046"/>
                </a:cubicBezTo>
                <a:lnTo>
                  <a:pt x="1153" y="1280"/>
                </a:lnTo>
                <a:cubicBezTo>
                  <a:pt x="1100" y="1333"/>
                  <a:pt x="1101" y="1418"/>
                  <a:pt x="1153" y="1471"/>
                </a:cubicBezTo>
                <a:cubicBezTo>
                  <a:pt x="1206" y="1524"/>
                  <a:pt x="1291" y="1524"/>
                  <a:pt x="1344" y="1471"/>
                </a:cubicBezTo>
                <a:lnTo>
                  <a:pt x="1578" y="1236"/>
                </a:lnTo>
                <a:cubicBezTo>
                  <a:pt x="1596" y="1279"/>
                  <a:pt x="1606" y="1326"/>
                  <a:pt x="1606" y="1375"/>
                </a:cubicBezTo>
                <a:cubicBezTo>
                  <a:pt x="1606" y="1573"/>
                  <a:pt x="1446" y="1733"/>
                  <a:pt x="1249" y="1733"/>
                </a:cubicBezTo>
                <a:close/>
                <a:moveTo>
                  <a:pt x="2997" y="963"/>
                </a:moveTo>
                <a:lnTo>
                  <a:pt x="2497" y="1463"/>
                </a:lnTo>
                <a:lnTo>
                  <a:pt x="2497" y="1153"/>
                </a:lnTo>
                <a:cubicBezTo>
                  <a:pt x="2497" y="1105"/>
                  <a:pt x="2472" y="1061"/>
                  <a:pt x="2432" y="1037"/>
                </a:cubicBezTo>
                <a:lnTo>
                  <a:pt x="2023" y="791"/>
                </a:lnTo>
                <a:lnTo>
                  <a:pt x="2425" y="389"/>
                </a:lnTo>
                <a:cubicBezTo>
                  <a:pt x="2501" y="312"/>
                  <a:pt x="2603" y="270"/>
                  <a:pt x="2711" y="270"/>
                </a:cubicBezTo>
                <a:cubicBezTo>
                  <a:pt x="2819" y="270"/>
                  <a:pt x="2921" y="312"/>
                  <a:pt x="2997" y="389"/>
                </a:cubicBezTo>
                <a:cubicBezTo>
                  <a:pt x="3156" y="547"/>
                  <a:pt x="3156" y="805"/>
                  <a:pt x="2997" y="963"/>
                </a:cubicBezTo>
                <a:close/>
              </a:path>
            </a:pathLst>
          </a:custGeom>
          <a:solidFill>
            <a:srgbClr val="354456"/>
          </a:solidFill>
          <a:ln>
            <a:solidFill>
              <a:srgbClr val="354456"/>
            </a:solidFill>
          </a:ln>
        </p:spPr>
      </p:sp>
      <p:sp>
        <p:nvSpPr>
          <p:cNvPr id="29" name="dollar-coin-symbol_45061">
            <a:extLst>
              <a:ext uri="{FF2B5EF4-FFF2-40B4-BE49-F238E27FC236}">
                <a16:creationId xmlns:a16="http://schemas.microsoft.com/office/drawing/2014/main" xmlns="" id="{9CB1A9C8-17D5-487A-9055-D43B6BD776D4}"/>
              </a:ext>
            </a:extLst>
          </p:cNvPr>
          <p:cNvSpPr>
            <a:spLocks noChangeAspect="1"/>
          </p:cNvSpPr>
          <p:nvPr/>
        </p:nvSpPr>
        <p:spPr bwMode="auto">
          <a:xfrm>
            <a:off x="3573450" y="3593860"/>
            <a:ext cx="409863" cy="409214"/>
          </a:xfrm>
          <a:custGeom>
            <a:avLst/>
            <a:gdLst>
              <a:gd name="T0" fmla="*/ 253 w 507"/>
              <a:gd name="T1" fmla="*/ 0 h 507"/>
              <a:gd name="T2" fmla="*/ 0 w 507"/>
              <a:gd name="T3" fmla="*/ 253 h 507"/>
              <a:gd name="T4" fmla="*/ 253 w 507"/>
              <a:gd name="T5" fmla="*/ 507 h 507"/>
              <a:gd name="T6" fmla="*/ 507 w 507"/>
              <a:gd name="T7" fmla="*/ 253 h 507"/>
              <a:gd name="T8" fmla="*/ 253 w 507"/>
              <a:gd name="T9" fmla="*/ 0 h 507"/>
              <a:gd name="T10" fmla="*/ 253 w 507"/>
              <a:gd name="T11" fmla="*/ 440 h 507"/>
              <a:gd name="T12" fmla="*/ 67 w 507"/>
              <a:gd name="T13" fmla="*/ 253 h 507"/>
              <a:gd name="T14" fmla="*/ 253 w 507"/>
              <a:gd name="T15" fmla="*/ 67 h 507"/>
              <a:gd name="T16" fmla="*/ 440 w 507"/>
              <a:gd name="T17" fmla="*/ 253 h 507"/>
              <a:gd name="T18" fmla="*/ 253 w 507"/>
              <a:gd name="T19" fmla="*/ 440 h 507"/>
              <a:gd name="T20" fmla="*/ 276 w 507"/>
              <a:gd name="T21" fmla="*/ 233 h 507"/>
              <a:gd name="T22" fmla="*/ 267 w 507"/>
              <a:gd name="T23" fmla="*/ 233 h 507"/>
              <a:gd name="T24" fmla="*/ 267 w 507"/>
              <a:gd name="T25" fmla="*/ 172 h 507"/>
              <a:gd name="T26" fmla="*/ 273 w 507"/>
              <a:gd name="T27" fmla="*/ 172 h 507"/>
              <a:gd name="T28" fmla="*/ 307 w 507"/>
              <a:gd name="T29" fmla="*/ 199 h 507"/>
              <a:gd name="T30" fmla="*/ 307 w 507"/>
              <a:gd name="T31" fmla="*/ 204 h 507"/>
              <a:gd name="T32" fmla="*/ 346 w 507"/>
              <a:gd name="T33" fmla="*/ 204 h 507"/>
              <a:gd name="T34" fmla="*/ 346 w 507"/>
              <a:gd name="T35" fmla="*/ 198 h 507"/>
              <a:gd name="T36" fmla="*/ 329 w 507"/>
              <a:gd name="T37" fmla="*/ 150 h 507"/>
              <a:gd name="T38" fmla="*/ 267 w 507"/>
              <a:gd name="T39" fmla="*/ 136 h 507"/>
              <a:gd name="T40" fmla="*/ 267 w 507"/>
              <a:gd name="T41" fmla="*/ 113 h 507"/>
              <a:gd name="T42" fmla="*/ 239 w 507"/>
              <a:gd name="T43" fmla="*/ 113 h 507"/>
              <a:gd name="T44" fmla="*/ 239 w 507"/>
              <a:gd name="T45" fmla="*/ 136 h 507"/>
              <a:gd name="T46" fmla="*/ 174 w 507"/>
              <a:gd name="T47" fmla="*/ 150 h 507"/>
              <a:gd name="T48" fmla="*/ 156 w 507"/>
              <a:gd name="T49" fmla="*/ 201 h 507"/>
              <a:gd name="T50" fmla="*/ 174 w 507"/>
              <a:gd name="T51" fmla="*/ 253 h 507"/>
              <a:gd name="T52" fmla="*/ 239 w 507"/>
              <a:gd name="T53" fmla="*/ 267 h 507"/>
              <a:gd name="T54" fmla="*/ 239 w 507"/>
              <a:gd name="T55" fmla="*/ 332 h 507"/>
              <a:gd name="T56" fmla="*/ 233 w 507"/>
              <a:gd name="T57" fmla="*/ 332 h 507"/>
              <a:gd name="T58" fmla="*/ 202 w 507"/>
              <a:gd name="T59" fmla="*/ 325 h 507"/>
              <a:gd name="T60" fmla="*/ 195 w 507"/>
              <a:gd name="T61" fmla="*/ 297 h 507"/>
              <a:gd name="T62" fmla="*/ 195 w 507"/>
              <a:gd name="T63" fmla="*/ 292 h 507"/>
              <a:gd name="T64" fmla="*/ 154 w 507"/>
              <a:gd name="T65" fmla="*/ 292 h 507"/>
              <a:gd name="T66" fmla="*/ 154 w 507"/>
              <a:gd name="T67" fmla="*/ 301 h 507"/>
              <a:gd name="T68" fmla="*/ 171 w 507"/>
              <a:gd name="T69" fmla="*/ 352 h 507"/>
              <a:gd name="T70" fmla="*/ 232 w 507"/>
              <a:gd name="T71" fmla="*/ 367 h 507"/>
              <a:gd name="T72" fmla="*/ 239 w 507"/>
              <a:gd name="T73" fmla="*/ 367 h 507"/>
              <a:gd name="T74" fmla="*/ 239 w 507"/>
              <a:gd name="T75" fmla="*/ 394 h 507"/>
              <a:gd name="T76" fmla="*/ 267 w 507"/>
              <a:gd name="T77" fmla="*/ 394 h 507"/>
              <a:gd name="T78" fmla="*/ 267 w 507"/>
              <a:gd name="T79" fmla="*/ 367 h 507"/>
              <a:gd name="T80" fmla="*/ 275 w 507"/>
              <a:gd name="T81" fmla="*/ 366 h 507"/>
              <a:gd name="T82" fmla="*/ 336 w 507"/>
              <a:gd name="T83" fmla="*/ 351 h 507"/>
              <a:gd name="T84" fmla="*/ 353 w 507"/>
              <a:gd name="T85" fmla="*/ 298 h 507"/>
              <a:gd name="T86" fmla="*/ 337 w 507"/>
              <a:gd name="T87" fmla="*/ 249 h 507"/>
              <a:gd name="T88" fmla="*/ 276 w 507"/>
              <a:gd name="T89" fmla="*/ 233 h 507"/>
              <a:gd name="T90" fmla="*/ 239 w 507"/>
              <a:gd name="T91" fmla="*/ 231 h 507"/>
              <a:gd name="T92" fmla="*/ 233 w 507"/>
              <a:gd name="T93" fmla="*/ 231 h 507"/>
              <a:gd name="T94" fmla="*/ 197 w 507"/>
              <a:gd name="T95" fmla="*/ 201 h 507"/>
              <a:gd name="T96" fmla="*/ 234 w 507"/>
              <a:gd name="T97" fmla="*/ 172 h 507"/>
              <a:gd name="T98" fmla="*/ 239 w 507"/>
              <a:gd name="T99" fmla="*/ 172 h 507"/>
              <a:gd name="T100" fmla="*/ 239 w 507"/>
              <a:gd name="T101" fmla="*/ 231 h 507"/>
              <a:gd name="T102" fmla="*/ 273 w 507"/>
              <a:gd name="T103" fmla="*/ 332 h 507"/>
              <a:gd name="T104" fmla="*/ 267 w 507"/>
              <a:gd name="T105" fmla="*/ 332 h 507"/>
              <a:gd name="T106" fmla="*/ 267 w 507"/>
              <a:gd name="T107" fmla="*/ 268 h 507"/>
              <a:gd name="T108" fmla="*/ 303 w 507"/>
              <a:gd name="T109" fmla="*/ 274 h 507"/>
              <a:gd name="T110" fmla="*/ 312 w 507"/>
              <a:gd name="T111" fmla="*/ 298 h 507"/>
              <a:gd name="T112" fmla="*/ 273 w 507"/>
              <a:gd name="T113" fmla="*/ 332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7" h="507">
                <a:moveTo>
                  <a:pt x="253" y="0"/>
                </a:moveTo>
                <a:cubicBezTo>
                  <a:pt x="114" y="0"/>
                  <a:pt x="0" y="114"/>
                  <a:pt x="0" y="253"/>
                </a:cubicBezTo>
                <a:cubicBezTo>
                  <a:pt x="0" y="393"/>
                  <a:pt x="114" y="507"/>
                  <a:pt x="253" y="507"/>
                </a:cubicBezTo>
                <a:cubicBezTo>
                  <a:pt x="393" y="507"/>
                  <a:pt x="507" y="393"/>
                  <a:pt x="507" y="253"/>
                </a:cubicBezTo>
                <a:cubicBezTo>
                  <a:pt x="507" y="114"/>
                  <a:pt x="393" y="0"/>
                  <a:pt x="253" y="0"/>
                </a:cubicBezTo>
                <a:close/>
                <a:moveTo>
                  <a:pt x="253" y="440"/>
                </a:moveTo>
                <a:cubicBezTo>
                  <a:pt x="150" y="440"/>
                  <a:pt x="67" y="356"/>
                  <a:pt x="67" y="253"/>
                </a:cubicBezTo>
                <a:cubicBezTo>
                  <a:pt x="67" y="150"/>
                  <a:pt x="150" y="67"/>
                  <a:pt x="253" y="67"/>
                </a:cubicBezTo>
                <a:cubicBezTo>
                  <a:pt x="356" y="67"/>
                  <a:pt x="440" y="150"/>
                  <a:pt x="440" y="253"/>
                </a:cubicBezTo>
                <a:cubicBezTo>
                  <a:pt x="440" y="356"/>
                  <a:pt x="356" y="440"/>
                  <a:pt x="253" y="440"/>
                </a:cubicBezTo>
                <a:close/>
                <a:moveTo>
                  <a:pt x="276" y="233"/>
                </a:moveTo>
                <a:lnTo>
                  <a:pt x="267" y="233"/>
                </a:lnTo>
                <a:lnTo>
                  <a:pt x="267" y="172"/>
                </a:lnTo>
                <a:lnTo>
                  <a:pt x="273" y="172"/>
                </a:lnTo>
                <a:cubicBezTo>
                  <a:pt x="296" y="172"/>
                  <a:pt x="307" y="181"/>
                  <a:pt x="307" y="199"/>
                </a:cubicBezTo>
                <a:lnTo>
                  <a:pt x="307" y="204"/>
                </a:lnTo>
                <a:lnTo>
                  <a:pt x="346" y="204"/>
                </a:lnTo>
                <a:lnTo>
                  <a:pt x="346" y="198"/>
                </a:lnTo>
                <a:cubicBezTo>
                  <a:pt x="346" y="174"/>
                  <a:pt x="341" y="158"/>
                  <a:pt x="329" y="150"/>
                </a:cubicBezTo>
                <a:cubicBezTo>
                  <a:pt x="318" y="141"/>
                  <a:pt x="297" y="136"/>
                  <a:pt x="267" y="136"/>
                </a:cubicBezTo>
                <a:lnTo>
                  <a:pt x="267" y="113"/>
                </a:lnTo>
                <a:lnTo>
                  <a:pt x="239" y="113"/>
                </a:lnTo>
                <a:lnTo>
                  <a:pt x="239" y="136"/>
                </a:lnTo>
                <a:cubicBezTo>
                  <a:pt x="207" y="136"/>
                  <a:pt x="186" y="141"/>
                  <a:pt x="174" y="150"/>
                </a:cubicBezTo>
                <a:cubicBezTo>
                  <a:pt x="162" y="159"/>
                  <a:pt x="156" y="176"/>
                  <a:pt x="156" y="201"/>
                </a:cubicBezTo>
                <a:cubicBezTo>
                  <a:pt x="156" y="226"/>
                  <a:pt x="162" y="243"/>
                  <a:pt x="174" y="253"/>
                </a:cubicBezTo>
                <a:cubicBezTo>
                  <a:pt x="185" y="262"/>
                  <a:pt x="207" y="267"/>
                  <a:pt x="239" y="267"/>
                </a:cubicBezTo>
                <a:lnTo>
                  <a:pt x="239" y="332"/>
                </a:lnTo>
                <a:lnTo>
                  <a:pt x="233" y="332"/>
                </a:lnTo>
                <a:cubicBezTo>
                  <a:pt x="217" y="332"/>
                  <a:pt x="206" y="330"/>
                  <a:pt x="202" y="325"/>
                </a:cubicBezTo>
                <a:cubicBezTo>
                  <a:pt x="197" y="321"/>
                  <a:pt x="195" y="311"/>
                  <a:pt x="195" y="297"/>
                </a:cubicBezTo>
                <a:lnTo>
                  <a:pt x="195" y="292"/>
                </a:lnTo>
                <a:lnTo>
                  <a:pt x="154" y="292"/>
                </a:lnTo>
                <a:lnTo>
                  <a:pt x="154" y="301"/>
                </a:lnTo>
                <a:cubicBezTo>
                  <a:pt x="154" y="325"/>
                  <a:pt x="160" y="342"/>
                  <a:pt x="171" y="352"/>
                </a:cubicBezTo>
                <a:cubicBezTo>
                  <a:pt x="183" y="362"/>
                  <a:pt x="203" y="367"/>
                  <a:pt x="232" y="367"/>
                </a:cubicBezTo>
                <a:lnTo>
                  <a:pt x="239" y="367"/>
                </a:lnTo>
                <a:lnTo>
                  <a:pt x="239" y="394"/>
                </a:lnTo>
                <a:lnTo>
                  <a:pt x="267" y="394"/>
                </a:lnTo>
                <a:lnTo>
                  <a:pt x="267" y="367"/>
                </a:lnTo>
                <a:lnTo>
                  <a:pt x="275" y="366"/>
                </a:lnTo>
                <a:cubicBezTo>
                  <a:pt x="304" y="366"/>
                  <a:pt x="324" y="361"/>
                  <a:pt x="336" y="351"/>
                </a:cubicBezTo>
                <a:cubicBezTo>
                  <a:pt x="347" y="341"/>
                  <a:pt x="353" y="323"/>
                  <a:pt x="353" y="298"/>
                </a:cubicBezTo>
                <a:cubicBezTo>
                  <a:pt x="353" y="274"/>
                  <a:pt x="348" y="258"/>
                  <a:pt x="337" y="249"/>
                </a:cubicBezTo>
                <a:cubicBezTo>
                  <a:pt x="326" y="240"/>
                  <a:pt x="306" y="235"/>
                  <a:pt x="276" y="233"/>
                </a:cubicBezTo>
                <a:close/>
                <a:moveTo>
                  <a:pt x="239" y="231"/>
                </a:moveTo>
                <a:cubicBezTo>
                  <a:pt x="236" y="231"/>
                  <a:pt x="234" y="231"/>
                  <a:pt x="233" y="231"/>
                </a:cubicBezTo>
                <a:cubicBezTo>
                  <a:pt x="209" y="231"/>
                  <a:pt x="197" y="221"/>
                  <a:pt x="197" y="201"/>
                </a:cubicBezTo>
                <a:cubicBezTo>
                  <a:pt x="197" y="182"/>
                  <a:pt x="209" y="172"/>
                  <a:pt x="234" y="172"/>
                </a:cubicBezTo>
                <a:lnTo>
                  <a:pt x="239" y="172"/>
                </a:lnTo>
                <a:lnTo>
                  <a:pt x="239" y="231"/>
                </a:lnTo>
                <a:close/>
                <a:moveTo>
                  <a:pt x="273" y="332"/>
                </a:moveTo>
                <a:lnTo>
                  <a:pt x="267" y="332"/>
                </a:lnTo>
                <a:lnTo>
                  <a:pt x="267" y="268"/>
                </a:lnTo>
                <a:cubicBezTo>
                  <a:pt x="285" y="268"/>
                  <a:pt x="297" y="270"/>
                  <a:pt x="303" y="274"/>
                </a:cubicBezTo>
                <a:cubicBezTo>
                  <a:pt x="309" y="278"/>
                  <a:pt x="312" y="286"/>
                  <a:pt x="312" y="298"/>
                </a:cubicBezTo>
                <a:cubicBezTo>
                  <a:pt x="312" y="321"/>
                  <a:pt x="299" y="332"/>
                  <a:pt x="273" y="332"/>
                </a:cubicBezTo>
                <a:close/>
              </a:path>
            </a:pathLst>
          </a:custGeom>
          <a:solidFill>
            <a:srgbClr val="354456"/>
          </a:solidFill>
          <a:ln>
            <a:solidFill>
              <a:srgbClr val="354456"/>
            </a:solidFill>
          </a:ln>
        </p:spPr>
      </p:sp>
      <p:sp>
        <p:nvSpPr>
          <p:cNvPr id="30" name="shopping-cart-with-product-inside_43777">
            <a:extLst>
              <a:ext uri="{FF2B5EF4-FFF2-40B4-BE49-F238E27FC236}">
                <a16:creationId xmlns:a16="http://schemas.microsoft.com/office/drawing/2014/main" xmlns="" id="{F769190D-2776-413A-977B-2FAB0242437F}"/>
              </a:ext>
            </a:extLst>
          </p:cNvPr>
          <p:cNvSpPr>
            <a:spLocks noChangeAspect="1"/>
          </p:cNvSpPr>
          <p:nvPr/>
        </p:nvSpPr>
        <p:spPr bwMode="auto">
          <a:xfrm>
            <a:off x="3543517" y="4501871"/>
            <a:ext cx="388516" cy="408585"/>
          </a:xfrm>
          <a:custGeom>
            <a:avLst/>
            <a:gdLst>
              <a:gd name="T0" fmla="*/ 327 w 354"/>
              <a:gd name="T1" fmla="*/ 260 h 373"/>
              <a:gd name="T2" fmla="*/ 99 w 354"/>
              <a:gd name="T3" fmla="*/ 286 h 373"/>
              <a:gd name="T4" fmla="*/ 0 w 354"/>
              <a:gd name="T5" fmla="*/ 95 h 373"/>
              <a:gd name="T6" fmla="*/ 78 w 354"/>
              <a:gd name="T7" fmla="*/ 70 h 373"/>
              <a:gd name="T8" fmla="*/ 144 w 354"/>
              <a:gd name="T9" fmla="*/ 303 h 373"/>
              <a:gd name="T10" fmla="*/ 144 w 354"/>
              <a:gd name="T11" fmla="*/ 373 h 373"/>
              <a:gd name="T12" fmla="*/ 144 w 354"/>
              <a:gd name="T13" fmla="*/ 303 h 373"/>
              <a:gd name="T14" fmla="*/ 253 w 354"/>
              <a:gd name="T15" fmla="*/ 338 h 373"/>
              <a:gd name="T16" fmla="*/ 323 w 354"/>
              <a:gd name="T17" fmla="*/ 338 h 373"/>
              <a:gd name="T18" fmla="*/ 133 w 354"/>
              <a:gd name="T19" fmla="*/ 240 h 373"/>
              <a:gd name="T20" fmla="*/ 153 w 354"/>
              <a:gd name="T21" fmla="*/ 82 h 373"/>
              <a:gd name="T22" fmla="*/ 314 w 354"/>
              <a:gd name="T23" fmla="*/ 68 h 373"/>
              <a:gd name="T24" fmla="*/ 354 w 354"/>
              <a:gd name="T25" fmla="*/ 82 h 373"/>
              <a:gd name="T26" fmla="*/ 133 w 354"/>
              <a:gd name="T27" fmla="*/ 240 h 373"/>
              <a:gd name="T28" fmla="*/ 294 w 354"/>
              <a:gd name="T29" fmla="*/ 82 h 373"/>
              <a:gd name="T30" fmla="*/ 305 w 354"/>
              <a:gd name="T31" fmla="*/ 73 h 373"/>
              <a:gd name="T32" fmla="*/ 191 w 354"/>
              <a:gd name="T33" fmla="*/ 82 h 373"/>
              <a:gd name="T34" fmla="*/ 194 w 354"/>
              <a:gd name="T35" fmla="*/ 76 h 373"/>
              <a:gd name="T36" fmla="*/ 205 w 354"/>
              <a:gd name="T37" fmla="*/ 82 h 373"/>
              <a:gd name="T38" fmla="*/ 204 w 354"/>
              <a:gd name="T39" fmla="*/ 69 h 373"/>
              <a:gd name="T40" fmla="*/ 220 w 354"/>
              <a:gd name="T41" fmla="*/ 82 h 373"/>
              <a:gd name="T42" fmla="*/ 213 w 354"/>
              <a:gd name="T43" fmla="*/ 62 h 373"/>
              <a:gd name="T44" fmla="*/ 236 w 354"/>
              <a:gd name="T45" fmla="*/ 82 h 373"/>
              <a:gd name="T46" fmla="*/ 224 w 354"/>
              <a:gd name="T47" fmla="*/ 54 h 373"/>
              <a:gd name="T48" fmla="*/ 251 w 354"/>
              <a:gd name="T49" fmla="*/ 82 h 373"/>
              <a:gd name="T50" fmla="*/ 234 w 354"/>
              <a:gd name="T51" fmla="*/ 47 h 373"/>
              <a:gd name="T52" fmla="*/ 281 w 354"/>
              <a:gd name="T53" fmla="*/ 82 h 373"/>
              <a:gd name="T54" fmla="*/ 262 w 354"/>
              <a:gd name="T55" fmla="*/ 10 h 373"/>
              <a:gd name="T56" fmla="*/ 281 w 354"/>
              <a:gd name="T57" fmla="*/ 71 h 373"/>
              <a:gd name="T58" fmla="*/ 248 w 354"/>
              <a:gd name="T59" fmla="*/ 37 h 373"/>
              <a:gd name="T60" fmla="*/ 281 w 354"/>
              <a:gd name="T61" fmla="*/ 71 h 373"/>
              <a:gd name="T62" fmla="*/ 243 w 354"/>
              <a:gd name="T63" fmla="*/ 40 h 373"/>
              <a:gd name="T64" fmla="*/ 266 w 354"/>
              <a:gd name="T65" fmla="*/ 82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4" h="373">
                <a:moveTo>
                  <a:pt x="120" y="260"/>
                </a:moveTo>
                <a:lnTo>
                  <a:pt x="327" y="260"/>
                </a:lnTo>
                <a:lnTo>
                  <a:pt x="327" y="286"/>
                </a:lnTo>
                <a:lnTo>
                  <a:pt x="99" y="286"/>
                </a:lnTo>
                <a:lnTo>
                  <a:pt x="58" y="95"/>
                </a:lnTo>
                <a:lnTo>
                  <a:pt x="0" y="95"/>
                </a:lnTo>
                <a:lnTo>
                  <a:pt x="0" y="70"/>
                </a:lnTo>
                <a:lnTo>
                  <a:pt x="78" y="70"/>
                </a:lnTo>
                <a:lnTo>
                  <a:pt x="120" y="260"/>
                </a:lnTo>
                <a:close/>
                <a:moveTo>
                  <a:pt x="144" y="303"/>
                </a:moveTo>
                <a:cubicBezTo>
                  <a:pt x="124" y="303"/>
                  <a:pt x="109" y="318"/>
                  <a:pt x="109" y="338"/>
                </a:cubicBezTo>
                <a:cubicBezTo>
                  <a:pt x="109" y="357"/>
                  <a:pt x="124" y="373"/>
                  <a:pt x="144" y="373"/>
                </a:cubicBezTo>
                <a:cubicBezTo>
                  <a:pt x="163" y="373"/>
                  <a:pt x="179" y="357"/>
                  <a:pt x="179" y="338"/>
                </a:cubicBezTo>
                <a:cubicBezTo>
                  <a:pt x="179" y="318"/>
                  <a:pt x="163" y="303"/>
                  <a:pt x="144" y="303"/>
                </a:cubicBezTo>
                <a:close/>
                <a:moveTo>
                  <a:pt x="288" y="303"/>
                </a:moveTo>
                <a:cubicBezTo>
                  <a:pt x="268" y="303"/>
                  <a:pt x="253" y="318"/>
                  <a:pt x="253" y="338"/>
                </a:cubicBezTo>
                <a:cubicBezTo>
                  <a:pt x="253" y="357"/>
                  <a:pt x="268" y="373"/>
                  <a:pt x="288" y="373"/>
                </a:cubicBezTo>
                <a:cubicBezTo>
                  <a:pt x="307" y="373"/>
                  <a:pt x="323" y="357"/>
                  <a:pt x="323" y="338"/>
                </a:cubicBezTo>
                <a:cubicBezTo>
                  <a:pt x="323" y="318"/>
                  <a:pt x="307" y="303"/>
                  <a:pt x="288" y="303"/>
                </a:cubicBezTo>
                <a:close/>
                <a:moveTo>
                  <a:pt x="133" y="240"/>
                </a:moveTo>
                <a:lnTo>
                  <a:pt x="103" y="82"/>
                </a:lnTo>
                <a:lnTo>
                  <a:pt x="153" y="82"/>
                </a:lnTo>
                <a:lnTo>
                  <a:pt x="264" y="0"/>
                </a:lnTo>
                <a:lnTo>
                  <a:pt x="314" y="68"/>
                </a:lnTo>
                <a:lnTo>
                  <a:pt x="311" y="82"/>
                </a:lnTo>
                <a:lnTo>
                  <a:pt x="354" y="82"/>
                </a:lnTo>
                <a:lnTo>
                  <a:pt x="319" y="240"/>
                </a:lnTo>
                <a:lnTo>
                  <a:pt x="133" y="240"/>
                </a:lnTo>
                <a:close/>
                <a:moveTo>
                  <a:pt x="305" y="73"/>
                </a:moveTo>
                <a:lnTo>
                  <a:pt x="294" y="82"/>
                </a:lnTo>
                <a:lnTo>
                  <a:pt x="304" y="82"/>
                </a:lnTo>
                <a:lnTo>
                  <a:pt x="305" y="73"/>
                </a:lnTo>
                <a:close/>
                <a:moveTo>
                  <a:pt x="165" y="82"/>
                </a:moveTo>
                <a:lnTo>
                  <a:pt x="191" y="82"/>
                </a:lnTo>
                <a:lnTo>
                  <a:pt x="189" y="80"/>
                </a:lnTo>
                <a:lnTo>
                  <a:pt x="194" y="76"/>
                </a:lnTo>
                <a:lnTo>
                  <a:pt x="199" y="82"/>
                </a:lnTo>
                <a:lnTo>
                  <a:pt x="205" y="82"/>
                </a:lnTo>
                <a:lnTo>
                  <a:pt x="199" y="73"/>
                </a:lnTo>
                <a:lnTo>
                  <a:pt x="204" y="69"/>
                </a:lnTo>
                <a:lnTo>
                  <a:pt x="213" y="82"/>
                </a:lnTo>
                <a:lnTo>
                  <a:pt x="220" y="82"/>
                </a:lnTo>
                <a:lnTo>
                  <a:pt x="208" y="66"/>
                </a:lnTo>
                <a:lnTo>
                  <a:pt x="213" y="62"/>
                </a:lnTo>
                <a:lnTo>
                  <a:pt x="228" y="82"/>
                </a:lnTo>
                <a:lnTo>
                  <a:pt x="236" y="82"/>
                </a:lnTo>
                <a:lnTo>
                  <a:pt x="219" y="58"/>
                </a:lnTo>
                <a:lnTo>
                  <a:pt x="224" y="54"/>
                </a:lnTo>
                <a:lnTo>
                  <a:pt x="244" y="82"/>
                </a:lnTo>
                <a:lnTo>
                  <a:pt x="251" y="82"/>
                </a:lnTo>
                <a:lnTo>
                  <a:pt x="229" y="51"/>
                </a:lnTo>
                <a:lnTo>
                  <a:pt x="234" y="47"/>
                </a:lnTo>
                <a:lnTo>
                  <a:pt x="259" y="82"/>
                </a:lnTo>
                <a:lnTo>
                  <a:pt x="281" y="82"/>
                </a:lnTo>
                <a:lnTo>
                  <a:pt x="303" y="66"/>
                </a:lnTo>
                <a:lnTo>
                  <a:pt x="262" y="10"/>
                </a:lnTo>
                <a:lnTo>
                  <a:pt x="165" y="82"/>
                </a:lnTo>
                <a:close/>
                <a:moveTo>
                  <a:pt x="281" y="71"/>
                </a:moveTo>
                <a:lnTo>
                  <a:pt x="253" y="33"/>
                </a:lnTo>
                <a:lnTo>
                  <a:pt x="248" y="37"/>
                </a:lnTo>
                <a:lnTo>
                  <a:pt x="276" y="74"/>
                </a:lnTo>
                <a:lnTo>
                  <a:pt x="281" y="71"/>
                </a:lnTo>
                <a:close/>
                <a:moveTo>
                  <a:pt x="271" y="78"/>
                </a:moveTo>
                <a:lnTo>
                  <a:pt x="243" y="40"/>
                </a:lnTo>
                <a:lnTo>
                  <a:pt x="238" y="44"/>
                </a:lnTo>
                <a:lnTo>
                  <a:pt x="266" y="82"/>
                </a:lnTo>
                <a:lnTo>
                  <a:pt x="271" y="78"/>
                </a:lnTo>
                <a:close/>
              </a:path>
            </a:pathLst>
          </a:custGeom>
          <a:solidFill>
            <a:srgbClr val="354456"/>
          </a:solidFill>
          <a:ln>
            <a:solidFill>
              <a:srgbClr val="354456"/>
            </a:solidFill>
          </a:ln>
        </p:spPr>
        <p:txBody>
          <a:bodyPr/>
          <a:lstStyle/>
          <a:p>
            <a:endParaRPr lang="zh-CN" altLang="en-US" dirty="0">
              <a:latin typeface="仓耳玄三M W05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 animBg="1"/>
      <p:bldP spid="211" grpId="0" animBg="1"/>
      <p:bldP spid="212" grpId="0" animBg="1"/>
      <p:bldP spid="213" grpId="0" animBg="1"/>
      <p:bldP spid="216" grpId="0" animBg="1"/>
      <p:bldP spid="217" grpId="0" animBg="1"/>
      <p:bldP spid="218" grpId="0" animBg="1"/>
      <p:bldP spid="219" grpId="0" animBg="1"/>
      <p:bldP spid="221" grpId="0" animBg="1"/>
      <p:bldP spid="222" grpId="0" animBg="1"/>
      <p:bldP spid="223" grpId="0" animBg="1"/>
      <p:bldP spid="224" grpId="0" animBg="1"/>
      <p:bldP spid="2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 descr="图片包含 水, 天空, 户外, 河流&#10;&#10;描述已自动生成">
            <a:extLst>
              <a:ext uri="{FF2B5EF4-FFF2-40B4-BE49-F238E27FC236}">
                <a16:creationId xmlns:a16="http://schemas.microsoft.com/office/drawing/2014/main" xmlns="" id="{9C105F84-4264-4BBD-B4B8-2009497ABBB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34" name="Shape 534"/>
          <p:cNvSpPr/>
          <p:nvPr/>
        </p:nvSpPr>
        <p:spPr>
          <a:xfrm>
            <a:off x="1031729" y="3029357"/>
            <a:ext cx="5113819" cy="1190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2500">
                <a:solidFill>
                  <a:srgbClr val="909192"/>
                </a:solidFill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It is a long established fact that a reader will be distracted by the readable content of a page when looking at its layout. The point using Lorem Ipsum is that it has a more-or-less normal distribution of letters, as opposed to using content here, content here, making look like readable English. Many desktop publishing packages and</a:t>
            </a:r>
          </a:p>
        </p:txBody>
      </p:sp>
      <p:sp>
        <p:nvSpPr>
          <p:cNvPr id="535" name="Shape 535"/>
          <p:cNvSpPr/>
          <p:nvPr/>
        </p:nvSpPr>
        <p:spPr>
          <a:xfrm>
            <a:off x="1061725" y="4667218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36" name="Shape 536"/>
          <p:cNvSpPr/>
          <p:nvPr/>
        </p:nvSpPr>
        <p:spPr>
          <a:xfrm>
            <a:off x="1144004" y="4808916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98%</a:t>
            </a:r>
          </a:p>
        </p:txBody>
      </p:sp>
      <p:sp>
        <p:nvSpPr>
          <p:cNvPr id="537" name="Shape 537"/>
          <p:cNvSpPr/>
          <p:nvPr/>
        </p:nvSpPr>
        <p:spPr>
          <a:xfrm>
            <a:off x="1711592" y="4820457"/>
            <a:ext cx="1114088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UI/UX DESIGNER</a:t>
            </a:r>
          </a:p>
        </p:txBody>
      </p:sp>
      <p:sp>
        <p:nvSpPr>
          <p:cNvPr id="538" name="Shape 538"/>
          <p:cNvSpPr/>
          <p:nvPr/>
        </p:nvSpPr>
        <p:spPr>
          <a:xfrm>
            <a:off x="7187812" y="1129986"/>
            <a:ext cx="3860184" cy="44573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39" name="Shape 539"/>
          <p:cNvSpPr/>
          <p:nvPr/>
        </p:nvSpPr>
        <p:spPr>
          <a:xfrm>
            <a:off x="7724986" y="2784736"/>
            <a:ext cx="2893421" cy="80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80000"/>
              </a:lnSpc>
              <a:defRPr sz="10000" cap="all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pPr>
            <a:r>
              <a:rPr lang="en-US" sz="6000" b="1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PART 04</a:t>
            </a:r>
            <a:endParaRPr sz="6000" b="1" dirty="0"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540" name="Shape 540"/>
          <p:cNvSpPr/>
          <p:nvPr/>
        </p:nvSpPr>
        <p:spPr>
          <a:xfrm>
            <a:off x="8521192" y="4171572"/>
            <a:ext cx="1261564" cy="265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2500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UI/UX DESIGNER</a:t>
            </a:r>
          </a:p>
        </p:txBody>
      </p:sp>
      <p:sp>
        <p:nvSpPr>
          <p:cNvPr id="541" name="Shape 541"/>
          <p:cNvSpPr/>
          <p:nvPr/>
        </p:nvSpPr>
        <p:spPr>
          <a:xfrm>
            <a:off x="8612415" y="4024778"/>
            <a:ext cx="853439" cy="1"/>
          </a:xfrm>
          <a:prstGeom prst="line">
            <a:avLst/>
          </a:prstGeom>
          <a:ln w="38100">
            <a:solidFill>
              <a:srgbClr val="EEEFF3">
                <a:alpha val="38352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542" name="Shape 542"/>
          <p:cNvSpPr/>
          <p:nvPr/>
        </p:nvSpPr>
        <p:spPr>
          <a:xfrm>
            <a:off x="3568129" y="4667218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43" name="Shape 543"/>
          <p:cNvSpPr/>
          <p:nvPr/>
        </p:nvSpPr>
        <p:spPr>
          <a:xfrm>
            <a:off x="3650408" y="4808916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34%</a:t>
            </a:r>
          </a:p>
        </p:txBody>
      </p:sp>
      <p:sp>
        <p:nvSpPr>
          <p:cNvPr id="544" name="Shape 544"/>
          <p:cNvSpPr/>
          <p:nvPr/>
        </p:nvSpPr>
        <p:spPr>
          <a:xfrm>
            <a:off x="4217995" y="4820457"/>
            <a:ext cx="993862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MANAGEMENT</a:t>
            </a:r>
          </a:p>
        </p:txBody>
      </p:sp>
      <p:sp>
        <p:nvSpPr>
          <p:cNvPr id="17" name="Shape 515">
            <a:extLst>
              <a:ext uri="{FF2B5EF4-FFF2-40B4-BE49-F238E27FC236}">
                <a16:creationId xmlns:a16="http://schemas.microsoft.com/office/drawing/2014/main" xmlns="" id="{118D75DA-D0E9-4A48-900C-C470469E9788}"/>
              </a:ext>
            </a:extLst>
          </p:cNvPr>
          <p:cNvSpPr/>
          <p:nvPr/>
        </p:nvSpPr>
        <p:spPr>
          <a:xfrm>
            <a:off x="981827" y="1523059"/>
            <a:ext cx="3842399" cy="1282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100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sz="8000" b="1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PART 04</a:t>
            </a:r>
          </a:p>
        </p:txBody>
      </p:sp>
      <p:sp>
        <p:nvSpPr>
          <p:cNvPr id="18" name="Shape 189">
            <a:extLst>
              <a:ext uri="{FF2B5EF4-FFF2-40B4-BE49-F238E27FC236}">
                <a16:creationId xmlns:a16="http://schemas.microsoft.com/office/drawing/2014/main" xmlns="" id="{A2E5ADAB-3905-4B3C-B56E-043E370D7E1B}"/>
              </a:ext>
            </a:extLst>
          </p:cNvPr>
          <p:cNvSpPr/>
          <p:nvPr/>
        </p:nvSpPr>
        <p:spPr>
          <a:xfrm>
            <a:off x="763847" y="407934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19" name="Shape 189">
            <a:extLst>
              <a:ext uri="{FF2B5EF4-FFF2-40B4-BE49-F238E27FC236}">
                <a16:creationId xmlns:a16="http://schemas.microsoft.com/office/drawing/2014/main" xmlns="" id="{35732ED6-99EC-420E-B58D-277E1A5B9E2C}"/>
              </a:ext>
            </a:extLst>
          </p:cNvPr>
          <p:cNvSpPr/>
          <p:nvPr/>
        </p:nvSpPr>
        <p:spPr>
          <a:xfrm>
            <a:off x="932279" y="6309394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327300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4" grpId="0" animBg="1"/>
      <p:bldP spid="535" grpId="0" animBg="1"/>
      <p:bldP spid="536" grpId="0" animBg="1"/>
      <p:bldP spid="537" grpId="0" animBg="1"/>
      <p:bldP spid="538" grpId="0" animBg="1"/>
      <p:bldP spid="539" grpId="0" animBg="1"/>
      <p:bldP spid="540" grpId="0" animBg="1"/>
      <p:bldP spid="541" grpId="0" animBg="1"/>
      <p:bldP spid="542" grpId="0" animBg="1"/>
      <p:bldP spid="543" grpId="0" animBg="1"/>
      <p:bldP spid="544" grpId="0" animBg="1"/>
      <p:bldP spid="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>
            <a:off x="2148387" y="3940745"/>
            <a:ext cx="282129" cy="189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900" dirty="0" smtClean="0"/>
              <a:t>20</a:t>
            </a:r>
            <a:r>
              <a:rPr lang="en-US" sz="900" dirty="0" smtClean="0"/>
              <a:t>20</a:t>
            </a:r>
            <a:endParaRPr sz="900" dirty="0"/>
          </a:p>
        </p:txBody>
      </p:sp>
      <p:sp>
        <p:nvSpPr>
          <p:cNvPr id="106" name="Shape 106"/>
          <p:cNvSpPr/>
          <p:nvPr/>
        </p:nvSpPr>
        <p:spPr>
          <a:xfrm>
            <a:off x="2438285" y="3291658"/>
            <a:ext cx="208557" cy="208557"/>
          </a:xfrm>
          <a:prstGeom prst="ellipse">
            <a:avLst/>
          </a:prstGeom>
          <a:solidFill>
            <a:srgbClr val="82C9DB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107" name="Shape 107"/>
          <p:cNvSpPr/>
          <p:nvPr/>
        </p:nvSpPr>
        <p:spPr>
          <a:xfrm>
            <a:off x="2501785" y="3355158"/>
            <a:ext cx="81557" cy="8155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573238" y="4551924"/>
            <a:ext cx="3938651" cy="1400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15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There are many variations of passages of Lorem Ipsum available, but the majority have suffered alteration in some form, by injected </a:t>
            </a:r>
            <a:r>
              <a:rPr sz="1500" dirty="0" err="1">
                <a:latin typeface="仓耳玄三M W05" panose="02020400000000000000" pitchFamily="18" charset="-122"/>
              </a:rPr>
              <a:t>humour</a:t>
            </a:r>
            <a:r>
              <a:rPr sz="1500" dirty="0">
                <a:latin typeface="仓耳玄三M W05" panose="02020400000000000000" pitchFamily="18" charset="-122"/>
              </a:rPr>
              <a:t>, or random</a:t>
            </a:r>
          </a:p>
        </p:txBody>
      </p:sp>
      <p:sp>
        <p:nvSpPr>
          <p:cNvPr id="109" name="Shape 109"/>
          <p:cNvSpPr/>
          <p:nvPr/>
        </p:nvSpPr>
        <p:spPr>
          <a:xfrm>
            <a:off x="9251301" y="3940745"/>
            <a:ext cx="282129" cy="189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900" dirty="0" smtClean="0"/>
              <a:t>20</a:t>
            </a:r>
            <a:r>
              <a:rPr lang="en-US" sz="900" dirty="0" smtClean="0"/>
              <a:t>30</a:t>
            </a:r>
            <a:endParaRPr sz="900" dirty="0"/>
          </a:p>
        </p:txBody>
      </p:sp>
      <p:sp>
        <p:nvSpPr>
          <p:cNvPr id="110" name="Shape 110"/>
          <p:cNvSpPr/>
          <p:nvPr/>
        </p:nvSpPr>
        <p:spPr>
          <a:xfrm>
            <a:off x="9538977" y="3294763"/>
            <a:ext cx="208556" cy="208556"/>
          </a:xfrm>
          <a:prstGeom prst="ellipse">
            <a:avLst/>
          </a:prstGeom>
          <a:solidFill>
            <a:srgbClr val="A3C3EB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9602477" y="3358263"/>
            <a:ext cx="81556" cy="81556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7673929" y="4551924"/>
            <a:ext cx="3938651" cy="1400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15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There are many variations of passages of Lorem Ipsum available, but the majority have suffered alteration in some form, by injected </a:t>
            </a:r>
            <a:r>
              <a:rPr sz="1500" dirty="0" err="1">
                <a:latin typeface="仓耳玄三M W05" panose="02020400000000000000" pitchFamily="18" charset="-122"/>
              </a:rPr>
              <a:t>humour</a:t>
            </a:r>
            <a:r>
              <a:rPr sz="1500" dirty="0">
                <a:latin typeface="仓耳玄三M W05" panose="02020400000000000000" pitchFamily="18" charset="-122"/>
              </a:rPr>
              <a:t>, or random</a:t>
            </a:r>
          </a:p>
        </p:txBody>
      </p:sp>
      <p:sp>
        <p:nvSpPr>
          <p:cNvPr id="113" name="Shape 113"/>
          <p:cNvSpPr/>
          <p:nvPr/>
        </p:nvSpPr>
        <p:spPr>
          <a:xfrm flipV="1">
            <a:off x="6096000" y="4221583"/>
            <a:ext cx="0" cy="1839515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pic>
        <p:nvPicPr>
          <p:cNvPr id="8" name="图片 7" descr="图片包含 建筑物, 户外, 船, 水&#10;&#10;描述已自动生成">
            <a:extLst>
              <a:ext uri="{FF2B5EF4-FFF2-40B4-BE49-F238E27FC236}">
                <a16:creationId xmlns:a16="http://schemas.microsoft.com/office/drawing/2014/main" xmlns="" id="{6881996C-0EF4-48D8-A197-45F6D7421F7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1998" cy="3291658"/>
          </a:xfrm>
          <a:prstGeom prst="rect">
            <a:avLst/>
          </a:prstGeom>
        </p:spPr>
      </p:pic>
      <p:sp>
        <p:nvSpPr>
          <p:cNvPr id="114" name="Shape 114"/>
          <p:cNvSpPr/>
          <p:nvPr/>
        </p:nvSpPr>
        <p:spPr>
          <a:xfrm>
            <a:off x="2501785" y="2407420"/>
            <a:ext cx="3835987" cy="820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10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sz="5000" b="1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Early success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 descr="图片包含 水, 天空, 户外, 建筑物&#10;&#10;描述已自动生成">
            <a:extLst>
              <a:ext uri="{FF2B5EF4-FFF2-40B4-BE49-F238E27FC236}">
                <a16:creationId xmlns:a16="http://schemas.microsoft.com/office/drawing/2014/main" xmlns="" id="{5C2F79EC-A45D-4AE5-ABEE-897B76A57E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56286" y="-10219823"/>
            <a:ext cx="14133184" cy="14117082"/>
          </a:xfrm>
        </p:spPr>
      </p:pic>
      <p:sp>
        <p:nvSpPr>
          <p:cNvPr id="93" name="Shape 93"/>
          <p:cNvSpPr/>
          <p:nvPr/>
        </p:nvSpPr>
        <p:spPr>
          <a:xfrm>
            <a:off x="2209398" y="4345393"/>
            <a:ext cx="7801816" cy="1400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ctr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There are many variations of passages of Lorem Ipsum available, but the majority have</a:t>
            </a:r>
          </a:p>
          <a:p>
            <a:pPr algn="ctr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suffered alteration in some form, by injected </a:t>
            </a:r>
            <a:r>
              <a:rPr sz="1500" dirty="0" err="1">
                <a:latin typeface="仓耳玄三M W05" panose="02020400000000000000" pitchFamily="18" charset="-122"/>
              </a:rPr>
              <a:t>humour</a:t>
            </a:r>
            <a:r>
              <a:rPr sz="1500" dirty="0">
                <a:latin typeface="仓耳玄三M W05" panose="02020400000000000000" pitchFamily="18" charset="-122"/>
              </a:rPr>
              <a:t>, or </a:t>
            </a:r>
            <a:r>
              <a:rPr sz="1500" dirty="0" err="1">
                <a:latin typeface="仓耳玄三M W05" panose="02020400000000000000" pitchFamily="18" charset="-122"/>
              </a:rPr>
              <a:t>randomised</a:t>
            </a:r>
            <a:r>
              <a:rPr sz="1500" dirty="0">
                <a:latin typeface="仓耳玄三M W05" panose="02020400000000000000" pitchFamily="18" charset="-122"/>
              </a:rPr>
              <a:t> words which don't look</a:t>
            </a:r>
          </a:p>
          <a:p>
            <a:pPr algn="ctr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even slightly believable. If you are going to use a passage of   Ipsum, you need It uses a</a:t>
            </a:r>
          </a:p>
          <a:p>
            <a:pPr algn="ctr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dictionary of over 200</a:t>
            </a:r>
          </a:p>
        </p:txBody>
      </p:sp>
      <p:sp>
        <p:nvSpPr>
          <p:cNvPr id="94" name="Shape 94"/>
          <p:cNvSpPr/>
          <p:nvPr/>
        </p:nvSpPr>
        <p:spPr>
          <a:xfrm>
            <a:off x="3860612" y="1753536"/>
            <a:ext cx="4470776" cy="974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sz="6000" b="1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What we do?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6" name="Chart 816"/>
          <p:cNvGraphicFramePr/>
          <p:nvPr>
            <p:extLst>
              <p:ext uri="{D42A27DB-BD31-4B8C-83A1-F6EECF244321}">
                <p14:modId xmlns:p14="http://schemas.microsoft.com/office/powerpoint/2010/main" val="3617344302"/>
              </p:ext>
            </p:extLst>
          </p:nvPr>
        </p:nvGraphicFramePr>
        <p:xfrm>
          <a:off x="1223279" y="2196339"/>
          <a:ext cx="2349501" cy="2349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17" name="Chart 817"/>
          <p:cNvGraphicFramePr/>
          <p:nvPr>
            <p:extLst>
              <p:ext uri="{D42A27DB-BD31-4B8C-83A1-F6EECF244321}">
                <p14:modId xmlns:p14="http://schemas.microsoft.com/office/powerpoint/2010/main" val="2873833610"/>
              </p:ext>
            </p:extLst>
          </p:nvPr>
        </p:nvGraphicFramePr>
        <p:xfrm>
          <a:off x="4947922" y="2196339"/>
          <a:ext cx="2349501" cy="2349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18" name="Shape 818"/>
          <p:cNvSpPr>
            <a:spLocks noGrp="1"/>
          </p:cNvSpPr>
          <p:nvPr>
            <p:ph type="title"/>
          </p:nvPr>
        </p:nvSpPr>
        <p:spPr>
          <a:xfrm>
            <a:off x="1116599" y="244862"/>
            <a:ext cx="8832682" cy="851388"/>
          </a:xfrm>
          <a:prstGeom prst="rect">
            <a:avLst/>
          </a:prstGeom>
        </p:spPr>
        <p:txBody>
          <a:bodyPr/>
          <a:lstStyle/>
          <a:p>
            <a:r>
              <a:rPr dirty="0"/>
              <a:t>DATA DRIVEN</a:t>
            </a:r>
          </a:p>
        </p:txBody>
      </p:sp>
      <p:graphicFrame>
        <p:nvGraphicFramePr>
          <p:cNvPr id="820" name="Chart 820"/>
          <p:cNvGraphicFramePr/>
          <p:nvPr>
            <p:extLst>
              <p:ext uri="{D42A27DB-BD31-4B8C-83A1-F6EECF244321}">
                <p14:modId xmlns:p14="http://schemas.microsoft.com/office/powerpoint/2010/main" val="2787171030"/>
              </p:ext>
            </p:extLst>
          </p:nvPr>
        </p:nvGraphicFramePr>
        <p:xfrm>
          <a:off x="8808601" y="2195328"/>
          <a:ext cx="2349501" cy="2349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21" name="Shape 821"/>
          <p:cNvSpPr/>
          <p:nvPr/>
        </p:nvSpPr>
        <p:spPr>
          <a:xfrm>
            <a:off x="9066412" y="2466214"/>
            <a:ext cx="1809751" cy="180975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823" name="Shape 823"/>
          <p:cNvSpPr/>
          <p:nvPr/>
        </p:nvSpPr>
        <p:spPr>
          <a:xfrm>
            <a:off x="5222241" y="2466214"/>
            <a:ext cx="1809751" cy="180975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825" name="Shape 825"/>
          <p:cNvSpPr/>
          <p:nvPr/>
        </p:nvSpPr>
        <p:spPr>
          <a:xfrm>
            <a:off x="1486168" y="2466214"/>
            <a:ext cx="1809751" cy="180975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827" name="Shape 827"/>
          <p:cNvSpPr/>
          <p:nvPr/>
        </p:nvSpPr>
        <p:spPr>
          <a:xfrm>
            <a:off x="1698914" y="4966648"/>
            <a:ext cx="1485984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PIE CHART 1</a:t>
            </a:r>
          </a:p>
        </p:txBody>
      </p:sp>
      <p:sp>
        <p:nvSpPr>
          <p:cNvPr id="828" name="Shape 828"/>
          <p:cNvSpPr/>
          <p:nvPr/>
        </p:nvSpPr>
        <p:spPr>
          <a:xfrm>
            <a:off x="1453712" y="5435513"/>
            <a:ext cx="1896353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There are many variations</a:t>
            </a:r>
          </a:p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passages of Lorem</a:t>
            </a:r>
          </a:p>
        </p:txBody>
      </p:sp>
      <p:sp>
        <p:nvSpPr>
          <p:cNvPr id="829" name="Shape 829"/>
          <p:cNvSpPr/>
          <p:nvPr/>
        </p:nvSpPr>
        <p:spPr>
          <a:xfrm>
            <a:off x="5434987" y="4966648"/>
            <a:ext cx="1485984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PIE CHART 2</a:t>
            </a:r>
          </a:p>
        </p:txBody>
      </p:sp>
      <p:sp>
        <p:nvSpPr>
          <p:cNvPr id="830" name="Shape 830"/>
          <p:cNvSpPr/>
          <p:nvPr/>
        </p:nvSpPr>
        <p:spPr>
          <a:xfrm>
            <a:off x="9386157" y="4966648"/>
            <a:ext cx="1485984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PIE CHART 3</a:t>
            </a:r>
          </a:p>
        </p:txBody>
      </p:sp>
      <p:sp>
        <p:nvSpPr>
          <p:cNvPr id="831" name="Shape 831"/>
          <p:cNvSpPr/>
          <p:nvPr/>
        </p:nvSpPr>
        <p:spPr>
          <a:xfrm>
            <a:off x="5193597" y="5435513"/>
            <a:ext cx="1896353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There are many variations</a:t>
            </a:r>
          </a:p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passages of Lorem</a:t>
            </a:r>
          </a:p>
        </p:txBody>
      </p:sp>
      <p:sp>
        <p:nvSpPr>
          <p:cNvPr id="832" name="Shape 832"/>
          <p:cNvSpPr/>
          <p:nvPr/>
        </p:nvSpPr>
        <p:spPr>
          <a:xfrm>
            <a:off x="9140955" y="5435513"/>
            <a:ext cx="1896353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There are many variations</a:t>
            </a:r>
          </a:p>
          <a:p>
            <a:pPr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passages of Lorem</a:t>
            </a:r>
          </a:p>
        </p:txBody>
      </p:sp>
      <p:sp>
        <p:nvSpPr>
          <p:cNvPr id="836" name="Shape 836"/>
          <p:cNvSpPr/>
          <p:nvPr/>
        </p:nvSpPr>
        <p:spPr>
          <a:xfrm>
            <a:off x="705676" y="1173701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26" name="tag_98984">
            <a:extLst>
              <a:ext uri="{FF2B5EF4-FFF2-40B4-BE49-F238E27FC236}">
                <a16:creationId xmlns:a16="http://schemas.microsoft.com/office/drawing/2014/main" xmlns="" id="{D419634A-F22D-4DF7-96DC-3EFA429172D1}"/>
              </a:ext>
            </a:extLst>
          </p:cNvPr>
          <p:cNvSpPr>
            <a:spLocks noChangeAspect="1"/>
          </p:cNvSpPr>
          <p:nvPr/>
        </p:nvSpPr>
        <p:spPr bwMode="auto">
          <a:xfrm>
            <a:off x="2063750" y="2954881"/>
            <a:ext cx="741634" cy="849584"/>
          </a:xfrm>
          <a:custGeom>
            <a:avLst/>
            <a:gdLst>
              <a:gd name="T0" fmla="*/ 3188 w 3452"/>
              <a:gd name="T1" fmla="*/ 198 h 3960"/>
              <a:gd name="T2" fmla="*/ 2711 w 3452"/>
              <a:gd name="T3" fmla="*/ 0 h 3960"/>
              <a:gd name="T4" fmla="*/ 2234 w 3452"/>
              <a:gd name="T5" fmla="*/ 198 h 3960"/>
              <a:gd name="T6" fmla="*/ 1784 w 3452"/>
              <a:gd name="T7" fmla="*/ 648 h 3960"/>
              <a:gd name="T8" fmla="*/ 1318 w 3452"/>
              <a:gd name="T9" fmla="*/ 369 h 3960"/>
              <a:gd name="T10" fmla="*/ 1179 w 3452"/>
              <a:gd name="T11" fmla="*/ 369 h 3960"/>
              <a:gd name="T12" fmla="*/ 66 w 3452"/>
              <a:gd name="T13" fmla="*/ 1037 h 3960"/>
              <a:gd name="T14" fmla="*/ 0 w 3452"/>
              <a:gd name="T15" fmla="*/ 1153 h 3960"/>
              <a:gd name="T16" fmla="*/ 0 w 3452"/>
              <a:gd name="T17" fmla="*/ 3825 h 3960"/>
              <a:gd name="T18" fmla="*/ 135 w 3452"/>
              <a:gd name="T19" fmla="*/ 3960 h 3960"/>
              <a:gd name="T20" fmla="*/ 2362 w 3452"/>
              <a:gd name="T21" fmla="*/ 3960 h 3960"/>
              <a:gd name="T22" fmla="*/ 2497 w 3452"/>
              <a:gd name="T23" fmla="*/ 3825 h 3960"/>
              <a:gd name="T24" fmla="*/ 2497 w 3452"/>
              <a:gd name="T25" fmla="*/ 1845 h 3960"/>
              <a:gd name="T26" fmla="*/ 3188 w 3452"/>
              <a:gd name="T27" fmla="*/ 1154 h 3960"/>
              <a:gd name="T28" fmla="*/ 3188 w 3452"/>
              <a:gd name="T29" fmla="*/ 198 h 3960"/>
              <a:gd name="T30" fmla="*/ 1249 w 3452"/>
              <a:gd name="T31" fmla="*/ 1733 h 3960"/>
              <a:gd name="T32" fmla="*/ 891 w 3452"/>
              <a:gd name="T33" fmla="*/ 1375 h 3960"/>
              <a:gd name="T34" fmla="*/ 1249 w 3452"/>
              <a:gd name="T35" fmla="*/ 1018 h 3960"/>
              <a:gd name="T36" fmla="*/ 1387 w 3452"/>
              <a:gd name="T37" fmla="*/ 1046 h 3960"/>
              <a:gd name="T38" fmla="*/ 1153 w 3452"/>
              <a:gd name="T39" fmla="*/ 1280 h 3960"/>
              <a:gd name="T40" fmla="*/ 1153 w 3452"/>
              <a:gd name="T41" fmla="*/ 1471 h 3960"/>
              <a:gd name="T42" fmla="*/ 1344 w 3452"/>
              <a:gd name="T43" fmla="*/ 1471 h 3960"/>
              <a:gd name="T44" fmla="*/ 1578 w 3452"/>
              <a:gd name="T45" fmla="*/ 1236 h 3960"/>
              <a:gd name="T46" fmla="*/ 1606 w 3452"/>
              <a:gd name="T47" fmla="*/ 1375 h 3960"/>
              <a:gd name="T48" fmla="*/ 1249 w 3452"/>
              <a:gd name="T49" fmla="*/ 1733 h 3960"/>
              <a:gd name="T50" fmla="*/ 2997 w 3452"/>
              <a:gd name="T51" fmla="*/ 963 h 3960"/>
              <a:gd name="T52" fmla="*/ 2497 w 3452"/>
              <a:gd name="T53" fmla="*/ 1463 h 3960"/>
              <a:gd name="T54" fmla="*/ 2497 w 3452"/>
              <a:gd name="T55" fmla="*/ 1153 h 3960"/>
              <a:gd name="T56" fmla="*/ 2432 w 3452"/>
              <a:gd name="T57" fmla="*/ 1037 h 3960"/>
              <a:gd name="T58" fmla="*/ 2023 w 3452"/>
              <a:gd name="T59" fmla="*/ 791 h 3960"/>
              <a:gd name="T60" fmla="*/ 2425 w 3452"/>
              <a:gd name="T61" fmla="*/ 389 h 3960"/>
              <a:gd name="T62" fmla="*/ 2711 w 3452"/>
              <a:gd name="T63" fmla="*/ 270 h 3960"/>
              <a:gd name="T64" fmla="*/ 2997 w 3452"/>
              <a:gd name="T65" fmla="*/ 389 h 3960"/>
              <a:gd name="T66" fmla="*/ 2997 w 3452"/>
              <a:gd name="T67" fmla="*/ 963 h 3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52" h="3960">
                <a:moveTo>
                  <a:pt x="3188" y="198"/>
                </a:moveTo>
                <a:cubicBezTo>
                  <a:pt x="3061" y="70"/>
                  <a:pt x="2891" y="0"/>
                  <a:pt x="2711" y="0"/>
                </a:cubicBezTo>
                <a:cubicBezTo>
                  <a:pt x="2531" y="0"/>
                  <a:pt x="2361" y="70"/>
                  <a:pt x="2234" y="198"/>
                </a:cubicBezTo>
                <a:lnTo>
                  <a:pt x="1784" y="648"/>
                </a:lnTo>
                <a:lnTo>
                  <a:pt x="1318" y="369"/>
                </a:lnTo>
                <a:cubicBezTo>
                  <a:pt x="1275" y="343"/>
                  <a:pt x="1222" y="343"/>
                  <a:pt x="1179" y="369"/>
                </a:cubicBezTo>
                <a:lnTo>
                  <a:pt x="66" y="1037"/>
                </a:lnTo>
                <a:cubicBezTo>
                  <a:pt x="25" y="1061"/>
                  <a:pt x="0" y="1105"/>
                  <a:pt x="0" y="1153"/>
                </a:cubicBezTo>
                <a:lnTo>
                  <a:pt x="0" y="3825"/>
                </a:lnTo>
                <a:cubicBezTo>
                  <a:pt x="0" y="3900"/>
                  <a:pt x="60" y="3960"/>
                  <a:pt x="135" y="3960"/>
                </a:cubicBezTo>
                <a:lnTo>
                  <a:pt x="2362" y="3960"/>
                </a:lnTo>
                <a:cubicBezTo>
                  <a:pt x="2437" y="3960"/>
                  <a:pt x="2497" y="3900"/>
                  <a:pt x="2497" y="3825"/>
                </a:cubicBezTo>
                <a:lnTo>
                  <a:pt x="2497" y="1845"/>
                </a:lnTo>
                <a:lnTo>
                  <a:pt x="3188" y="1154"/>
                </a:lnTo>
                <a:cubicBezTo>
                  <a:pt x="3452" y="890"/>
                  <a:pt x="3452" y="462"/>
                  <a:pt x="3188" y="198"/>
                </a:cubicBezTo>
                <a:close/>
                <a:moveTo>
                  <a:pt x="1249" y="1733"/>
                </a:moveTo>
                <a:cubicBezTo>
                  <a:pt x="1051" y="1733"/>
                  <a:pt x="891" y="1573"/>
                  <a:pt x="891" y="1375"/>
                </a:cubicBezTo>
                <a:cubicBezTo>
                  <a:pt x="891" y="1178"/>
                  <a:pt x="1051" y="1018"/>
                  <a:pt x="1249" y="1018"/>
                </a:cubicBezTo>
                <a:cubicBezTo>
                  <a:pt x="1298" y="1018"/>
                  <a:pt x="1345" y="1028"/>
                  <a:pt x="1387" y="1046"/>
                </a:cubicBezTo>
                <a:lnTo>
                  <a:pt x="1153" y="1280"/>
                </a:lnTo>
                <a:cubicBezTo>
                  <a:pt x="1100" y="1333"/>
                  <a:pt x="1101" y="1418"/>
                  <a:pt x="1153" y="1471"/>
                </a:cubicBezTo>
                <a:cubicBezTo>
                  <a:pt x="1206" y="1524"/>
                  <a:pt x="1291" y="1524"/>
                  <a:pt x="1344" y="1471"/>
                </a:cubicBezTo>
                <a:lnTo>
                  <a:pt x="1578" y="1236"/>
                </a:lnTo>
                <a:cubicBezTo>
                  <a:pt x="1596" y="1279"/>
                  <a:pt x="1606" y="1326"/>
                  <a:pt x="1606" y="1375"/>
                </a:cubicBezTo>
                <a:cubicBezTo>
                  <a:pt x="1606" y="1573"/>
                  <a:pt x="1446" y="1733"/>
                  <a:pt x="1249" y="1733"/>
                </a:cubicBezTo>
                <a:close/>
                <a:moveTo>
                  <a:pt x="2997" y="963"/>
                </a:moveTo>
                <a:lnTo>
                  <a:pt x="2497" y="1463"/>
                </a:lnTo>
                <a:lnTo>
                  <a:pt x="2497" y="1153"/>
                </a:lnTo>
                <a:cubicBezTo>
                  <a:pt x="2497" y="1105"/>
                  <a:pt x="2472" y="1061"/>
                  <a:pt x="2432" y="1037"/>
                </a:cubicBezTo>
                <a:lnTo>
                  <a:pt x="2023" y="791"/>
                </a:lnTo>
                <a:lnTo>
                  <a:pt x="2425" y="389"/>
                </a:lnTo>
                <a:cubicBezTo>
                  <a:pt x="2501" y="312"/>
                  <a:pt x="2603" y="270"/>
                  <a:pt x="2711" y="270"/>
                </a:cubicBezTo>
                <a:cubicBezTo>
                  <a:pt x="2819" y="270"/>
                  <a:pt x="2921" y="312"/>
                  <a:pt x="2997" y="389"/>
                </a:cubicBezTo>
                <a:cubicBezTo>
                  <a:pt x="3156" y="547"/>
                  <a:pt x="3156" y="805"/>
                  <a:pt x="2997" y="96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7" name="dollar-coin-symbol_45061">
            <a:extLst>
              <a:ext uri="{FF2B5EF4-FFF2-40B4-BE49-F238E27FC236}">
                <a16:creationId xmlns:a16="http://schemas.microsoft.com/office/drawing/2014/main" xmlns="" id="{C2C6E092-D89C-4D54-8BAA-0F05C35BC13F}"/>
              </a:ext>
            </a:extLst>
          </p:cNvPr>
          <p:cNvSpPr>
            <a:spLocks noChangeAspect="1"/>
          </p:cNvSpPr>
          <p:nvPr/>
        </p:nvSpPr>
        <p:spPr bwMode="auto">
          <a:xfrm>
            <a:off x="5778514" y="3045706"/>
            <a:ext cx="707368" cy="706249"/>
          </a:xfrm>
          <a:custGeom>
            <a:avLst/>
            <a:gdLst>
              <a:gd name="T0" fmla="*/ 253 w 507"/>
              <a:gd name="T1" fmla="*/ 0 h 507"/>
              <a:gd name="T2" fmla="*/ 0 w 507"/>
              <a:gd name="T3" fmla="*/ 253 h 507"/>
              <a:gd name="T4" fmla="*/ 253 w 507"/>
              <a:gd name="T5" fmla="*/ 507 h 507"/>
              <a:gd name="T6" fmla="*/ 507 w 507"/>
              <a:gd name="T7" fmla="*/ 253 h 507"/>
              <a:gd name="T8" fmla="*/ 253 w 507"/>
              <a:gd name="T9" fmla="*/ 0 h 507"/>
              <a:gd name="T10" fmla="*/ 253 w 507"/>
              <a:gd name="T11" fmla="*/ 440 h 507"/>
              <a:gd name="T12" fmla="*/ 67 w 507"/>
              <a:gd name="T13" fmla="*/ 253 h 507"/>
              <a:gd name="T14" fmla="*/ 253 w 507"/>
              <a:gd name="T15" fmla="*/ 67 h 507"/>
              <a:gd name="T16" fmla="*/ 440 w 507"/>
              <a:gd name="T17" fmla="*/ 253 h 507"/>
              <a:gd name="T18" fmla="*/ 253 w 507"/>
              <a:gd name="T19" fmla="*/ 440 h 507"/>
              <a:gd name="T20" fmla="*/ 276 w 507"/>
              <a:gd name="T21" fmla="*/ 233 h 507"/>
              <a:gd name="T22" fmla="*/ 267 w 507"/>
              <a:gd name="T23" fmla="*/ 233 h 507"/>
              <a:gd name="T24" fmla="*/ 267 w 507"/>
              <a:gd name="T25" fmla="*/ 172 h 507"/>
              <a:gd name="T26" fmla="*/ 273 w 507"/>
              <a:gd name="T27" fmla="*/ 172 h 507"/>
              <a:gd name="T28" fmla="*/ 307 w 507"/>
              <a:gd name="T29" fmla="*/ 199 h 507"/>
              <a:gd name="T30" fmla="*/ 307 w 507"/>
              <a:gd name="T31" fmla="*/ 204 h 507"/>
              <a:gd name="T32" fmla="*/ 346 w 507"/>
              <a:gd name="T33" fmla="*/ 204 h 507"/>
              <a:gd name="T34" fmla="*/ 346 w 507"/>
              <a:gd name="T35" fmla="*/ 198 h 507"/>
              <a:gd name="T36" fmla="*/ 329 w 507"/>
              <a:gd name="T37" fmla="*/ 150 h 507"/>
              <a:gd name="T38" fmla="*/ 267 w 507"/>
              <a:gd name="T39" fmla="*/ 136 h 507"/>
              <a:gd name="T40" fmla="*/ 267 w 507"/>
              <a:gd name="T41" fmla="*/ 113 h 507"/>
              <a:gd name="T42" fmla="*/ 239 w 507"/>
              <a:gd name="T43" fmla="*/ 113 h 507"/>
              <a:gd name="T44" fmla="*/ 239 w 507"/>
              <a:gd name="T45" fmla="*/ 136 h 507"/>
              <a:gd name="T46" fmla="*/ 174 w 507"/>
              <a:gd name="T47" fmla="*/ 150 h 507"/>
              <a:gd name="T48" fmla="*/ 156 w 507"/>
              <a:gd name="T49" fmla="*/ 201 h 507"/>
              <a:gd name="T50" fmla="*/ 174 w 507"/>
              <a:gd name="T51" fmla="*/ 253 h 507"/>
              <a:gd name="T52" fmla="*/ 239 w 507"/>
              <a:gd name="T53" fmla="*/ 267 h 507"/>
              <a:gd name="T54" fmla="*/ 239 w 507"/>
              <a:gd name="T55" fmla="*/ 332 h 507"/>
              <a:gd name="T56" fmla="*/ 233 w 507"/>
              <a:gd name="T57" fmla="*/ 332 h 507"/>
              <a:gd name="T58" fmla="*/ 202 w 507"/>
              <a:gd name="T59" fmla="*/ 325 h 507"/>
              <a:gd name="T60" fmla="*/ 195 w 507"/>
              <a:gd name="T61" fmla="*/ 297 h 507"/>
              <a:gd name="T62" fmla="*/ 195 w 507"/>
              <a:gd name="T63" fmla="*/ 292 h 507"/>
              <a:gd name="T64" fmla="*/ 154 w 507"/>
              <a:gd name="T65" fmla="*/ 292 h 507"/>
              <a:gd name="T66" fmla="*/ 154 w 507"/>
              <a:gd name="T67" fmla="*/ 301 h 507"/>
              <a:gd name="T68" fmla="*/ 171 w 507"/>
              <a:gd name="T69" fmla="*/ 352 h 507"/>
              <a:gd name="T70" fmla="*/ 232 w 507"/>
              <a:gd name="T71" fmla="*/ 367 h 507"/>
              <a:gd name="T72" fmla="*/ 239 w 507"/>
              <a:gd name="T73" fmla="*/ 367 h 507"/>
              <a:gd name="T74" fmla="*/ 239 w 507"/>
              <a:gd name="T75" fmla="*/ 394 h 507"/>
              <a:gd name="T76" fmla="*/ 267 w 507"/>
              <a:gd name="T77" fmla="*/ 394 h 507"/>
              <a:gd name="T78" fmla="*/ 267 w 507"/>
              <a:gd name="T79" fmla="*/ 367 h 507"/>
              <a:gd name="T80" fmla="*/ 275 w 507"/>
              <a:gd name="T81" fmla="*/ 366 h 507"/>
              <a:gd name="T82" fmla="*/ 336 w 507"/>
              <a:gd name="T83" fmla="*/ 351 h 507"/>
              <a:gd name="T84" fmla="*/ 353 w 507"/>
              <a:gd name="T85" fmla="*/ 298 h 507"/>
              <a:gd name="T86" fmla="*/ 337 w 507"/>
              <a:gd name="T87" fmla="*/ 249 h 507"/>
              <a:gd name="T88" fmla="*/ 276 w 507"/>
              <a:gd name="T89" fmla="*/ 233 h 507"/>
              <a:gd name="T90" fmla="*/ 239 w 507"/>
              <a:gd name="T91" fmla="*/ 231 h 507"/>
              <a:gd name="T92" fmla="*/ 233 w 507"/>
              <a:gd name="T93" fmla="*/ 231 h 507"/>
              <a:gd name="T94" fmla="*/ 197 w 507"/>
              <a:gd name="T95" fmla="*/ 201 h 507"/>
              <a:gd name="T96" fmla="*/ 234 w 507"/>
              <a:gd name="T97" fmla="*/ 172 h 507"/>
              <a:gd name="T98" fmla="*/ 239 w 507"/>
              <a:gd name="T99" fmla="*/ 172 h 507"/>
              <a:gd name="T100" fmla="*/ 239 w 507"/>
              <a:gd name="T101" fmla="*/ 231 h 507"/>
              <a:gd name="T102" fmla="*/ 273 w 507"/>
              <a:gd name="T103" fmla="*/ 332 h 507"/>
              <a:gd name="T104" fmla="*/ 267 w 507"/>
              <a:gd name="T105" fmla="*/ 332 h 507"/>
              <a:gd name="T106" fmla="*/ 267 w 507"/>
              <a:gd name="T107" fmla="*/ 268 h 507"/>
              <a:gd name="T108" fmla="*/ 303 w 507"/>
              <a:gd name="T109" fmla="*/ 274 h 507"/>
              <a:gd name="T110" fmla="*/ 312 w 507"/>
              <a:gd name="T111" fmla="*/ 298 h 507"/>
              <a:gd name="T112" fmla="*/ 273 w 507"/>
              <a:gd name="T113" fmla="*/ 332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7" h="507">
                <a:moveTo>
                  <a:pt x="253" y="0"/>
                </a:moveTo>
                <a:cubicBezTo>
                  <a:pt x="114" y="0"/>
                  <a:pt x="0" y="114"/>
                  <a:pt x="0" y="253"/>
                </a:cubicBezTo>
                <a:cubicBezTo>
                  <a:pt x="0" y="393"/>
                  <a:pt x="114" y="507"/>
                  <a:pt x="253" y="507"/>
                </a:cubicBezTo>
                <a:cubicBezTo>
                  <a:pt x="393" y="507"/>
                  <a:pt x="507" y="393"/>
                  <a:pt x="507" y="253"/>
                </a:cubicBezTo>
                <a:cubicBezTo>
                  <a:pt x="507" y="114"/>
                  <a:pt x="393" y="0"/>
                  <a:pt x="253" y="0"/>
                </a:cubicBezTo>
                <a:close/>
                <a:moveTo>
                  <a:pt x="253" y="440"/>
                </a:moveTo>
                <a:cubicBezTo>
                  <a:pt x="150" y="440"/>
                  <a:pt x="67" y="356"/>
                  <a:pt x="67" y="253"/>
                </a:cubicBezTo>
                <a:cubicBezTo>
                  <a:pt x="67" y="150"/>
                  <a:pt x="150" y="67"/>
                  <a:pt x="253" y="67"/>
                </a:cubicBezTo>
                <a:cubicBezTo>
                  <a:pt x="356" y="67"/>
                  <a:pt x="440" y="150"/>
                  <a:pt x="440" y="253"/>
                </a:cubicBezTo>
                <a:cubicBezTo>
                  <a:pt x="440" y="356"/>
                  <a:pt x="356" y="440"/>
                  <a:pt x="253" y="440"/>
                </a:cubicBezTo>
                <a:close/>
                <a:moveTo>
                  <a:pt x="276" y="233"/>
                </a:moveTo>
                <a:lnTo>
                  <a:pt x="267" y="233"/>
                </a:lnTo>
                <a:lnTo>
                  <a:pt x="267" y="172"/>
                </a:lnTo>
                <a:lnTo>
                  <a:pt x="273" y="172"/>
                </a:lnTo>
                <a:cubicBezTo>
                  <a:pt x="296" y="172"/>
                  <a:pt x="307" y="181"/>
                  <a:pt x="307" y="199"/>
                </a:cubicBezTo>
                <a:lnTo>
                  <a:pt x="307" y="204"/>
                </a:lnTo>
                <a:lnTo>
                  <a:pt x="346" y="204"/>
                </a:lnTo>
                <a:lnTo>
                  <a:pt x="346" y="198"/>
                </a:lnTo>
                <a:cubicBezTo>
                  <a:pt x="346" y="174"/>
                  <a:pt x="341" y="158"/>
                  <a:pt x="329" y="150"/>
                </a:cubicBezTo>
                <a:cubicBezTo>
                  <a:pt x="318" y="141"/>
                  <a:pt x="297" y="136"/>
                  <a:pt x="267" y="136"/>
                </a:cubicBezTo>
                <a:lnTo>
                  <a:pt x="267" y="113"/>
                </a:lnTo>
                <a:lnTo>
                  <a:pt x="239" y="113"/>
                </a:lnTo>
                <a:lnTo>
                  <a:pt x="239" y="136"/>
                </a:lnTo>
                <a:cubicBezTo>
                  <a:pt x="207" y="136"/>
                  <a:pt x="186" y="141"/>
                  <a:pt x="174" y="150"/>
                </a:cubicBezTo>
                <a:cubicBezTo>
                  <a:pt x="162" y="159"/>
                  <a:pt x="156" y="176"/>
                  <a:pt x="156" y="201"/>
                </a:cubicBezTo>
                <a:cubicBezTo>
                  <a:pt x="156" y="226"/>
                  <a:pt x="162" y="243"/>
                  <a:pt x="174" y="253"/>
                </a:cubicBezTo>
                <a:cubicBezTo>
                  <a:pt x="185" y="262"/>
                  <a:pt x="207" y="267"/>
                  <a:pt x="239" y="267"/>
                </a:cubicBezTo>
                <a:lnTo>
                  <a:pt x="239" y="332"/>
                </a:lnTo>
                <a:lnTo>
                  <a:pt x="233" y="332"/>
                </a:lnTo>
                <a:cubicBezTo>
                  <a:pt x="217" y="332"/>
                  <a:pt x="206" y="330"/>
                  <a:pt x="202" y="325"/>
                </a:cubicBezTo>
                <a:cubicBezTo>
                  <a:pt x="197" y="321"/>
                  <a:pt x="195" y="311"/>
                  <a:pt x="195" y="297"/>
                </a:cubicBezTo>
                <a:lnTo>
                  <a:pt x="195" y="292"/>
                </a:lnTo>
                <a:lnTo>
                  <a:pt x="154" y="292"/>
                </a:lnTo>
                <a:lnTo>
                  <a:pt x="154" y="301"/>
                </a:lnTo>
                <a:cubicBezTo>
                  <a:pt x="154" y="325"/>
                  <a:pt x="160" y="342"/>
                  <a:pt x="171" y="352"/>
                </a:cubicBezTo>
                <a:cubicBezTo>
                  <a:pt x="183" y="362"/>
                  <a:pt x="203" y="367"/>
                  <a:pt x="232" y="367"/>
                </a:cubicBezTo>
                <a:lnTo>
                  <a:pt x="239" y="367"/>
                </a:lnTo>
                <a:lnTo>
                  <a:pt x="239" y="394"/>
                </a:lnTo>
                <a:lnTo>
                  <a:pt x="267" y="394"/>
                </a:lnTo>
                <a:lnTo>
                  <a:pt x="267" y="367"/>
                </a:lnTo>
                <a:lnTo>
                  <a:pt x="275" y="366"/>
                </a:lnTo>
                <a:cubicBezTo>
                  <a:pt x="304" y="366"/>
                  <a:pt x="324" y="361"/>
                  <a:pt x="336" y="351"/>
                </a:cubicBezTo>
                <a:cubicBezTo>
                  <a:pt x="347" y="341"/>
                  <a:pt x="353" y="323"/>
                  <a:pt x="353" y="298"/>
                </a:cubicBezTo>
                <a:cubicBezTo>
                  <a:pt x="353" y="274"/>
                  <a:pt x="348" y="258"/>
                  <a:pt x="337" y="249"/>
                </a:cubicBezTo>
                <a:cubicBezTo>
                  <a:pt x="326" y="240"/>
                  <a:pt x="306" y="235"/>
                  <a:pt x="276" y="233"/>
                </a:cubicBezTo>
                <a:close/>
                <a:moveTo>
                  <a:pt x="239" y="231"/>
                </a:moveTo>
                <a:cubicBezTo>
                  <a:pt x="236" y="231"/>
                  <a:pt x="234" y="231"/>
                  <a:pt x="233" y="231"/>
                </a:cubicBezTo>
                <a:cubicBezTo>
                  <a:pt x="209" y="231"/>
                  <a:pt x="197" y="221"/>
                  <a:pt x="197" y="201"/>
                </a:cubicBezTo>
                <a:cubicBezTo>
                  <a:pt x="197" y="182"/>
                  <a:pt x="209" y="172"/>
                  <a:pt x="234" y="172"/>
                </a:cubicBezTo>
                <a:lnTo>
                  <a:pt x="239" y="172"/>
                </a:lnTo>
                <a:lnTo>
                  <a:pt x="239" y="231"/>
                </a:lnTo>
                <a:close/>
                <a:moveTo>
                  <a:pt x="273" y="332"/>
                </a:moveTo>
                <a:lnTo>
                  <a:pt x="267" y="332"/>
                </a:lnTo>
                <a:lnTo>
                  <a:pt x="267" y="268"/>
                </a:lnTo>
                <a:cubicBezTo>
                  <a:pt x="285" y="268"/>
                  <a:pt x="297" y="270"/>
                  <a:pt x="303" y="274"/>
                </a:cubicBezTo>
                <a:cubicBezTo>
                  <a:pt x="309" y="278"/>
                  <a:pt x="312" y="286"/>
                  <a:pt x="312" y="298"/>
                </a:cubicBezTo>
                <a:cubicBezTo>
                  <a:pt x="312" y="321"/>
                  <a:pt x="299" y="332"/>
                  <a:pt x="273" y="33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8" name="shopping-cart-with-product-inside_43777">
            <a:extLst>
              <a:ext uri="{FF2B5EF4-FFF2-40B4-BE49-F238E27FC236}">
                <a16:creationId xmlns:a16="http://schemas.microsoft.com/office/drawing/2014/main" xmlns="" id="{B1C5A770-A770-41E8-B25C-82417255A972}"/>
              </a:ext>
            </a:extLst>
          </p:cNvPr>
          <p:cNvSpPr>
            <a:spLocks noChangeAspect="1"/>
          </p:cNvSpPr>
          <p:nvPr/>
        </p:nvSpPr>
        <p:spPr bwMode="auto">
          <a:xfrm>
            <a:off x="9547415" y="2988469"/>
            <a:ext cx="725985" cy="763486"/>
          </a:xfrm>
          <a:custGeom>
            <a:avLst/>
            <a:gdLst>
              <a:gd name="T0" fmla="*/ 327 w 354"/>
              <a:gd name="T1" fmla="*/ 260 h 373"/>
              <a:gd name="T2" fmla="*/ 99 w 354"/>
              <a:gd name="T3" fmla="*/ 286 h 373"/>
              <a:gd name="T4" fmla="*/ 0 w 354"/>
              <a:gd name="T5" fmla="*/ 95 h 373"/>
              <a:gd name="T6" fmla="*/ 78 w 354"/>
              <a:gd name="T7" fmla="*/ 70 h 373"/>
              <a:gd name="T8" fmla="*/ 144 w 354"/>
              <a:gd name="T9" fmla="*/ 303 h 373"/>
              <a:gd name="T10" fmla="*/ 144 w 354"/>
              <a:gd name="T11" fmla="*/ 373 h 373"/>
              <a:gd name="T12" fmla="*/ 144 w 354"/>
              <a:gd name="T13" fmla="*/ 303 h 373"/>
              <a:gd name="T14" fmla="*/ 253 w 354"/>
              <a:gd name="T15" fmla="*/ 338 h 373"/>
              <a:gd name="T16" fmla="*/ 323 w 354"/>
              <a:gd name="T17" fmla="*/ 338 h 373"/>
              <a:gd name="T18" fmla="*/ 133 w 354"/>
              <a:gd name="T19" fmla="*/ 240 h 373"/>
              <a:gd name="T20" fmla="*/ 153 w 354"/>
              <a:gd name="T21" fmla="*/ 82 h 373"/>
              <a:gd name="T22" fmla="*/ 314 w 354"/>
              <a:gd name="T23" fmla="*/ 68 h 373"/>
              <a:gd name="T24" fmla="*/ 354 w 354"/>
              <a:gd name="T25" fmla="*/ 82 h 373"/>
              <a:gd name="T26" fmla="*/ 133 w 354"/>
              <a:gd name="T27" fmla="*/ 240 h 373"/>
              <a:gd name="T28" fmla="*/ 294 w 354"/>
              <a:gd name="T29" fmla="*/ 82 h 373"/>
              <a:gd name="T30" fmla="*/ 305 w 354"/>
              <a:gd name="T31" fmla="*/ 73 h 373"/>
              <a:gd name="T32" fmla="*/ 191 w 354"/>
              <a:gd name="T33" fmla="*/ 82 h 373"/>
              <a:gd name="T34" fmla="*/ 194 w 354"/>
              <a:gd name="T35" fmla="*/ 76 h 373"/>
              <a:gd name="T36" fmla="*/ 205 w 354"/>
              <a:gd name="T37" fmla="*/ 82 h 373"/>
              <a:gd name="T38" fmla="*/ 204 w 354"/>
              <a:gd name="T39" fmla="*/ 69 h 373"/>
              <a:gd name="T40" fmla="*/ 220 w 354"/>
              <a:gd name="T41" fmla="*/ 82 h 373"/>
              <a:gd name="T42" fmla="*/ 213 w 354"/>
              <a:gd name="T43" fmla="*/ 62 h 373"/>
              <a:gd name="T44" fmla="*/ 236 w 354"/>
              <a:gd name="T45" fmla="*/ 82 h 373"/>
              <a:gd name="T46" fmla="*/ 224 w 354"/>
              <a:gd name="T47" fmla="*/ 54 h 373"/>
              <a:gd name="T48" fmla="*/ 251 w 354"/>
              <a:gd name="T49" fmla="*/ 82 h 373"/>
              <a:gd name="T50" fmla="*/ 234 w 354"/>
              <a:gd name="T51" fmla="*/ 47 h 373"/>
              <a:gd name="T52" fmla="*/ 281 w 354"/>
              <a:gd name="T53" fmla="*/ 82 h 373"/>
              <a:gd name="T54" fmla="*/ 262 w 354"/>
              <a:gd name="T55" fmla="*/ 10 h 373"/>
              <a:gd name="T56" fmla="*/ 281 w 354"/>
              <a:gd name="T57" fmla="*/ 71 h 373"/>
              <a:gd name="T58" fmla="*/ 248 w 354"/>
              <a:gd name="T59" fmla="*/ 37 h 373"/>
              <a:gd name="T60" fmla="*/ 281 w 354"/>
              <a:gd name="T61" fmla="*/ 71 h 373"/>
              <a:gd name="T62" fmla="*/ 243 w 354"/>
              <a:gd name="T63" fmla="*/ 40 h 373"/>
              <a:gd name="T64" fmla="*/ 266 w 354"/>
              <a:gd name="T65" fmla="*/ 82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4" h="373">
                <a:moveTo>
                  <a:pt x="120" y="260"/>
                </a:moveTo>
                <a:lnTo>
                  <a:pt x="327" y="260"/>
                </a:lnTo>
                <a:lnTo>
                  <a:pt x="327" y="286"/>
                </a:lnTo>
                <a:lnTo>
                  <a:pt x="99" y="286"/>
                </a:lnTo>
                <a:lnTo>
                  <a:pt x="58" y="95"/>
                </a:lnTo>
                <a:lnTo>
                  <a:pt x="0" y="95"/>
                </a:lnTo>
                <a:lnTo>
                  <a:pt x="0" y="70"/>
                </a:lnTo>
                <a:lnTo>
                  <a:pt x="78" y="70"/>
                </a:lnTo>
                <a:lnTo>
                  <a:pt x="120" y="260"/>
                </a:lnTo>
                <a:close/>
                <a:moveTo>
                  <a:pt x="144" y="303"/>
                </a:moveTo>
                <a:cubicBezTo>
                  <a:pt x="124" y="303"/>
                  <a:pt x="109" y="318"/>
                  <a:pt x="109" y="338"/>
                </a:cubicBezTo>
                <a:cubicBezTo>
                  <a:pt x="109" y="357"/>
                  <a:pt x="124" y="373"/>
                  <a:pt x="144" y="373"/>
                </a:cubicBezTo>
                <a:cubicBezTo>
                  <a:pt x="163" y="373"/>
                  <a:pt x="179" y="357"/>
                  <a:pt x="179" y="338"/>
                </a:cubicBezTo>
                <a:cubicBezTo>
                  <a:pt x="179" y="318"/>
                  <a:pt x="163" y="303"/>
                  <a:pt x="144" y="303"/>
                </a:cubicBezTo>
                <a:close/>
                <a:moveTo>
                  <a:pt x="288" y="303"/>
                </a:moveTo>
                <a:cubicBezTo>
                  <a:pt x="268" y="303"/>
                  <a:pt x="253" y="318"/>
                  <a:pt x="253" y="338"/>
                </a:cubicBezTo>
                <a:cubicBezTo>
                  <a:pt x="253" y="357"/>
                  <a:pt x="268" y="373"/>
                  <a:pt x="288" y="373"/>
                </a:cubicBezTo>
                <a:cubicBezTo>
                  <a:pt x="307" y="373"/>
                  <a:pt x="323" y="357"/>
                  <a:pt x="323" y="338"/>
                </a:cubicBezTo>
                <a:cubicBezTo>
                  <a:pt x="323" y="318"/>
                  <a:pt x="307" y="303"/>
                  <a:pt x="288" y="303"/>
                </a:cubicBezTo>
                <a:close/>
                <a:moveTo>
                  <a:pt x="133" y="240"/>
                </a:moveTo>
                <a:lnTo>
                  <a:pt x="103" y="82"/>
                </a:lnTo>
                <a:lnTo>
                  <a:pt x="153" y="82"/>
                </a:lnTo>
                <a:lnTo>
                  <a:pt x="264" y="0"/>
                </a:lnTo>
                <a:lnTo>
                  <a:pt x="314" y="68"/>
                </a:lnTo>
                <a:lnTo>
                  <a:pt x="311" y="82"/>
                </a:lnTo>
                <a:lnTo>
                  <a:pt x="354" y="82"/>
                </a:lnTo>
                <a:lnTo>
                  <a:pt x="319" y="240"/>
                </a:lnTo>
                <a:lnTo>
                  <a:pt x="133" y="240"/>
                </a:lnTo>
                <a:close/>
                <a:moveTo>
                  <a:pt x="305" y="73"/>
                </a:moveTo>
                <a:lnTo>
                  <a:pt x="294" y="82"/>
                </a:lnTo>
                <a:lnTo>
                  <a:pt x="304" y="82"/>
                </a:lnTo>
                <a:lnTo>
                  <a:pt x="305" y="73"/>
                </a:lnTo>
                <a:close/>
                <a:moveTo>
                  <a:pt x="165" y="82"/>
                </a:moveTo>
                <a:lnTo>
                  <a:pt x="191" y="82"/>
                </a:lnTo>
                <a:lnTo>
                  <a:pt x="189" y="80"/>
                </a:lnTo>
                <a:lnTo>
                  <a:pt x="194" y="76"/>
                </a:lnTo>
                <a:lnTo>
                  <a:pt x="199" y="82"/>
                </a:lnTo>
                <a:lnTo>
                  <a:pt x="205" y="82"/>
                </a:lnTo>
                <a:lnTo>
                  <a:pt x="199" y="73"/>
                </a:lnTo>
                <a:lnTo>
                  <a:pt x="204" y="69"/>
                </a:lnTo>
                <a:lnTo>
                  <a:pt x="213" y="82"/>
                </a:lnTo>
                <a:lnTo>
                  <a:pt x="220" y="82"/>
                </a:lnTo>
                <a:lnTo>
                  <a:pt x="208" y="66"/>
                </a:lnTo>
                <a:lnTo>
                  <a:pt x="213" y="62"/>
                </a:lnTo>
                <a:lnTo>
                  <a:pt x="228" y="82"/>
                </a:lnTo>
                <a:lnTo>
                  <a:pt x="236" y="82"/>
                </a:lnTo>
                <a:lnTo>
                  <a:pt x="219" y="58"/>
                </a:lnTo>
                <a:lnTo>
                  <a:pt x="224" y="54"/>
                </a:lnTo>
                <a:lnTo>
                  <a:pt x="244" y="82"/>
                </a:lnTo>
                <a:lnTo>
                  <a:pt x="251" y="82"/>
                </a:lnTo>
                <a:lnTo>
                  <a:pt x="229" y="51"/>
                </a:lnTo>
                <a:lnTo>
                  <a:pt x="234" y="47"/>
                </a:lnTo>
                <a:lnTo>
                  <a:pt x="259" y="82"/>
                </a:lnTo>
                <a:lnTo>
                  <a:pt x="281" y="82"/>
                </a:lnTo>
                <a:lnTo>
                  <a:pt x="303" y="66"/>
                </a:lnTo>
                <a:lnTo>
                  <a:pt x="262" y="10"/>
                </a:lnTo>
                <a:lnTo>
                  <a:pt x="165" y="82"/>
                </a:lnTo>
                <a:close/>
                <a:moveTo>
                  <a:pt x="281" y="71"/>
                </a:moveTo>
                <a:lnTo>
                  <a:pt x="253" y="33"/>
                </a:lnTo>
                <a:lnTo>
                  <a:pt x="248" y="37"/>
                </a:lnTo>
                <a:lnTo>
                  <a:pt x="276" y="74"/>
                </a:lnTo>
                <a:lnTo>
                  <a:pt x="281" y="71"/>
                </a:lnTo>
                <a:close/>
                <a:moveTo>
                  <a:pt x="271" y="78"/>
                </a:moveTo>
                <a:lnTo>
                  <a:pt x="243" y="40"/>
                </a:lnTo>
                <a:lnTo>
                  <a:pt x="238" y="44"/>
                </a:lnTo>
                <a:lnTo>
                  <a:pt x="266" y="82"/>
                </a:lnTo>
                <a:lnTo>
                  <a:pt x="271" y="7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zh-CN" altLang="en-US" dirty="0">
              <a:latin typeface="仓耳玄三M W05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8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8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8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8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8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8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8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16" grpId="0">
        <p:bldAsOne/>
      </p:bldGraphic>
      <p:bldGraphic spid="817" grpId="0">
        <p:bldAsOne/>
      </p:bldGraphic>
      <p:bldGraphic spid="820" grpId="0">
        <p:bldAsOne/>
      </p:bldGraphic>
      <p:bldP spid="821" grpId="0" animBg="1"/>
      <p:bldP spid="823" grpId="0" animBg="1"/>
      <p:bldP spid="825" grpId="0" animBg="1"/>
      <p:bldP spid="827" grpId="0" animBg="1"/>
      <p:bldP spid="828" grpId="0" animBg="1"/>
      <p:bldP spid="829" grpId="0" animBg="1"/>
      <p:bldP spid="830" grpId="0" animBg="1"/>
      <p:bldP spid="831" grpId="0" animBg="1"/>
      <p:bldP spid="832" grpId="0" animBg="1"/>
      <p:bldP spid="2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Shape 8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DRIVEN</a:t>
            </a:r>
          </a:p>
        </p:txBody>
      </p:sp>
      <p:sp>
        <p:nvSpPr>
          <p:cNvPr id="839" name="Shape 839"/>
          <p:cNvSpPr>
            <a:spLocks noGrp="1"/>
          </p:cNvSpPr>
          <p:nvPr>
            <p:ph type="sldNum" sz="quarter" idx="2"/>
          </p:nvPr>
        </p:nvSpPr>
        <p:spPr>
          <a:xfrm>
            <a:off x="11281477" y="525557"/>
            <a:ext cx="245629" cy="2794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graphicFrame>
        <p:nvGraphicFramePr>
          <p:cNvPr id="840" name="Chart 840"/>
          <p:cNvGraphicFramePr/>
          <p:nvPr>
            <p:extLst>
              <p:ext uri="{D42A27DB-BD31-4B8C-83A1-F6EECF244321}">
                <p14:modId xmlns:p14="http://schemas.microsoft.com/office/powerpoint/2010/main" val="119502046"/>
              </p:ext>
            </p:extLst>
          </p:nvPr>
        </p:nvGraphicFramePr>
        <p:xfrm>
          <a:off x="932976" y="1261015"/>
          <a:ext cx="10189380" cy="27591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41" name="Shape 841"/>
          <p:cNvSpPr/>
          <p:nvPr/>
        </p:nvSpPr>
        <p:spPr>
          <a:xfrm>
            <a:off x="1971208" y="4654247"/>
            <a:ext cx="8249585" cy="1054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150000"/>
              </a:lnSpc>
              <a:defRPr sz="3000">
                <a:solidFill>
                  <a:srgbClr val="717172"/>
                </a:solidFill>
              </a:defRPr>
            </a:lvl1pPr>
          </a:lstStyle>
          <a:p>
            <a:pPr algn="ctr"/>
            <a:r>
              <a:rPr sz="1500" dirty="0">
                <a:latin typeface="仓耳玄三M W05" panose="02020400000000000000" pitchFamily="18" charset="-122"/>
              </a:rPr>
              <a:t>There are many variations of passages of Lorem Ipsum available, but the majority have suffered alteration in some form, by injected </a:t>
            </a:r>
            <a:r>
              <a:rPr sz="1500" dirty="0" err="1">
                <a:latin typeface="仓耳玄三M W05" panose="02020400000000000000" pitchFamily="18" charset="-122"/>
              </a:rPr>
              <a:t>humour</a:t>
            </a:r>
            <a:r>
              <a:rPr sz="1500" dirty="0">
                <a:latin typeface="仓耳玄三M W05" panose="02020400000000000000" pitchFamily="18" charset="-122"/>
              </a:rPr>
              <a:t>, or </a:t>
            </a:r>
            <a:r>
              <a:rPr sz="1500" dirty="0" err="1">
                <a:latin typeface="仓耳玄三M W05" panose="02020400000000000000" pitchFamily="18" charset="-122"/>
              </a:rPr>
              <a:t>randomised</a:t>
            </a:r>
            <a:r>
              <a:rPr sz="1500" dirty="0">
                <a:latin typeface="仓耳玄三M W05" panose="02020400000000000000" pitchFamily="18" charset="-122"/>
              </a:rPr>
              <a:t> words which don't look even slightly believable. If you are going to use a passage of</a:t>
            </a:r>
          </a:p>
        </p:txBody>
      </p:sp>
      <p:sp>
        <p:nvSpPr>
          <p:cNvPr id="844" name="Shape 844"/>
          <p:cNvSpPr/>
          <p:nvPr/>
        </p:nvSpPr>
        <p:spPr>
          <a:xfrm>
            <a:off x="10711628" y="476101"/>
            <a:ext cx="545021" cy="319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 defTabSz="457200">
              <a:lnSpc>
                <a:spcPct val="150000"/>
              </a:lnSpc>
              <a:defRPr sz="2600">
                <a:solidFill>
                  <a:srgbClr val="9D9C9D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300" dirty="0">
                <a:latin typeface="仓耳玄三M W05" panose="02020400000000000000" pitchFamily="18" charset="-122"/>
              </a:rPr>
              <a:t>SLIDE:</a:t>
            </a:r>
          </a:p>
        </p:txBody>
      </p:sp>
      <p:sp>
        <p:nvSpPr>
          <p:cNvPr id="845" name="Shape 845"/>
          <p:cNvSpPr/>
          <p:nvPr/>
        </p:nvSpPr>
        <p:spPr>
          <a:xfrm>
            <a:off x="705676" y="1173701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40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/>
          <p:nvPr/>
        </p:nvSpPr>
        <p:spPr>
          <a:xfrm rot="2124648">
            <a:off x="3890295" y="1230518"/>
            <a:ext cx="4396964" cy="4396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ln w="38100">
            <a:solidFill>
              <a:srgbClr val="E94F1A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932" name="Shape 932"/>
          <p:cNvSpPr/>
          <p:nvPr/>
        </p:nvSpPr>
        <p:spPr>
          <a:xfrm>
            <a:off x="4296068" y="1626756"/>
            <a:ext cx="3585418" cy="35854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ln w="38100">
            <a:solidFill>
              <a:srgbClr val="354456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933" name="Shape 933"/>
          <p:cNvSpPr/>
          <p:nvPr/>
        </p:nvSpPr>
        <p:spPr>
          <a:xfrm>
            <a:off x="2135922" y="2057307"/>
            <a:ext cx="773674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3000"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500"/>
              <a:t>EDITABLE</a:t>
            </a:r>
          </a:p>
        </p:txBody>
      </p:sp>
      <p:sp>
        <p:nvSpPr>
          <p:cNvPr id="934" name="Shape 934"/>
          <p:cNvSpPr/>
          <p:nvPr/>
        </p:nvSpPr>
        <p:spPr>
          <a:xfrm>
            <a:off x="753004" y="2451695"/>
            <a:ext cx="2146421" cy="61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r">
              <a:lnSpc>
                <a:spcPct val="150000"/>
              </a:lnSpc>
              <a:defRPr sz="2600">
                <a:solidFill>
                  <a:srgbClr val="909192"/>
                </a:solidFill>
              </a:defRPr>
            </a:pPr>
            <a:r>
              <a:rPr sz="1300" dirty="0">
                <a:latin typeface="仓耳玄三M W05" panose="02020400000000000000" pitchFamily="18" charset="-122"/>
              </a:rPr>
              <a:t>There are many variations</a:t>
            </a:r>
          </a:p>
          <a:p>
            <a:pPr algn="r">
              <a:lnSpc>
                <a:spcPct val="150000"/>
              </a:lnSpc>
              <a:defRPr sz="2600">
                <a:solidFill>
                  <a:srgbClr val="909192"/>
                </a:solidFill>
              </a:defRPr>
            </a:pPr>
            <a:r>
              <a:rPr sz="1300" dirty="0">
                <a:latin typeface="仓耳玄三M W05" panose="02020400000000000000" pitchFamily="18" charset="-122"/>
              </a:rPr>
              <a:t>passages of Lorem available</a:t>
            </a:r>
          </a:p>
        </p:txBody>
      </p:sp>
      <p:sp>
        <p:nvSpPr>
          <p:cNvPr id="935" name="Shape 935"/>
          <p:cNvSpPr/>
          <p:nvPr/>
        </p:nvSpPr>
        <p:spPr>
          <a:xfrm>
            <a:off x="9267958" y="2057307"/>
            <a:ext cx="784638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3000"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500"/>
              <a:t>CREATIVE</a:t>
            </a:r>
          </a:p>
        </p:txBody>
      </p:sp>
      <p:sp>
        <p:nvSpPr>
          <p:cNvPr id="936" name="Shape 936"/>
          <p:cNvSpPr/>
          <p:nvPr/>
        </p:nvSpPr>
        <p:spPr>
          <a:xfrm>
            <a:off x="9286573" y="2451695"/>
            <a:ext cx="2146421" cy="61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>
              <a:lnSpc>
                <a:spcPct val="150000"/>
              </a:lnSpc>
              <a:defRPr sz="2600">
                <a:solidFill>
                  <a:srgbClr val="909192"/>
                </a:solidFill>
              </a:defRPr>
            </a:pPr>
            <a:r>
              <a:rPr sz="1300" dirty="0">
                <a:latin typeface="仓耳玄三M W05" panose="02020400000000000000" pitchFamily="18" charset="-122"/>
              </a:rPr>
              <a:t>There are many variations</a:t>
            </a:r>
          </a:p>
          <a:p>
            <a:pPr algn="l">
              <a:lnSpc>
                <a:spcPct val="150000"/>
              </a:lnSpc>
              <a:defRPr sz="2600">
                <a:solidFill>
                  <a:srgbClr val="909192"/>
                </a:solidFill>
              </a:defRPr>
            </a:pPr>
            <a:r>
              <a:rPr sz="1300" dirty="0">
                <a:latin typeface="仓耳玄三M W05" panose="02020400000000000000" pitchFamily="18" charset="-122"/>
              </a:rPr>
              <a:t>passages of Lorem available</a:t>
            </a:r>
          </a:p>
        </p:txBody>
      </p:sp>
      <p:sp>
        <p:nvSpPr>
          <p:cNvPr id="939" name="Shape 939"/>
          <p:cNvSpPr/>
          <p:nvPr/>
        </p:nvSpPr>
        <p:spPr>
          <a:xfrm>
            <a:off x="2138923" y="4533807"/>
            <a:ext cx="773674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3000"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500"/>
              <a:t>EDITABLE</a:t>
            </a:r>
          </a:p>
        </p:txBody>
      </p:sp>
      <p:sp>
        <p:nvSpPr>
          <p:cNvPr id="940" name="Shape 940"/>
          <p:cNvSpPr/>
          <p:nvPr/>
        </p:nvSpPr>
        <p:spPr>
          <a:xfrm>
            <a:off x="756005" y="4928195"/>
            <a:ext cx="2146421" cy="61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r">
              <a:lnSpc>
                <a:spcPct val="150000"/>
              </a:lnSpc>
              <a:defRPr sz="2600">
                <a:solidFill>
                  <a:srgbClr val="909192"/>
                </a:solidFill>
              </a:defRPr>
            </a:pPr>
            <a:r>
              <a:rPr sz="1300" dirty="0">
                <a:latin typeface="仓耳玄三M W05" panose="02020400000000000000" pitchFamily="18" charset="-122"/>
              </a:rPr>
              <a:t>There are many variations</a:t>
            </a:r>
          </a:p>
          <a:p>
            <a:pPr algn="r">
              <a:lnSpc>
                <a:spcPct val="150000"/>
              </a:lnSpc>
              <a:defRPr sz="2600">
                <a:solidFill>
                  <a:srgbClr val="909192"/>
                </a:solidFill>
              </a:defRPr>
            </a:pPr>
            <a:r>
              <a:rPr sz="1300" dirty="0">
                <a:latin typeface="仓耳玄三M W05" panose="02020400000000000000" pitchFamily="18" charset="-122"/>
              </a:rPr>
              <a:t>passages of Lorem available</a:t>
            </a:r>
          </a:p>
        </p:txBody>
      </p:sp>
      <p:sp>
        <p:nvSpPr>
          <p:cNvPr id="941" name="Shape 941"/>
          <p:cNvSpPr/>
          <p:nvPr/>
        </p:nvSpPr>
        <p:spPr>
          <a:xfrm>
            <a:off x="9270958" y="4533807"/>
            <a:ext cx="897682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3000"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500"/>
              <a:t>DEFENDED</a:t>
            </a:r>
          </a:p>
        </p:txBody>
      </p:sp>
      <p:sp>
        <p:nvSpPr>
          <p:cNvPr id="942" name="Shape 942"/>
          <p:cNvSpPr/>
          <p:nvPr/>
        </p:nvSpPr>
        <p:spPr>
          <a:xfrm>
            <a:off x="9289574" y="4928195"/>
            <a:ext cx="2146421" cy="61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>
              <a:lnSpc>
                <a:spcPct val="150000"/>
              </a:lnSpc>
              <a:defRPr sz="2600">
                <a:solidFill>
                  <a:srgbClr val="909192"/>
                </a:solidFill>
              </a:defRPr>
            </a:pPr>
            <a:r>
              <a:rPr sz="1300" dirty="0">
                <a:latin typeface="仓耳玄三M W05" panose="02020400000000000000" pitchFamily="18" charset="-122"/>
              </a:rPr>
              <a:t>There are many variations</a:t>
            </a:r>
          </a:p>
          <a:p>
            <a:pPr algn="l">
              <a:lnSpc>
                <a:spcPct val="150000"/>
              </a:lnSpc>
              <a:defRPr sz="2600">
                <a:solidFill>
                  <a:srgbClr val="909192"/>
                </a:solidFill>
              </a:defRPr>
            </a:pPr>
            <a:r>
              <a:rPr sz="1300" dirty="0">
                <a:latin typeface="仓耳玄三M W05" panose="02020400000000000000" pitchFamily="18" charset="-122"/>
              </a:rPr>
              <a:t>passages of Lorem available</a:t>
            </a:r>
          </a:p>
        </p:txBody>
      </p:sp>
      <p:sp>
        <p:nvSpPr>
          <p:cNvPr id="945" name="Shape 945"/>
          <p:cNvSpPr/>
          <p:nvPr/>
        </p:nvSpPr>
        <p:spPr>
          <a:xfrm>
            <a:off x="5146086" y="2377430"/>
            <a:ext cx="2139688" cy="1051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ctr">
              <a:defRPr sz="65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pPr>
            <a:r>
              <a:rPr sz="3250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Octagon</a:t>
            </a:r>
          </a:p>
          <a:p>
            <a:pPr algn="ctr">
              <a:defRPr sz="65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pPr>
            <a:r>
              <a:rPr sz="3250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infographic</a:t>
            </a:r>
          </a:p>
        </p:txBody>
      </p:sp>
      <p:sp>
        <p:nvSpPr>
          <p:cNvPr id="946" name="Shape 946"/>
          <p:cNvSpPr/>
          <p:nvPr/>
        </p:nvSpPr>
        <p:spPr>
          <a:xfrm>
            <a:off x="4627337" y="3670823"/>
            <a:ext cx="2937327" cy="887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150000"/>
              </a:lnSpc>
              <a:defRPr sz="2500">
                <a:solidFill>
                  <a:srgbClr val="909192"/>
                </a:solidFill>
              </a:defRPr>
            </a:lvl1pPr>
          </a:lstStyle>
          <a:p>
            <a:pPr algn="ctr"/>
            <a:r>
              <a:rPr sz="1250" dirty="0">
                <a:latin typeface="仓耳玄三M W05" panose="02020400000000000000" pitchFamily="18" charset="-122"/>
              </a:rPr>
              <a:t>There are many variations of passages of believable. If you are going to use a Lorem Ipsum available, passage</a:t>
            </a:r>
          </a:p>
        </p:txBody>
      </p:sp>
      <p:sp>
        <p:nvSpPr>
          <p:cNvPr id="18" name="tag_98984">
            <a:extLst>
              <a:ext uri="{FF2B5EF4-FFF2-40B4-BE49-F238E27FC236}">
                <a16:creationId xmlns:a16="http://schemas.microsoft.com/office/drawing/2014/main" xmlns="" id="{2E29451E-BFBF-47D1-87D2-BA0803520484}"/>
              </a:ext>
            </a:extLst>
          </p:cNvPr>
          <p:cNvSpPr>
            <a:spLocks noChangeAspect="1"/>
          </p:cNvSpPr>
          <p:nvPr/>
        </p:nvSpPr>
        <p:spPr bwMode="auto">
          <a:xfrm>
            <a:off x="2259322" y="901159"/>
            <a:ext cx="704055" cy="806535"/>
          </a:xfrm>
          <a:custGeom>
            <a:avLst/>
            <a:gdLst>
              <a:gd name="T0" fmla="*/ 3188 w 3452"/>
              <a:gd name="T1" fmla="*/ 198 h 3960"/>
              <a:gd name="T2" fmla="*/ 2711 w 3452"/>
              <a:gd name="T3" fmla="*/ 0 h 3960"/>
              <a:gd name="T4" fmla="*/ 2234 w 3452"/>
              <a:gd name="T5" fmla="*/ 198 h 3960"/>
              <a:gd name="T6" fmla="*/ 1784 w 3452"/>
              <a:gd name="T7" fmla="*/ 648 h 3960"/>
              <a:gd name="T8" fmla="*/ 1318 w 3452"/>
              <a:gd name="T9" fmla="*/ 369 h 3960"/>
              <a:gd name="T10" fmla="*/ 1179 w 3452"/>
              <a:gd name="T11" fmla="*/ 369 h 3960"/>
              <a:gd name="T12" fmla="*/ 66 w 3452"/>
              <a:gd name="T13" fmla="*/ 1037 h 3960"/>
              <a:gd name="T14" fmla="*/ 0 w 3452"/>
              <a:gd name="T15" fmla="*/ 1153 h 3960"/>
              <a:gd name="T16" fmla="*/ 0 w 3452"/>
              <a:gd name="T17" fmla="*/ 3825 h 3960"/>
              <a:gd name="T18" fmla="*/ 135 w 3452"/>
              <a:gd name="T19" fmla="*/ 3960 h 3960"/>
              <a:gd name="T20" fmla="*/ 2362 w 3452"/>
              <a:gd name="T21" fmla="*/ 3960 h 3960"/>
              <a:gd name="T22" fmla="*/ 2497 w 3452"/>
              <a:gd name="T23" fmla="*/ 3825 h 3960"/>
              <a:gd name="T24" fmla="*/ 2497 w 3452"/>
              <a:gd name="T25" fmla="*/ 1845 h 3960"/>
              <a:gd name="T26" fmla="*/ 3188 w 3452"/>
              <a:gd name="T27" fmla="*/ 1154 h 3960"/>
              <a:gd name="T28" fmla="*/ 3188 w 3452"/>
              <a:gd name="T29" fmla="*/ 198 h 3960"/>
              <a:gd name="T30" fmla="*/ 1249 w 3452"/>
              <a:gd name="T31" fmla="*/ 1733 h 3960"/>
              <a:gd name="T32" fmla="*/ 891 w 3452"/>
              <a:gd name="T33" fmla="*/ 1375 h 3960"/>
              <a:gd name="T34" fmla="*/ 1249 w 3452"/>
              <a:gd name="T35" fmla="*/ 1018 h 3960"/>
              <a:gd name="T36" fmla="*/ 1387 w 3452"/>
              <a:gd name="T37" fmla="*/ 1046 h 3960"/>
              <a:gd name="T38" fmla="*/ 1153 w 3452"/>
              <a:gd name="T39" fmla="*/ 1280 h 3960"/>
              <a:gd name="T40" fmla="*/ 1153 w 3452"/>
              <a:gd name="T41" fmla="*/ 1471 h 3960"/>
              <a:gd name="T42" fmla="*/ 1344 w 3452"/>
              <a:gd name="T43" fmla="*/ 1471 h 3960"/>
              <a:gd name="T44" fmla="*/ 1578 w 3452"/>
              <a:gd name="T45" fmla="*/ 1236 h 3960"/>
              <a:gd name="T46" fmla="*/ 1606 w 3452"/>
              <a:gd name="T47" fmla="*/ 1375 h 3960"/>
              <a:gd name="T48" fmla="*/ 1249 w 3452"/>
              <a:gd name="T49" fmla="*/ 1733 h 3960"/>
              <a:gd name="T50" fmla="*/ 2997 w 3452"/>
              <a:gd name="T51" fmla="*/ 963 h 3960"/>
              <a:gd name="T52" fmla="*/ 2497 w 3452"/>
              <a:gd name="T53" fmla="*/ 1463 h 3960"/>
              <a:gd name="T54" fmla="*/ 2497 w 3452"/>
              <a:gd name="T55" fmla="*/ 1153 h 3960"/>
              <a:gd name="T56" fmla="*/ 2432 w 3452"/>
              <a:gd name="T57" fmla="*/ 1037 h 3960"/>
              <a:gd name="T58" fmla="*/ 2023 w 3452"/>
              <a:gd name="T59" fmla="*/ 791 h 3960"/>
              <a:gd name="T60" fmla="*/ 2425 w 3452"/>
              <a:gd name="T61" fmla="*/ 389 h 3960"/>
              <a:gd name="T62" fmla="*/ 2711 w 3452"/>
              <a:gd name="T63" fmla="*/ 270 h 3960"/>
              <a:gd name="T64" fmla="*/ 2997 w 3452"/>
              <a:gd name="T65" fmla="*/ 389 h 3960"/>
              <a:gd name="T66" fmla="*/ 2997 w 3452"/>
              <a:gd name="T67" fmla="*/ 963 h 3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52" h="3960">
                <a:moveTo>
                  <a:pt x="3188" y="198"/>
                </a:moveTo>
                <a:cubicBezTo>
                  <a:pt x="3061" y="70"/>
                  <a:pt x="2891" y="0"/>
                  <a:pt x="2711" y="0"/>
                </a:cubicBezTo>
                <a:cubicBezTo>
                  <a:pt x="2531" y="0"/>
                  <a:pt x="2361" y="70"/>
                  <a:pt x="2234" y="198"/>
                </a:cubicBezTo>
                <a:lnTo>
                  <a:pt x="1784" y="648"/>
                </a:lnTo>
                <a:lnTo>
                  <a:pt x="1318" y="369"/>
                </a:lnTo>
                <a:cubicBezTo>
                  <a:pt x="1275" y="343"/>
                  <a:pt x="1222" y="343"/>
                  <a:pt x="1179" y="369"/>
                </a:cubicBezTo>
                <a:lnTo>
                  <a:pt x="66" y="1037"/>
                </a:lnTo>
                <a:cubicBezTo>
                  <a:pt x="25" y="1061"/>
                  <a:pt x="0" y="1105"/>
                  <a:pt x="0" y="1153"/>
                </a:cubicBezTo>
                <a:lnTo>
                  <a:pt x="0" y="3825"/>
                </a:lnTo>
                <a:cubicBezTo>
                  <a:pt x="0" y="3900"/>
                  <a:pt x="60" y="3960"/>
                  <a:pt x="135" y="3960"/>
                </a:cubicBezTo>
                <a:lnTo>
                  <a:pt x="2362" y="3960"/>
                </a:lnTo>
                <a:cubicBezTo>
                  <a:pt x="2437" y="3960"/>
                  <a:pt x="2497" y="3900"/>
                  <a:pt x="2497" y="3825"/>
                </a:cubicBezTo>
                <a:lnTo>
                  <a:pt x="2497" y="1845"/>
                </a:lnTo>
                <a:lnTo>
                  <a:pt x="3188" y="1154"/>
                </a:lnTo>
                <a:cubicBezTo>
                  <a:pt x="3452" y="890"/>
                  <a:pt x="3452" y="462"/>
                  <a:pt x="3188" y="198"/>
                </a:cubicBezTo>
                <a:close/>
                <a:moveTo>
                  <a:pt x="1249" y="1733"/>
                </a:moveTo>
                <a:cubicBezTo>
                  <a:pt x="1051" y="1733"/>
                  <a:pt x="891" y="1573"/>
                  <a:pt x="891" y="1375"/>
                </a:cubicBezTo>
                <a:cubicBezTo>
                  <a:pt x="891" y="1178"/>
                  <a:pt x="1051" y="1018"/>
                  <a:pt x="1249" y="1018"/>
                </a:cubicBezTo>
                <a:cubicBezTo>
                  <a:pt x="1298" y="1018"/>
                  <a:pt x="1345" y="1028"/>
                  <a:pt x="1387" y="1046"/>
                </a:cubicBezTo>
                <a:lnTo>
                  <a:pt x="1153" y="1280"/>
                </a:lnTo>
                <a:cubicBezTo>
                  <a:pt x="1100" y="1333"/>
                  <a:pt x="1101" y="1418"/>
                  <a:pt x="1153" y="1471"/>
                </a:cubicBezTo>
                <a:cubicBezTo>
                  <a:pt x="1206" y="1524"/>
                  <a:pt x="1291" y="1524"/>
                  <a:pt x="1344" y="1471"/>
                </a:cubicBezTo>
                <a:lnTo>
                  <a:pt x="1578" y="1236"/>
                </a:lnTo>
                <a:cubicBezTo>
                  <a:pt x="1596" y="1279"/>
                  <a:pt x="1606" y="1326"/>
                  <a:pt x="1606" y="1375"/>
                </a:cubicBezTo>
                <a:cubicBezTo>
                  <a:pt x="1606" y="1573"/>
                  <a:pt x="1446" y="1733"/>
                  <a:pt x="1249" y="1733"/>
                </a:cubicBezTo>
                <a:close/>
                <a:moveTo>
                  <a:pt x="2997" y="963"/>
                </a:moveTo>
                <a:lnTo>
                  <a:pt x="2497" y="1463"/>
                </a:lnTo>
                <a:lnTo>
                  <a:pt x="2497" y="1153"/>
                </a:lnTo>
                <a:cubicBezTo>
                  <a:pt x="2497" y="1105"/>
                  <a:pt x="2472" y="1061"/>
                  <a:pt x="2432" y="1037"/>
                </a:cubicBezTo>
                <a:lnTo>
                  <a:pt x="2023" y="791"/>
                </a:lnTo>
                <a:lnTo>
                  <a:pt x="2425" y="389"/>
                </a:lnTo>
                <a:cubicBezTo>
                  <a:pt x="2501" y="312"/>
                  <a:pt x="2603" y="270"/>
                  <a:pt x="2711" y="270"/>
                </a:cubicBezTo>
                <a:cubicBezTo>
                  <a:pt x="2819" y="270"/>
                  <a:pt x="2921" y="312"/>
                  <a:pt x="2997" y="389"/>
                </a:cubicBezTo>
                <a:cubicBezTo>
                  <a:pt x="3156" y="547"/>
                  <a:pt x="3156" y="805"/>
                  <a:pt x="2997" y="96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9" name="dollar-coin-symbol_45061">
            <a:extLst>
              <a:ext uri="{FF2B5EF4-FFF2-40B4-BE49-F238E27FC236}">
                <a16:creationId xmlns:a16="http://schemas.microsoft.com/office/drawing/2014/main" xmlns="" id="{C746B5DE-923F-464E-B1FE-3293244D1B7C}"/>
              </a:ext>
            </a:extLst>
          </p:cNvPr>
          <p:cNvSpPr>
            <a:spLocks noChangeAspect="1"/>
          </p:cNvSpPr>
          <p:nvPr/>
        </p:nvSpPr>
        <p:spPr bwMode="auto">
          <a:xfrm>
            <a:off x="2119250" y="3715299"/>
            <a:ext cx="707368" cy="706249"/>
          </a:xfrm>
          <a:custGeom>
            <a:avLst/>
            <a:gdLst>
              <a:gd name="T0" fmla="*/ 253 w 507"/>
              <a:gd name="T1" fmla="*/ 0 h 507"/>
              <a:gd name="T2" fmla="*/ 0 w 507"/>
              <a:gd name="T3" fmla="*/ 253 h 507"/>
              <a:gd name="T4" fmla="*/ 253 w 507"/>
              <a:gd name="T5" fmla="*/ 507 h 507"/>
              <a:gd name="T6" fmla="*/ 507 w 507"/>
              <a:gd name="T7" fmla="*/ 253 h 507"/>
              <a:gd name="T8" fmla="*/ 253 w 507"/>
              <a:gd name="T9" fmla="*/ 0 h 507"/>
              <a:gd name="T10" fmla="*/ 253 w 507"/>
              <a:gd name="T11" fmla="*/ 440 h 507"/>
              <a:gd name="T12" fmla="*/ 67 w 507"/>
              <a:gd name="T13" fmla="*/ 253 h 507"/>
              <a:gd name="T14" fmla="*/ 253 w 507"/>
              <a:gd name="T15" fmla="*/ 67 h 507"/>
              <a:gd name="T16" fmla="*/ 440 w 507"/>
              <a:gd name="T17" fmla="*/ 253 h 507"/>
              <a:gd name="T18" fmla="*/ 253 w 507"/>
              <a:gd name="T19" fmla="*/ 440 h 507"/>
              <a:gd name="T20" fmla="*/ 276 w 507"/>
              <a:gd name="T21" fmla="*/ 233 h 507"/>
              <a:gd name="T22" fmla="*/ 267 w 507"/>
              <a:gd name="T23" fmla="*/ 233 h 507"/>
              <a:gd name="T24" fmla="*/ 267 w 507"/>
              <a:gd name="T25" fmla="*/ 172 h 507"/>
              <a:gd name="T26" fmla="*/ 273 w 507"/>
              <a:gd name="T27" fmla="*/ 172 h 507"/>
              <a:gd name="T28" fmla="*/ 307 w 507"/>
              <a:gd name="T29" fmla="*/ 199 h 507"/>
              <a:gd name="T30" fmla="*/ 307 w 507"/>
              <a:gd name="T31" fmla="*/ 204 h 507"/>
              <a:gd name="T32" fmla="*/ 346 w 507"/>
              <a:gd name="T33" fmla="*/ 204 h 507"/>
              <a:gd name="T34" fmla="*/ 346 w 507"/>
              <a:gd name="T35" fmla="*/ 198 h 507"/>
              <a:gd name="T36" fmla="*/ 329 w 507"/>
              <a:gd name="T37" fmla="*/ 150 h 507"/>
              <a:gd name="T38" fmla="*/ 267 w 507"/>
              <a:gd name="T39" fmla="*/ 136 h 507"/>
              <a:gd name="T40" fmla="*/ 267 w 507"/>
              <a:gd name="T41" fmla="*/ 113 h 507"/>
              <a:gd name="T42" fmla="*/ 239 w 507"/>
              <a:gd name="T43" fmla="*/ 113 h 507"/>
              <a:gd name="T44" fmla="*/ 239 w 507"/>
              <a:gd name="T45" fmla="*/ 136 h 507"/>
              <a:gd name="T46" fmla="*/ 174 w 507"/>
              <a:gd name="T47" fmla="*/ 150 h 507"/>
              <a:gd name="T48" fmla="*/ 156 w 507"/>
              <a:gd name="T49" fmla="*/ 201 h 507"/>
              <a:gd name="T50" fmla="*/ 174 w 507"/>
              <a:gd name="T51" fmla="*/ 253 h 507"/>
              <a:gd name="T52" fmla="*/ 239 w 507"/>
              <a:gd name="T53" fmla="*/ 267 h 507"/>
              <a:gd name="T54" fmla="*/ 239 w 507"/>
              <a:gd name="T55" fmla="*/ 332 h 507"/>
              <a:gd name="T56" fmla="*/ 233 w 507"/>
              <a:gd name="T57" fmla="*/ 332 h 507"/>
              <a:gd name="T58" fmla="*/ 202 w 507"/>
              <a:gd name="T59" fmla="*/ 325 h 507"/>
              <a:gd name="T60" fmla="*/ 195 w 507"/>
              <a:gd name="T61" fmla="*/ 297 h 507"/>
              <a:gd name="T62" fmla="*/ 195 w 507"/>
              <a:gd name="T63" fmla="*/ 292 h 507"/>
              <a:gd name="T64" fmla="*/ 154 w 507"/>
              <a:gd name="T65" fmla="*/ 292 h 507"/>
              <a:gd name="T66" fmla="*/ 154 w 507"/>
              <a:gd name="T67" fmla="*/ 301 h 507"/>
              <a:gd name="T68" fmla="*/ 171 w 507"/>
              <a:gd name="T69" fmla="*/ 352 h 507"/>
              <a:gd name="T70" fmla="*/ 232 w 507"/>
              <a:gd name="T71" fmla="*/ 367 h 507"/>
              <a:gd name="T72" fmla="*/ 239 w 507"/>
              <a:gd name="T73" fmla="*/ 367 h 507"/>
              <a:gd name="T74" fmla="*/ 239 w 507"/>
              <a:gd name="T75" fmla="*/ 394 h 507"/>
              <a:gd name="T76" fmla="*/ 267 w 507"/>
              <a:gd name="T77" fmla="*/ 394 h 507"/>
              <a:gd name="T78" fmla="*/ 267 w 507"/>
              <a:gd name="T79" fmla="*/ 367 h 507"/>
              <a:gd name="T80" fmla="*/ 275 w 507"/>
              <a:gd name="T81" fmla="*/ 366 h 507"/>
              <a:gd name="T82" fmla="*/ 336 w 507"/>
              <a:gd name="T83" fmla="*/ 351 h 507"/>
              <a:gd name="T84" fmla="*/ 353 w 507"/>
              <a:gd name="T85" fmla="*/ 298 h 507"/>
              <a:gd name="T86" fmla="*/ 337 w 507"/>
              <a:gd name="T87" fmla="*/ 249 h 507"/>
              <a:gd name="T88" fmla="*/ 276 w 507"/>
              <a:gd name="T89" fmla="*/ 233 h 507"/>
              <a:gd name="T90" fmla="*/ 239 w 507"/>
              <a:gd name="T91" fmla="*/ 231 h 507"/>
              <a:gd name="T92" fmla="*/ 233 w 507"/>
              <a:gd name="T93" fmla="*/ 231 h 507"/>
              <a:gd name="T94" fmla="*/ 197 w 507"/>
              <a:gd name="T95" fmla="*/ 201 h 507"/>
              <a:gd name="T96" fmla="*/ 234 w 507"/>
              <a:gd name="T97" fmla="*/ 172 h 507"/>
              <a:gd name="T98" fmla="*/ 239 w 507"/>
              <a:gd name="T99" fmla="*/ 172 h 507"/>
              <a:gd name="T100" fmla="*/ 239 w 507"/>
              <a:gd name="T101" fmla="*/ 231 h 507"/>
              <a:gd name="T102" fmla="*/ 273 w 507"/>
              <a:gd name="T103" fmla="*/ 332 h 507"/>
              <a:gd name="T104" fmla="*/ 267 w 507"/>
              <a:gd name="T105" fmla="*/ 332 h 507"/>
              <a:gd name="T106" fmla="*/ 267 w 507"/>
              <a:gd name="T107" fmla="*/ 268 h 507"/>
              <a:gd name="T108" fmla="*/ 303 w 507"/>
              <a:gd name="T109" fmla="*/ 274 h 507"/>
              <a:gd name="T110" fmla="*/ 312 w 507"/>
              <a:gd name="T111" fmla="*/ 298 h 507"/>
              <a:gd name="T112" fmla="*/ 273 w 507"/>
              <a:gd name="T113" fmla="*/ 332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7" h="507">
                <a:moveTo>
                  <a:pt x="253" y="0"/>
                </a:moveTo>
                <a:cubicBezTo>
                  <a:pt x="114" y="0"/>
                  <a:pt x="0" y="114"/>
                  <a:pt x="0" y="253"/>
                </a:cubicBezTo>
                <a:cubicBezTo>
                  <a:pt x="0" y="393"/>
                  <a:pt x="114" y="507"/>
                  <a:pt x="253" y="507"/>
                </a:cubicBezTo>
                <a:cubicBezTo>
                  <a:pt x="393" y="507"/>
                  <a:pt x="507" y="393"/>
                  <a:pt x="507" y="253"/>
                </a:cubicBezTo>
                <a:cubicBezTo>
                  <a:pt x="507" y="114"/>
                  <a:pt x="393" y="0"/>
                  <a:pt x="253" y="0"/>
                </a:cubicBezTo>
                <a:close/>
                <a:moveTo>
                  <a:pt x="253" y="440"/>
                </a:moveTo>
                <a:cubicBezTo>
                  <a:pt x="150" y="440"/>
                  <a:pt x="67" y="356"/>
                  <a:pt x="67" y="253"/>
                </a:cubicBezTo>
                <a:cubicBezTo>
                  <a:pt x="67" y="150"/>
                  <a:pt x="150" y="67"/>
                  <a:pt x="253" y="67"/>
                </a:cubicBezTo>
                <a:cubicBezTo>
                  <a:pt x="356" y="67"/>
                  <a:pt x="440" y="150"/>
                  <a:pt x="440" y="253"/>
                </a:cubicBezTo>
                <a:cubicBezTo>
                  <a:pt x="440" y="356"/>
                  <a:pt x="356" y="440"/>
                  <a:pt x="253" y="440"/>
                </a:cubicBezTo>
                <a:close/>
                <a:moveTo>
                  <a:pt x="276" y="233"/>
                </a:moveTo>
                <a:lnTo>
                  <a:pt x="267" y="233"/>
                </a:lnTo>
                <a:lnTo>
                  <a:pt x="267" y="172"/>
                </a:lnTo>
                <a:lnTo>
                  <a:pt x="273" y="172"/>
                </a:lnTo>
                <a:cubicBezTo>
                  <a:pt x="296" y="172"/>
                  <a:pt x="307" y="181"/>
                  <a:pt x="307" y="199"/>
                </a:cubicBezTo>
                <a:lnTo>
                  <a:pt x="307" y="204"/>
                </a:lnTo>
                <a:lnTo>
                  <a:pt x="346" y="204"/>
                </a:lnTo>
                <a:lnTo>
                  <a:pt x="346" y="198"/>
                </a:lnTo>
                <a:cubicBezTo>
                  <a:pt x="346" y="174"/>
                  <a:pt x="341" y="158"/>
                  <a:pt x="329" y="150"/>
                </a:cubicBezTo>
                <a:cubicBezTo>
                  <a:pt x="318" y="141"/>
                  <a:pt x="297" y="136"/>
                  <a:pt x="267" y="136"/>
                </a:cubicBezTo>
                <a:lnTo>
                  <a:pt x="267" y="113"/>
                </a:lnTo>
                <a:lnTo>
                  <a:pt x="239" y="113"/>
                </a:lnTo>
                <a:lnTo>
                  <a:pt x="239" y="136"/>
                </a:lnTo>
                <a:cubicBezTo>
                  <a:pt x="207" y="136"/>
                  <a:pt x="186" y="141"/>
                  <a:pt x="174" y="150"/>
                </a:cubicBezTo>
                <a:cubicBezTo>
                  <a:pt x="162" y="159"/>
                  <a:pt x="156" y="176"/>
                  <a:pt x="156" y="201"/>
                </a:cubicBezTo>
                <a:cubicBezTo>
                  <a:pt x="156" y="226"/>
                  <a:pt x="162" y="243"/>
                  <a:pt x="174" y="253"/>
                </a:cubicBezTo>
                <a:cubicBezTo>
                  <a:pt x="185" y="262"/>
                  <a:pt x="207" y="267"/>
                  <a:pt x="239" y="267"/>
                </a:cubicBezTo>
                <a:lnTo>
                  <a:pt x="239" y="332"/>
                </a:lnTo>
                <a:lnTo>
                  <a:pt x="233" y="332"/>
                </a:lnTo>
                <a:cubicBezTo>
                  <a:pt x="217" y="332"/>
                  <a:pt x="206" y="330"/>
                  <a:pt x="202" y="325"/>
                </a:cubicBezTo>
                <a:cubicBezTo>
                  <a:pt x="197" y="321"/>
                  <a:pt x="195" y="311"/>
                  <a:pt x="195" y="297"/>
                </a:cubicBezTo>
                <a:lnTo>
                  <a:pt x="195" y="292"/>
                </a:lnTo>
                <a:lnTo>
                  <a:pt x="154" y="292"/>
                </a:lnTo>
                <a:lnTo>
                  <a:pt x="154" y="301"/>
                </a:lnTo>
                <a:cubicBezTo>
                  <a:pt x="154" y="325"/>
                  <a:pt x="160" y="342"/>
                  <a:pt x="171" y="352"/>
                </a:cubicBezTo>
                <a:cubicBezTo>
                  <a:pt x="183" y="362"/>
                  <a:pt x="203" y="367"/>
                  <a:pt x="232" y="367"/>
                </a:cubicBezTo>
                <a:lnTo>
                  <a:pt x="239" y="367"/>
                </a:lnTo>
                <a:lnTo>
                  <a:pt x="239" y="394"/>
                </a:lnTo>
                <a:lnTo>
                  <a:pt x="267" y="394"/>
                </a:lnTo>
                <a:lnTo>
                  <a:pt x="267" y="367"/>
                </a:lnTo>
                <a:lnTo>
                  <a:pt x="275" y="366"/>
                </a:lnTo>
                <a:cubicBezTo>
                  <a:pt x="304" y="366"/>
                  <a:pt x="324" y="361"/>
                  <a:pt x="336" y="351"/>
                </a:cubicBezTo>
                <a:cubicBezTo>
                  <a:pt x="347" y="341"/>
                  <a:pt x="353" y="323"/>
                  <a:pt x="353" y="298"/>
                </a:cubicBezTo>
                <a:cubicBezTo>
                  <a:pt x="353" y="274"/>
                  <a:pt x="348" y="258"/>
                  <a:pt x="337" y="249"/>
                </a:cubicBezTo>
                <a:cubicBezTo>
                  <a:pt x="326" y="240"/>
                  <a:pt x="306" y="235"/>
                  <a:pt x="276" y="233"/>
                </a:cubicBezTo>
                <a:close/>
                <a:moveTo>
                  <a:pt x="239" y="231"/>
                </a:moveTo>
                <a:cubicBezTo>
                  <a:pt x="236" y="231"/>
                  <a:pt x="234" y="231"/>
                  <a:pt x="233" y="231"/>
                </a:cubicBezTo>
                <a:cubicBezTo>
                  <a:pt x="209" y="231"/>
                  <a:pt x="197" y="221"/>
                  <a:pt x="197" y="201"/>
                </a:cubicBezTo>
                <a:cubicBezTo>
                  <a:pt x="197" y="182"/>
                  <a:pt x="209" y="172"/>
                  <a:pt x="234" y="172"/>
                </a:cubicBezTo>
                <a:lnTo>
                  <a:pt x="239" y="172"/>
                </a:lnTo>
                <a:lnTo>
                  <a:pt x="239" y="231"/>
                </a:lnTo>
                <a:close/>
                <a:moveTo>
                  <a:pt x="273" y="332"/>
                </a:moveTo>
                <a:lnTo>
                  <a:pt x="267" y="332"/>
                </a:lnTo>
                <a:lnTo>
                  <a:pt x="267" y="268"/>
                </a:lnTo>
                <a:cubicBezTo>
                  <a:pt x="285" y="268"/>
                  <a:pt x="297" y="270"/>
                  <a:pt x="303" y="274"/>
                </a:cubicBezTo>
                <a:cubicBezTo>
                  <a:pt x="309" y="278"/>
                  <a:pt x="312" y="286"/>
                  <a:pt x="312" y="298"/>
                </a:cubicBezTo>
                <a:cubicBezTo>
                  <a:pt x="312" y="321"/>
                  <a:pt x="299" y="332"/>
                  <a:pt x="273" y="33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0" name="shopping-cart-with-product-inside_43777">
            <a:extLst>
              <a:ext uri="{FF2B5EF4-FFF2-40B4-BE49-F238E27FC236}">
                <a16:creationId xmlns:a16="http://schemas.microsoft.com/office/drawing/2014/main" xmlns="" id="{15CBEF94-439C-488A-8CFC-A07F240295EB}"/>
              </a:ext>
            </a:extLst>
          </p:cNvPr>
          <p:cNvSpPr>
            <a:spLocks noChangeAspect="1"/>
          </p:cNvSpPr>
          <p:nvPr/>
        </p:nvSpPr>
        <p:spPr bwMode="auto">
          <a:xfrm>
            <a:off x="9225493" y="944208"/>
            <a:ext cx="725985" cy="763486"/>
          </a:xfrm>
          <a:custGeom>
            <a:avLst/>
            <a:gdLst>
              <a:gd name="T0" fmla="*/ 327 w 354"/>
              <a:gd name="T1" fmla="*/ 260 h 373"/>
              <a:gd name="T2" fmla="*/ 99 w 354"/>
              <a:gd name="T3" fmla="*/ 286 h 373"/>
              <a:gd name="T4" fmla="*/ 0 w 354"/>
              <a:gd name="T5" fmla="*/ 95 h 373"/>
              <a:gd name="T6" fmla="*/ 78 w 354"/>
              <a:gd name="T7" fmla="*/ 70 h 373"/>
              <a:gd name="T8" fmla="*/ 144 w 354"/>
              <a:gd name="T9" fmla="*/ 303 h 373"/>
              <a:gd name="T10" fmla="*/ 144 w 354"/>
              <a:gd name="T11" fmla="*/ 373 h 373"/>
              <a:gd name="T12" fmla="*/ 144 w 354"/>
              <a:gd name="T13" fmla="*/ 303 h 373"/>
              <a:gd name="T14" fmla="*/ 253 w 354"/>
              <a:gd name="T15" fmla="*/ 338 h 373"/>
              <a:gd name="T16" fmla="*/ 323 w 354"/>
              <a:gd name="T17" fmla="*/ 338 h 373"/>
              <a:gd name="T18" fmla="*/ 133 w 354"/>
              <a:gd name="T19" fmla="*/ 240 h 373"/>
              <a:gd name="T20" fmla="*/ 153 w 354"/>
              <a:gd name="T21" fmla="*/ 82 h 373"/>
              <a:gd name="T22" fmla="*/ 314 w 354"/>
              <a:gd name="T23" fmla="*/ 68 h 373"/>
              <a:gd name="T24" fmla="*/ 354 w 354"/>
              <a:gd name="T25" fmla="*/ 82 h 373"/>
              <a:gd name="T26" fmla="*/ 133 w 354"/>
              <a:gd name="T27" fmla="*/ 240 h 373"/>
              <a:gd name="T28" fmla="*/ 294 w 354"/>
              <a:gd name="T29" fmla="*/ 82 h 373"/>
              <a:gd name="T30" fmla="*/ 305 w 354"/>
              <a:gd name="T31" fmla="*/ 73 h 373"/>
              <a:gd name="T32" fmla="*/ 191 w 354"/>
              <a:gd name="T33" fmla="*/ 82 h 373"/>
              <a:gd name="T34" fmla="*/ 194 w 354"/>
              <a:gd name="T35" fmla="*/ 76 h 373"/>
              <a:gd name="T36" fmla="*/ 205 w 354"/>
              <a:gd name="T37" fmla="*/ 82 h 373"/>
              <a:gd name="T38" fmla="*/ 204 w 354"/>
              <a:gd name="T39" fmla="*/ 69 h 373"/>
              <a:gd name="T40" fmla="*/ 220 w 354"/>
              <a:gd name="T41" fmla="*/ 82 h 373"/>
              <a:gd name="T42" fmla="*/ 213 w 354"/>
              <a:gd name="T43" fmla="*/ 62 h 373"/>
              <a:gd name="T44" fmla="*/ 236 w 354"/>
              <a:gd name="T45" fmla="*/ 82 h 373"/>
              <a:gd name="T46" fmla="*/ 224 w 354"/>
              <a:gd name="T47" fmla="*/ 54 h 373"/>
              <a:gd name="T48" fmla="*/ 251 w 354"/>
              <a:gd name="T49" fmla="*/ 82 h 373"/>
              <a:gd name="T50" fmla="*/ 234 w 354"/>
              <a:gd name="T51" fmla="*/ 47 h 373"/>
              <a:gd name="T52" fmla="*/ 281 w 354"/>
              <a:gd name="T53" fmla="*/ 82 h 373"/>
              <a:gd name="T54" fmla="*/ 262 w 354"/>
              <a:gd name="T55" fmla="*/ 10 h 373"/>
              <a:gd name="T56" fmla="*/ 281 w 354"/>
              <a:gd name="T57" fmla="*/ 71 h 373"/>
              <a:gd name="T58" fmla="*/ 248 w 354"/>
              <a:gd name="T59" fmla="*/ 37 h 373"/>
              <a:gd name="T60" fmla="*/ 281 w 354"/>
              <a:gd name="T61" fmla="*/ 71 h 373"/>
              <a:gd name="T62" fmla="*/ 243 w 354"/>
              <a:gd name="T63" fmla="*/ 40 h 373"/>
              <a:gd name="T64" fmla="*/ 266 w 354"/>
              <a:gd name="T65" fmla="*/ 82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4" h="373">
                <a:moveTo>
                  <a:pt x="120" y="260"/>
                </a:moveTo>
                <a:lnTo>
                  <a:pt x="327" y="260"/>
                </a:lnTo>
                <a:lnTo>
                  <a:pt x="327" y="286"/>
                </a:lnTo>
                <a:lnTo>
                  <a:pt x="99" y="286"/>
                </a:lnTo>
                <a:lnTo>
                  <a:pt x="58" y="95"/>
                </a:lnTo>
                <a:lnTo>
                  <a:pt x="0" y="95"/>
                </a:lnTo>
                <a:lnTo>
                  <a:pt x="0" y="70"/>
                </a:lnTo>
                <a:lnTo>
                  <a:pt x="78" y="70"/>
                </a:lnTo>
                <a:lnTo>
                  <a:pt x="120" y="260"/>
                </a:lnTo>
                <a:close/>
                <a:moveTo>
                  <a:pt x="144" y="303"/>
                </a:moveTo>
                <a:cubicBezTo>
                  <a:pt x="124" y="303"/>
                  <a:pt x="109" y="318"/>
                  <a:pt x="109" y="338"/>
                </a:cubicBezTo>
                <a:cubicBezTo>
                  <a:pt x="109" y="357"/>
                  <a:pt x="124" y="373"/>
                  <a:pt x="144" y="373"/>
                </a:cubicBezTo>
                <a:cubicBezTo>
                  <a:pt x="163" y="373"/>
                  <a:pt x="179" y="357"/>
                  <a:pt x="179" y="338"/>
                </a:cubicBezTo>
                <a:cubicBezTo>
                  <a:pt x="179" y="318"/>
                  <a:pt x="163" y="303"/>
                  <a:pt x="144" y="303"/>
                </a:cubicBezTo>
                <a:close/>
                <a:moveTo>
                  <a:pt x="288" y="303"/>
                </a:moveTo>
                <a:cubicBezTo>
                  <a:pt x="268" y="303"/>
                  <a:pt x="253" y="318"/>
                  <a:pt x="253" y="338"/>
                </a:cubicBezTo>
                <a:cubicBezTo>
                  <a:pt x="253" y="357"/>
                  <a:pt x="268" y="373"/>
                  <a:pt x="288" y="373"/>
                </a:cubicBezTo>
                <a:cubicBezTo>
                  <a:pt x="307" y="373"/>
                  <a:pt x="323" y="357"/>
                  <a:pt x="323" y="338"/>
                </a:cubicBezTo>
                <a:cubicBezTo>
                  <a:pt x="323" y="318"/>
                  <a:pt x="307" y="303"/>
                  <a:pt x="288" y="303"/>
                </a:cubicBezTo>
                <a:close/>
                <a:moveTo>
                  <a:pt x="133" y="240"/>
                </a:moveTo>
                <a:lnTo>
                  <a:pt x="103" y="82"/>
                </a:lnTo>
                <a:lnTo>
                  <a:pt x="153" y="82"/>
                </a:lnTo>
                <a:lnTo>
                  <a:pt x="264" y="0"/>
                </a:lnTo>
                <a:lnTo>
                  <a:pt x="314" y="68"/>
                </a:lnTo>
                <a:lnTo>
                  <a:pt x="311" y="82"/>
                </a:lnTo>
                <a:lnTo>
                  <a:pt x="354" y="82"/>
                </a:lnTo>
                <a:lnTo>
                  <a:pt x="319" y="240"/>
                </a:lnTo>
                <a:lnTo>
                  <a:pt x="133" y="240"/>
                </a:lnTo>
                <a:close/>
                <a:moveTo>
                  <a:pt x="305" y="73"/>
                </a:moveTo>
                <a:lnTo>
                  <a:pt x="294" y="82"/>
                </a:lnTo>
                <a:lnTo>
                  <a:pt x="304" y="82"/>
                </a:lnTo>
                <a:lnTo>
                  <a:pt x="305" y="73"/>
                </a:lnTo>
                <a:close/>
                <a:moveTo>
                  <a:pt x="165" y="82"/>
                </a:moveTo>
                <a:lnTo>
                  <a:pt x="191" y="82"/>
                </a:lnTo>
                <a:lnTo>
                  <a:pt x="189" y="80"/>
                </a:lnTo>
                <a:lnTo>
                  <a:pt x="194" y="76"/>
                </a:lnTo>
                <a:lnTo>
                  <a:pt x="199" y="82"/>
                </a:lnTo>
                <a:lnTo>
                  <a:pt x="205" y="82"/>
                </a:lnTo>
                <a:lnTo>
                  <a:pt x="199" y="73"/>
                </a:lnTo>
                <a:lnTo>
                  <a:pt x="204" y="69"/>
                </a:lnTo>
                <a:lnTo>
                  <a:pt x="213" y="82"/>
                </a:lnTo>
                <a:lnTo>
                  <a:pt x="220" y="82"/>
                </a:lnTo>
                <a:lnTo>
                  <a:pt x="208" y="66"/>
                </a:lnTo>
                <a:lnTo>
                  <a:pt x="213" y="62"/>
                </a:lnTo>
                <a:lnTo>
                  <a:pt x="228" y="82"/>
                </a:lnTo>
                <a:lnTo>
                  <a:pt x="236" y="82"/>
                </a:lnTo>
                <a:lnTo>
                  <a:pt x="219" y="58"/>
                </a:lnTo>
                <a:lnTo>
                  <a:pt x="224" y="54"/>
                </a:lnTo>
                <a:lnTo>
                  <a:pt x="244" y="82"/>
                </a:lnTo>
                <a:lnTo>
                  <a:pt x="251" y="82"/>
                </a:lnTo>
                <a:lnTo>
                  <a:pt x="229" y="51"/>
                </a:lnTo>
                <a:lnTo>
                  <a:pt x="234" y="47"/>
                </a:lnTo>
                <a:lnTo>
                  <a:pt x="259" y="82"/>
                </a:lnTo>
                <a:lnTo>
                  <a:pt x="281" y="82"/>
                </a:lnTo>
                <a:lnTo>
                  <a:pt x="303" y="66"/>
                </a:lnTo>
                <a:lnTo>
                  <a:pt x="262" y="10"/>
                </a:lnTo>
                <a:lnTo>
                  <a:pt x="165" y="82"/>
                </a:lnTo>
                <a:close/>
                <a:moveTo>
                  <a:pt x="281" y="71"/>
                </a:moveTo>
                <a:lnTo>
                  <a:pt x="253" y="33"/>
                </a:lnTo>
                <a:lnTo>
                  <a:pt x="248" y="37"/>
                </a:lnTo>
                <a:lnTo>
                  <a:pt x="276" y="74"/>
                </a:lnTo>
                <a:lnTo>
                  <a:pt x="281" y="71"/>
                </a:lnTo>
                <a:close/>
                <a:moveTo>
                  <a:pt x="271" y="78"/>
                </a:moveTo>
                <a:lnTo>
                  <a:pt x="243" y="40"/>
                </a:lnTo>
                <a:lnTo>
                  <a:pt x="238" y="44"/>
                </a:lnTo>
                <a:lnTo>
                  <a:pt x="266" y="82"/>
                </a:lnTo>
                <a:lnTo>
                  <a:pt x="271" y="7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zh-CN" altLang="en-US" dirty="0">
              <a:latin typeface="仓耳玄三M W05" panose="02020400000000000000" pitchFamily="18" charset="-122"/>
            </a:endParaRPr>
          </a:p>
        </p:txBody>
      </p:sp>
      <p:sp>
        <p:nvSpPr>
          <p:cNvPr id="21" name="percentages-label-commercial-tool_57418">
            <a:extLst>
              <a:ext uri="{FF2B5EF4-FFF2-40B4-BE49-F238E27FC236}">
                <a16:creationId xmlns:a16="http://schemas.microsoft.com/office/drawing/2014/main" xmlns="" id="{0AFEE858-4E09-4883-92C1-D5E92EB4AE71}"/>
              </a:ext>
            </a:extLst>
          </p:cNvPr>
          <p:cNvSpPr>
            <a:spLocks noChangeAspect="1"/>
          </p:cNvSpPr>
          <p:nvPr/>
        </p:nvSpPr>
        <p:spPr bwMode="auto">
          <a:xfrm>
            <a:off x="9436774" y="3669874"/>
            <a:ext cx="596614" cy="609685"/>
          </a:xfrm>
          <a:custGeom>
            <a:avLst/>
            <a:gdLst>
              <a:gd name="connsiteX0" fmla="*/ 381282 w 594750"/>
              <a:gd name="connsiteY0" fmla="*/ 313946 h 607780"/>
              <a:gd name="connsiteX1" fmla="*/ 400154 w 594750"/>
              <a:gd name="connsiteY1" fmla="*/ 351545 h 607780"/>
              <a:gd name="connsiteX2" fmla="*/ 381282 w 594750"/>
              <a:gd name="connsiteY2" fmla="*/ 389239 h 607780"/>
              <a:gd name="connsiteX3" fmla="*/ 370755 w 594750"/>
              <a:gd name="connsiteY3" fmla="*/ 384788 h 607780"/>
              <a:gd name="connsiteX4" fmla="*/ 361745 w 594750"/>
              <a:gd name="connsiteY4" fmla="*/ 351451 h 607780"/>
              <a:gd name="connsiteX5" fmla="*/ 368099 w 594750"/>
              <a:gd name="connsiteY5" fmla="*/ 321807 h 607780"/>
              <a:gd name="connsiteX6" fmla="*/ 381282 w 594750"/>
              <a:gd name="connsiteY6" fmla="*/ 313946 h 607780"/>
              <a:gd name="connsiteX7" fmla="*/ 381924 w 594750"/>
              <a:gd name="connsiteY7" fmla="*/ 276505 h 607780"/>
              <a:gd name="connsiteX8" fmla="*/ 313223 w 594750"/>
              <a:gd name="connsiteY8" fmla="*/ 353070 h 607780"/>
              <a:gd name="connsiteX9" fmla="*/ 380216 w 594750"/>
              <a:gd name="connsiteY9" fmla="*/ 426697 h 607780"/>
              <a:gd name="connsiteX10" fmla="*/ 448253 w 594750"/>
              <a:gd name="connsiteY10" fmla="*/ 349090 h 607780"/>
              <a:gd name="connsiteX11" fmla="*/ 381924 w 594750"/>
              <a:gd name="connsiteY11" fmla="*/ 276505 h 607780"/>
              <a:gd name="connsiteX12" fmla="*/ 214145 w 594750"/>
              <a:gd name="connsiteY12" fmla="*/ 217835 h 607780"/>
              <a:gd name="connsiteX13" fmla="*/ 233408 w 594750"/>
              <a:gd name="connsiteY13" fmla="*/ 255470 h 607780"/>
              <a:gd name="connsiteX14" fmla="*/ 214525 w 594750"/>
              <a:gd name="connsiteY14" fmla="*/ 293199 h 607780"/>
              <a:gd name="connsiteX15" fmla="*/ 194597 w 594750"/>
              <a:gd name="connsiteY15" fmla="*/ 255470 h 607780"/>
              <a:gd name="connsiteX16" fmla="*/ 214145 w 594750"/>
              <a:gd name="connsiteY16" fmla="*/ 217835 h 607780"/>
              <a:gd name="connsiteX17" fmla="*/ 352698 w 594750"/>
              <a:gd name="connsiteY17" fmla="*/ 180420 h 607780"/>
              <a:gd name="connsiteX18" fmla="*/ 344063 w 594750"/>
              <a:gd name="connsiteY18" fmla="*/ 185537 h 607780"/>
              <a:gd name="connsiteX19" fmla="*/ 217763 w 594750"/>
              <a:gd name="connsiteY19" fmla="*/ 412673 h 607780"/>
              <a:gd name="connsiteX20" fmla="*/ 217858 w 594750"/>
              <a:gd name="connsiteY20" fmla="*/ 422528 h 607780"/>
              <a:gd name="connsiteX21" fmla="*/ 226398 w 594750"/>
              <a:gd name="connsiteY21" fmla="*/ 427360 h 607780"/>
              <a:gd name="connsiteX22" fmla="*/ 241675 w 594750"/>
              <a:gd name="connsiteY22" fmla="*/ 427360 h 607780"/>
              <a:gd name="connsiteX23" fmla="*/ 250310 w 594750"/>
              <a:gd name="connsiteY23" fmla="*/ 422243 h 607780"/>
              <a:gd name="connsiteX24" fmla="*/ 376990 w 594750"/>
              <a:gd name="connsiteY24" fmla="*/ 195108 h 607780"/>
              <a:gd name="connsiteX25" fmla="*/ 376800 w 594750"/>
              <a:gd name="connsiteY25" fmla="*/ 185253 h 607780"/>
              <a:gd name="connsiteX26" fmla="*/ 368355 w 594750"/>
              <a:gd name="connsiteY26" fmla="*/ 180420 h 607780"/>
              <a:gd name="connsiteX27" fmla="*/ 215296 w 594750"/>
              <a:gd name="connsiteY27" fmla="*/ 180420 h 607780"/>
              <a:gd name="connsiteX28" fmla="*/ 146500 w 594750"/>
              <a:gd name="connsiteY28" fmla="*/ 256890 h 607780"/>
              <a:gd name="connsiteX29" fmla="*/ 213493 w 594750"/>
              <a:gd name="connsiteY29" fmla="*/ 330612 h 607780"/>
              <a:gd name="connsiteX30" fmla="*/ 281529 w 594750"/>
              <a:gd name="connsiteY30" fmla="*/ 253005 h 607780"/>
              <a:gd name="connsiteX31" fmla="*/ 215296 w 594750"/>
              <a:gd name="connsiteY31" fmla="*/ 180420 h 607780"/>
              <a:gd name="connsiteX32" fmla="*/ 297281 w 594750"/>
              <a:gd name="connsiteY32" fmla="*/ 0 h 607780"/>
              <a:gd name="connsiteX33" fmla="*/ 317114 w 594750"/>
              <a:gd name="connsiteY33" fmla="*/ 10708 h 607780"/>
              <a:gd name="connsiteX34" fmla="*/ 352318 w 594750"/>
              <a:gd name="connsiteY34" fmla="*/ 64910 h 607780"/>
              <a:gd name="connsiteX35" fmla="*/ 407734 w 594750"/>
              <a:gd name="connsiteY35" fmla="*/ 31555 h 607780"/>
              <a:gd name="connsiteX36" fmla="*/ 430224 w 594750"/>
              <a:gd name="connsiteY36" fmla="*/ 30512 h 607780"/>
              <a:gd name="connsiteX37" fmla="*/ 443319 w 594750"/>
              <a:gd name="connsiteY37" fmla="*/ 48801 h 607780"/>
              <a:gd name="connsiteX38" fmla="*/ 451289 w 594750"/>
              <a:gd name="connsiteY38" fmla="*/ 112384 h 607780"/>
              <a:gd name="connsiteX39" fmla="*/ 515151 w 594750"/>
              <a:gd name="connsiteY39" fmla="*/ 106319 h 607780"/>
              <a:gd name="connsiteX40" fmla="*/ 535837 w 594750"/>
              <a:gd name="connsiteY40" fmla="*/ 115132 h 607780"/>
              <a:gd name="connsiteX41" fmla="*/ 539633 w 594750"/>
              <a:gd name="connsiteY41" fmla="*/ 137210 h 607780"/>
              <a:gd name="connsiteX42" fmla="*/ 519231 w 594750"/>
              <a:gd name="connsiteY42" fmla="*/ 197950 h 607780"/>
              <a:gd name="connsiteX43" fmla="*/ 579392 w 594750"/>
              <a:gd name="connsiteY43" fmla="*/ 220219 h 607780"/>
              <a:gd name="connsiteX44" fmla="*/ 594195 w 594750"/>
              <a:gd name="connsiteY44" fmla="*/ 237086 h 607780"/>
              <a:gd name="connsiteX45" fmla="*/ 588027 w 594750"/>
              <a:gd name="connsiteY45" fmla="*/ 258690 h 607780"/>
              <a:gd name="connsiteX46" fmla="*/ 543239 w 594750"/>
              <a:gd name="connsiteY46" fmla="*/ 304553 h 607780"/>
              <a:gd name="connsiteX47" fmla="*/ 587837 w 594750"/>
              <a:gd name="connsiteY47" fmla="*/ 350606 h 607780"/>
              <a:gd name="connsiteX48" fmla="*/ 593816 w 594750"/>
              <a:gd name="connsiteY48" fmla="*/ 372211 h 607780"/>
              <a:gd name="connsiteX49" fmla="*/ 578918 w 594750"/>
              <a:gd name="connsiteY49" fmla="*/ 389078 h 607780"/>
              <a:gd name="connsiteX50" fmla="*/ 518662 w 594750"/>
              <a:gd name="connsiteY50" fmla="*/ 410967 h 607780"/>
              <a:gd name="connsiteX51" fmla="*/ 538779 w 594750"/>
              <a:gd name="connsiteY51" fmla="*/ 471802 h 607780"/>
              <a:gd name="connsiteX52" fmla="*/ 534793 w 594750"/>
              <a:gd name="connsiteY52" fmla="*/ 493881 h 607780"/>
              <a:gd name="connsiteX53" fmla="*/ 514107 w 594750"/>
              <a:gd name="connsiteY53" fmla="*/ 502598 h 607780"/>
              <a:gd name="connsiteX54" fmla="*/ 450246 w 594750"/>
              <a:gd name="connsiteY54" fmla="*/ 496250 h 607780"/>
              <a:gd name="connsiteX55" fmla="*/ 441990 w 594750"/>
              <a:gd name="connsiteY55" fmla="*/ 559738 h 607780"/>
              <a:gd name="connsiteX56" fmla="*/ 428800 w 594750"/>
              <a:gd name="connsiteY56" fmla="*/ 577931 h 607780"/>
              <a:gd name="connsiteX57" fmla="*/ 406311 w 594750"/>
              <a:gd name="connsiteY57" fmla="*/ 576794 h 607780"/>
              <a:gd name="connsiteX58" fmla="*/ 351559 w 594750"/>
              <a:gd name="connsiteY58" fmla="*/ 543439 h 607780"/>
              <a:gd name="connsiteX59" fmla="*/ 316544 w 594750"/>
              <a:gd name="connsiteY59" fmla="*/ 597072 h 607780"/>
              <a:gd name="connsiteX60" fmla="*/ 296807 w 594750"/>
              <a:gd name="connsiteY60" fmla="*/ 607780 h 607780"/>
              <a:gd name="connsiteX61" fmla="*/ 277070 w 594750"/>
              <a:gd name="connsiteY61" fmla="*/ 597072 h 607780"/>
              <a:gd name="connsiteX62" fmla="*/ 242150 w 594750"/>
              <a:gd name="connsiteY62" fmla="*/ 543250 h 607780"/>
              <a:gd name="connsiteX63" fmla="*/ 187303 w 594750"/>
              <a:gd name="connsiteY63" fmla="*/ 576415 h 607780"/>
              <a:gd name="connsiteX64" fmla="*/ 164908 w 594750"/>
              <a:gd name="connsiteY64" fmla="*/ 577457 h 607780"/>
              <a:gd name="connsiteX65" fmla="*/ 151719 w 594750"/>
              <a:gd name="connsiteY65" fmla="*/ 559264 h 607780"/>
              <a:gd name="connsiteX66" fmla="*/ 143748 w 594750"/>
              <a:gd name="connsiteY66" fmla="*/ 495681 h 607780"/>
              <a:gd name="connsiteX67" fmla="*/ 79886 w 594750"/>
              <a:gd name="connsiteY67" fmla="*/ 501840 h 607780"/>
              <a:gd name="connsiteX68" fmla="*/ 59200 w 594750"/>
              <a:gd name="connsiteY68" fmla="*/ 493028 h 607780"/>
              <a:gd name="connsiteX69" fmla="*/ 55214 w 594750"/>
              <a:gd name="connsiteY69" fmla="*/ 470949 h 607780"/>
              <a:gd name="connsiteX70" fmla="*/ 75616 w 594750"/>
              <a:gd name="connsiteY70" fmla="*/ 410209 h 607780"/>
              <a:gd name="connsiteX71" fmla="*/ 15360 w 594750"/>
              <a:gd name="connsiteY71" fmla="*/ 388036 h 607780"/>
              <a:gd name="connsiteX72" fmla="*/ 557 w 594750"/>
              <a:gd name="connsiteY72" fmla="*/ 371169 h 607780"/>
              <a:gd name="connsiteX73" fmla="*/ 6630 w 594750"/>
              <a:gd name="connsiteY73" fmla="*/ 349564 h 607780"/>
              <a:gd name="connsiteX74" fmla="*/ 51324 w 594750"/>
              <a:gd name="connsiteY74" fmla="*/ 303701 h 607780"/>
              <a:gd name="connsiteX75" fmla="*/ 6725 w 594750"/>
              <a:gd name="connsiteY75" fmla="*/ 257648 h 607780"/>
              <a:gd name="connsiteX76" fmla="*/ 652 w 594750"/>
              <a:gd name="connsiteY76" fmla="*/ 236043 h 607780"/>
              <a:gd name="connsiteX77" fmla="*/ 15550 w 594750"/>
              <a:gd name="connsiteY77" fmla="*/ 219176 h 607780"/>
              <a:gd name="connsiteX78" fmla="*/ 75806 w 594750"/>
              <a:gd name="connsiteY78" fmla="*/ 197192 h 607780"/>
              <a:gd name="connsiteX79" fmla="*/ 55594 w 594750"/>
              <a:gd name="connsiteY79" fmla="*/ 136357 h 607780"/>
              <a:gd name="connsiteX80" fmla="*/ 59485 w 594750"/>
              <a:gd name="connsiteY80" fmla="*/ 114279 h 607780"/>
              <a:gd name="connsiteX81" fmla="*/ 80171 w 594750"/>
              <a:gd name="connsiteY81" fmla="*/ 105561 h 607780"/>
              <a:gd name="connsiteX82" fmla="*/ 144032 w 594750"/>
              <a:gd name="connsiteY82" fmla="*/ 111815 h 607780"/>
              <a:gd name="connsiteX83" fmla="*/ 152193 w 594750"/>
              <a:gd name="connsiteY83" fmla="*/ 48232 h 607780"/>
              <a:gd name="connsiteX84" fmla="*/ 165383 w 594750"/>
              <a:gd name="connsiteY84" fmla="*/ 30039 h 607780"/>
              <a:gd name="connsiteX85" fmla="*/ 187777 w 594750"/>
              <a:gd name="connsiteY85" fmla="*/ 31176 h 607780"/>
              <a:gd name="connsiteX86" fmla="*/ 242624 w 594750"/>
              <a:gd name="connsiteY86" fmla="*/ 64436 h 607780"/>
              <a:gd name="connsiteX87" fmla="*/ 277544 w 594750"/>
              <a:gd name="connsiteY87" fmla="*/ 10708 h 607780"/>
              <a:gd name="connsiteX88" fmla="*/ 297281 w 594750"/>
              <a:gd name="connsiteY88" fmla="*/ 0 h 607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594750" h="607780">
                <a:moveTo>
                  <a:pt x="381282" y="313946"/>
                </a:moveTo>
                <a:cubicBezTo>
                  <a:pt x="396835" y="313946"/>
                  <a:pt x="400154" y="334403"/>
                  <a:pt x="400154" y="351545"/>
                </a:cubicBezTo>
                <a:cubicBezTo>
                  <a:pt x="400154" y="368687"/>
                  <a:pt x="396835" y="389239"/>
                  <a:pt x="381282" y="389239"/>
                </a:cubicBezTo>
                <a:cubicBezTo>
                  <a:pt x="377203" y="389239"/>
                  <a:pt x="373694" y="387724"/>
                  <a:pt x="370755" y="384788"/>
                </a:cubicBezTo>
                <a:cubicBezTo>
                  <a:pt x="364780" y="378727"/>
                  <a:pt x="361555" y="366604"/>
                  <a:pt x="361745" y="351451"/>
                </a:cubicBezTo>
                <a:cubicBezTo>
                  <a:pt x="361745" y="338760"/>
                  <a:pt x="363926" y="328531"/>
                  <a:pt x="368099" y="321807"/>
                </a:cubicBezTo>
                <a:cubicBezTo>
                  <a:pt x="371418" y="316409"/>
                  <a:pt x="375591" y="313946"/>
                  <a:pt x="381282" y="313946"/>
                </a:cubicBezTo>
                <a:close/>
                <a:moveTo>
                  <a:pt x="381924" y="276505"/>
                </a:moveTo>
                <a:cubicBezTo>
                  <a:pt x="341501" y="276505"/>
                  <a:pt x="313223" y="307965"/>
                  <a:pt x="313223" y="353070"/>
                </a:cubicBezTo>
                <a:cubicBezTo>
                  <a:pt x="313508" y="396374"/>
                  <a:pt x="341121" y="426697"/>
                  <a:pt x="380216" y="426697"/>
                </a:cubicBezTo>
                <a:cubicBezTo>
                  <a:pt x="412953" y="426697"/>
                  <a:pt x="448253" y="402344"/>
                  <a:pt x="448253" y="349090"/>
                </a:cubicBezTo>
                <a:cubicBezTo>
                  <a:pt x="448253" y="304932"/>
                  <a:pt x="422253" y="276505"/>
                  <a:pt x="381924" y="276505"/>
                </a:cubicBezTo>
                <a:close/>
                <a:moveTo>
                  <a:pt x="214145" y="217835"/>
                </a:moveTo>
                <a:cubicBezTo>
                  <a:pt x="230087" y="217835"/>
                  <a:pt x="233408" y="238311"/>
                  <a:pt x="233408" y="255470"/>
                </a:cubicBezTo>
                <a:cubicBezTo>
                  <a:pt x="233408" y="272723"/>
                  <a:pt x="230087" y="293199"/>
                  <a:pt x="214525" y="293199"/>
                </a:cubicBezTo>
                <a:cubicBezTo>
                  <a:pt x="199816" y="293199"/>
                  <a:pt x="194597" y="273766"/>
                  <a:pt x="194597" y="255470"/>
                </a:cubicBezTo>
                <a:cubicBezTo>
                  <a:pt x="194597" y="237269"/>
                  <a:pt x="199721" y="217835"/>
                  <a:pt x="214145" y="217835"/>
                </a:cubicBezTo>
                <a:close/>
                <a:moveTo>
                  <a:pt x="352698" y="180420"/>
                </a:moveTo>
                <a:cubicBezTo>
                  <a:pt x="349092" y="180420"/>
                  <a:pt x="345771" y="182410"/>
                  <a:pt x="344063" y="185537"/>
                </a:cubicBezTo>
                <a:lnTo>
                  <a:pt x="217763" y="412673"/>
                </a:lnTo>
                <a:cubicBezTo>
                  <a:pt x="216055" y="415705"/>
                  <a:pt x="216150" y="419495"/>
                  <a:pt x="217858" y="422528"/>
                </a:cubicBezTo>
                <a:cubicBezTo>
                  <a:pt x="219661" y="425465"/>
                  <a:pt x="222887" y="427360"/>
                  <a:pt x="226398" y="427360"/>
                </a:cubicBezTo>
                <a:lnTo>
                  <a:pt x="241675" y="427360"/>
                </a:lnTo>
                <a:cubicBezTo>
                  <a:pt x="245281" y="427360"/>
                  <a:pt x="248602" y="425370"/>
                  <a:pt x="250310" y="422243"/>
                </a:cubicBezTo>
                <a:lnTo>
                  <a:pt x="376990" y="195108"/>
                </a:lnTo>
                <a:cubicBezTo>
                  <a:pt x="378698" y="192075"/>
                  <a:pt x="378603" y="188285"/>
                  <a:pt x="376800" y="185253"/>
                </a:cubicBezTo>
                <a:cubicBezTo>
                  <a:pt x="375092" y="182315"/>
                  <a:pt x="371866" y="180420"/>
                  <a:pt x="368355" y="180420"/>
                </a:cubicBezTo>
                <a:close/>
                <a:moveTo>
                  <a:pt x="215296" y="180420"/>
                </a:moveTo>
                <a:cubicBezTo>
                  <a:pt x="174777" y="180420"/>
                  <a:pt x="146500" y="211880"/>
                  <a:pt x="146500" y="256890"/>
                </a:cubicBezTo>
                <a:cubicBezTo>
                  <a:pt x="146500" y="300289"/>
                  <a:pt x="174018" y="330612"/>
                  <a:pt x="213493" y="330612"/>
                </a:cubicBezTo>
                <a:cubicBezTo>
                  <a:pt x="246230" y="330612"/>
                  <a:pt x="281529" y="306354"/>
                  <a:pt x="281529" y="253005"/>
                </a:cubicBezTo>
                <a:cubicBezTo>
                  <a:pt x="281529" y="208942"/>
                  <a:pt x="255529" y="180420"/>
                  <a:pt x="215296" y="180420"/>
                </a:cubicBezTo>
                <a:close/>
                <a:moveTo>
                  <a:pt x="297281" y="0"/>
                </a:moveTo>
                <a:cubicBezTo>
                  <a:pt x="305252" y="0"/>
                  <a:pt x="312749" y="4075"/>
                  <a:pt x="317114" y="10708"/>
                </a:cubicBezTo>
                <a:lnTo>
                  <a:pt x="352318" y="64910"/>
                </a:lnTo>
                <a:lnTo>
                  <a:pt x="407734" y="31555"/>
                </a:lnTo>
                <a:cubicBezTo>
                  <a:pt x="414567" y="27385"/>
                  <a:pt x="423107" y="27006"/>
                  <a:pt x="430224" y="30512"/>
                </a:cubicBezTo>
                <a:cubicBezTo>
                  <a:pt x="437435" y="34018"/>
                  <a:pt x="442370" y="40841"/>
                  <a:pt x="443319" y="48801"/>
                </a:cubicBezTo>
                <a:lnTo>
                  <a:pt x="451289" y="112384"/>
                </a:lnTo>
                <a:lnTo>
                  <a:pt x="515151" y="106319"/>
                </a:lnTo>
                <a:cubicBezTo>
                  <a:pt x="523027" y="105561"/>
                  <a:pt x="530808" y="108877"/>
                  <a:pt x="535837" y="115132"/>
                </a:cubicBezTo>
                <a:cubicBezTo>
                  <a:pt x="540772" y="121386"/>
                  <a:pt x="542195" y="129724"/>
                  <a:pt x="539633" y="137210"/>
                </a:cubicBezTo>
                <a:lnTo>
                  <a:pt x="519231" y="197950"/>
                </a:lnTo>
                <a:lnTo>
                  <a:pt x="579392" y="220219"/>
                </a:lnTo>
                <a:cubicBezTo>
                  <a:pt x="586889" y="222967"/>
                  <a:pt x="592392" y="229315"/>
                  <a:pt x="594195" y="237086"/>
                </a:cubicBezTo>
                <a:cubicBezTo>
                  <a:pt x="595903" y="244856"/>
                  <a:pt x="593626" y="253005"/>
                  <a:pt x="588027" y="258690"/>
                </a:cubicBezTo>
                <a:lnTo>
                  <a:pt x="543239" y="304553"/>
                </a:lnTo>
                <a:lnTo>
                  <a:pt x="587837" y="350606"/>
                </a:lnTo>
                <a:cubicBezTo>
                  <a:pt x="593341" y="356386"/>
                  <a:pt x="595619" y="364441"/>
                  <a:pt x="593816" y="372211"/>
                </a:cubicBezTo>
                <a:cubicBezTo>
                  <a:pt x="592013" y="379981"/>
                  <a:pt x="586414" y="386330"/>
                  <a:pt x="578918" y="389078"/>
                </a:cubicBezTo>
                <a:lnTo>
                  <a:pt x="518662" y="410967"/>
                </a:lnTo>
                <a:lnTo>
                  <a:pt x="538779" y="471802"/>
                </a:lnTo>
                <a:cubicBezTo>
                  <a:pt x="541341" y="479383"/>
                  <a:pt x="539823" y="487627"/>
                  <a:pt x="534793" y="493881"/>
                </a:cubicBezTo>
                <a:cubicBezTo>
                  <a:pt x="529859" y="500135"/>
                  <a:pt x="522078" y="503356"/>
                  <a:pt x="514107" y="502598"/>
                </a:cubicBezTo>
                <a:lnTo>
                  <a:pt x="450246" y="496250"/>
                </a:lnTo>
                <a:lnTo>
                  <a:pt x="441990" y="559738"/>
                </a:lnTo>
                <a:cubicBezTo>
                  <a:pt x="440946" y="567697"/>
                  <a:pt x="436012" y="574520"/>
                  <a:pt x="428800" y="577931"/>
                </a:cubicBezTo>
                <a:cubicBezTo>
                  <a:pt x="421589" y="581343"/>
                  <a:pt x="413143" y="580964"/>
                  <a:pt x="406311" y="576794"/>
                </a:cubicBezTo>
                <a:lnTo>
                  <a:pt x="351559" y="543439"/>
                </a:lnTo>
                <a:lnTo>
                  <a:pt x="316544" y="597072"/>
                </a:lnTo>
                <a:cubicBezTo>
                  <a:pt x="312179" y="603800"/>
                  <a:pt x="304778" y="607780"/>
                  <a:pt x="296807" y="607780"/>
                </a:cubicBezTo>
                <a:cubicBezTo>
                  <a:pt x="288836" y="607780"/>
                  <a:pt x="281340" y="603706"/>
                  <a:pt x="277070" y="597072"/>
                </a:cubicBezTo>
                <a:lnTo>
                  <a:pt x="242150" y="543250"/>
                </a:lnTo>
                <a:lnTo>
                  <a:pt x="187303" y="576415"/>
                </a:lnTo>
                <a:cubicBezTo>
                  <a:pt x="180471" y="580585"/>
                  <a:pt x="172025" y="580964"/>
                  <a:pt x="164908" y="577457"/>
                </a:cubicBezTo>
                <a:cubicBezTo>
                  <a:pt x="157697" y="574046"/>
                  <a:pt x="152762" y="567129"/>
                  <a:pt x="151719" y="559264"/>
                </a:cubicBezTo>
                <a:lnTo>
                  <a:pt x="143748" y="495681"/>
                </a:lnTo>
                <a:lnTo>
                  <a:pt x="79886" y="501840"/>
                </a:lnTo>
                <a:cubicBezTo>
                  <a:pt x="71915" y="502598"/>
                  <a:pt x="64134" y="499282"/>
                  <a:pt x="59200" y="493028"/>
                </a:cubicBezTo>
                <a:cubicBezTo>
                  <a:pt x="54171" y="486868"/>
                  <a:pt x="52747" y="478530"/>
                  <a:pt x="55214" y="470949"/>
                </a:cubicBezTo>
                <a:lnTo>
                  <a:pt x="75616" y="410209"/>
                </a:lnTo>
                <a:lnTo>
                  <a:pt x="15360" y="388036"/>
                </a:lnTo>
                <a:cubicBezTo>
                  <a:pt x="7959" y="385288"/>
                  <a:pt x="2360" y="378939"/>
                  <a:pt x="557" y="371169"/>
                </a:cubicBezTo>
                <a:cubicBezTo>
                  <a:pt x="-1151" y="363493"/>
                  <a:pt x="1127" y="355344"/>
                  <a:pt x="6630" y="349564"/>
                </a:cubicBezTo>
                <a:lnTo>
                  <a:pt x="51324" y="303701"/>
                </a:lnTo>
                <a:lnTo>
                  <a:pt x="6725" y="257648"/>
                </a:lnTo>
                <a:cubicBezTo>
                  <a:pt x="1222" y="251963"/>
                  <a:pt x="-1056" y="243813"/>
                  <a:pt x="652" y="236043"/>
                </a:cubicBezTo>
                <a:cubicBezTo>
                  <a:pt x="2455" y="228273"/>
                  <a:pt x="8054" y="221924"/>
                  <a:pt x="15550" y="219176"/>
                </a:cubicBezTo>
                <a:lnTo>
                  <a:pt x="75806" y="197192"/>
                </a:lnTo>
                <a:lnTo>
                  <a:pt x="55594" y="136357"/>
                </a:lnTo>
                <a:cubicBezTo>
                  <a:pt x="53032" y="128871"/>
                  <a:pt x="54550" y="120533"/>
                  <a:pt x="59485" y="114279"/>
                </a:cubicBezTo>
                <a:cubicBezTo>
                  <a:pt x="64514" y="108119"/>
                  <a:pt x="72295" y="104803"/>
                  <a:pt x="80171" y="105561"/>
                </a:cubicBezTo>
                <a:lnTo>
                  <a:pt x="144032" y="111815"/>
                </a:lnTo>
                <a:lnTo>
                  <a:pt x="152193" y="48232"/>
                </a:lnTo>
                <a:cubicBezTo>
                  <a:pt x="153237" y="40367"/>
                  <a:pt x="158171" y="33545"/>
                  <a:pt x="165383" y="30039"/>
                </a:cubicBezTo>
                <a:cubicBezTo>
                  <a:pt x="172500" y="26627"/>
                  <a:pt x="180945" y="27006"/>
                  <a:pt x="187777" y="31176"/>
                </a:cubicBezTo>
                <a:lnTo>
                  <a:pt x="242624" y="64436"/>
                </a:lnTo>
                <a:lnTo>
                  <a:pt x="277544" y="10708"/>
                </a:lnTo>
                <a:cubicBezTo>
                  <a:pt x="281909" y="4075"/>
                  <a:pt x="289311" y="0"/>
                  <a:pt x="297281" y="0"/>
                </a:cubicBezTo>
                <a:close/>
              </a:path>
            </a:pathLst>
          </a:custGeom>
          <a:solidFill>
            <a:srgbClr val="354456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9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9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9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9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9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2" grpId="0" animBg="1"/>
      <p:bldP spid="933" grpId="0" animBg="1"/>
      <p:bldP spid="934" grpId="0" animBg="1"/>
      <p:bldP spid="935" grpId="0" animBg="1"/>
      <p:bldP spid="936" grpId="0" animBg="1"/>
      <p:bldP spid="939" grpId="0" animBg="1"/>
      <p:bldP spid="940" grpId="0" animBg="1"/>
      <p:bldP spid="941" grpId="0" animBg="1"/>
      <p:bldP spid="942" grpId="0" animBg="1"/>
      <p:bldP spid="945" grpId="0" animBg="1"/>
      <p:bldP spid="946" grpId="0" animBg="1"/>
      <p:bldP spid="2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Shape 2281"/>
          <p:cNvSpPr/>
          <p:nvPr/>
        </p:nvSpPr>
        <p:spPr>
          <a:xfrm>
            <a:off x="10273558" y="5315129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2500"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250"/>
              <a:t>51%</a:t>
            </a:r>
          </a:p>
        </p:txBody>
      </p:sp>
      <p:sp>
        <p:nvSpPr>
          <p:cNvPr id="2282" name="Shape 2282"/>
          <p:cNvSpPr/>
          <p:nvPr/>
        </p:nvSpPr>
        <p:spPr>
          <a:xfrm>
            <a:off x="9955650" y="5169735"/>
            <a:ext cx="573747" cy="534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lnSpc>
                <a:spcPct val="170000"/>
              </a:lnSpc>
              <a:defRPr sz="4200" spc="1974">
                <a:solidFill>
                  <a:srgbClr val="82C9DB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r>
              <a:rPr sz="2100"/>
              <a:t></a:t>
            </a:r>
          </a:p>
        </p:txBody>
      </p:sp>
      <p:sp>
        <p:nvSpPr>
          <p:cNvPr id="2283" name="Shape 2283"/>
          <p:cNvSpPr/>
          <p:nvPr/>
        </p:nvSpPr>
        <p:spPr>
          <a:xfrm>
            <a:off x="11170221" y="5315129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2500"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250"/>
              <a:t>49%</a:t>
            </a:r>
          </a:p>
        </p:txBody>
      </p:sp>
      <p:sp>
        <p:nvSpPr>
          <p:cNvPr id="2284" name="Shape 2284"/>
          <p:cNvSpPr/>
          <p:nvPr/>
        </p:nvSpPr>
        <p:spPr>
          <a:xfrm>
            <a:off x="10833262" y="5169735"/>
            <a:ext cx="573747" cy="534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lnSpc>
                <a:spcPct val="170000"/>
              </a:lnSpc>
              <a:defRPr sz="4200" spc="1974">
                <a:solidFill>
                  <a:srgbClr val="A3C3EB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r>
              <a:rPr sz="2100"/>
              <a:t></a:t>
            </a:r>
          </a:p>
        </p:txBody>
      </p:sp>
      <p:sp>
        <p:nvSpPr>
          <p:cNvPr id="2285" name="Shape 2285"/>
          <p:cNvSpPr/>
          <p:nvPr/>
        </p:nvSpPr>
        <p:spPr>
          <a:xfrm>
            <a:off x="8022625" y="5334364"/>
            <a:ext cx="1460336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2000" cap="all">
                <a:solidFill>
                  <a:srgbClr val="9F9EA0"/>
                </a:solidFill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r>
              <a:rPr sz="1000"/>
              <a:t>percentage population</a:t>
            </a:r>
          </a:p>
        </p:txBody>
      </p:sp>
      <p:sp>
        <p:nvSpPr>
          <p:cNvPr id="2286" name="Shape 2286"/>
          <p:cNvSpPr/>
          <p:nvPr/>
        </p:nvSpPr>
        <p:spPr>
          <a:xfrm>
            <a:off x="9730594" y="5307454"/>
            <a:ext cx="1" cy="259005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2287" name="Shape 2287"/>
          <p:cNvSpPr/>
          <p:nvPr/>
        </p:nvSpPr>
        <p:spPr>
          <a:xfrm>
            <a:off x="8464297" y="2333738"/>
            <a:ext cx="248329" cy="1241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5" h="20968" extrusionOk="0">
                <a:moveTo>
                  <a:pt x="8613" y="115"/>
                </a:moveTo>
                <a:cubicBezTo>
                  <a:pt x="9444" y="1315"/>
                  <a:pt x="9444" y="1315"/>
                  <a:pt x="9444" y="1315"/>
                </a:cubicBezTo>
                <a:cubicBezTo>
                  <a:pt x="10067" y="1715"/>
                  <a:pt x="10067" y="1715"/>
                  <a:pt x="10067" y="1715"/>
                </a:cubicBezTo>
                <a:cubicBezTo>
                  <a:pt x="11313" y="2915"/>
                  <a:pt x="11313" y="2915"/>
                  <a:pt x="11313" y="2915"/>
                </a:cubicBezTo>
                <a:cubicBezTo>
                  <a:pt x="13806" y="3315"/>
                  <a:pt x="13806" y="3315"/>
                  <a:pt x="13806" y="3315"/>
                </a:cubicBezTo>
                <a:cubicBezTo>
                  <a:pt x="14221" y="2515"/>
                  <a:pt x="14221" y="2515"/>
                  <a:pt x="14221" y="2515"/>
                </a:cubicBezTo>
                <a:cubicBezTo>
                  <a:pt x="15052" y="2115"/>
                  <a:pt x="15052" y="2115"/>
                  <a:pt x="15052" y="2115"/>
                </a:cubicBezTo>
                <a:cubicBezTo>
                  <a:pt x="16506" y="1315"/>
                  <a:pt x="16506" y="1315"/>
                  <a:pt x="16506" y="1315"/>
                </a:cubicBezTo>
                <a:cubicBezTo>
                  <a:pt x="17129" y="2915"/>
                  <a:pt x="17129" y="2915"/>
                  <a:pt x="17129" y="2915"/>
                </a:cubicBezTo>
                <a:cubicBezTo>
                  <a:pt x="17544" y="2915"/>
                  <a:pt x="17544" y="2915"/>
                  <a:pt x="17544" y="2915"/>
                </a:cubicBezTo>
                <a:cubicBezTo>
                  <a:pt x="17544" y="2915"/>
                  <a:pt x="17960" y="3715"/>
                  <a:pt x="18375" y="4515"/>
                </a:cubicBezTo>
                <a:cubicBezTo>
                  <a:pt x="18583" y="5315"/>
                  <a:pt x="18998" y="5715"/>
                  <a:pt x="18998" y="5715"/>
                </a:cubicBezTo>
                <a:cubicBezTo>
                  <a:pt x="18583" y="8515"/>
                  <a:pt x="18583" y="8515"/>
                  <a:pt x="18583" y="8515"/>
                </a:cubicBezTo>
                <a:cubicBezTo>
                  <a:pt x="18583" y="9715"/>
                  <a:pt x="18583" y="9715"/>
                  <a:pt x="18583" y="9715"/>
                </a:cubicBezTo>
                <a:cubicBezTo>
                  <a:pt x="18583" y="13715"/>
                  <a:pt x="18583" y="13715"/>
                  <a:pt x="18583" y="13715"/>
                </a:cubicBezTo>
                <a:cubicBezTo>
                  <a:pt x="19206" y="15315"/>
                  <a:pt x="19206" y="15315"/>
                  <a:pt x="19206" y="15315"/>
                </a:cubicBezTo>
                <a:cubicBezTo>
                  <a:pt x="19206" y="15715"/>
                  <a:pt x="19206" y="15715"/>
                  <a:pt x="19206" y="15715"/>
                </a:cubicBezTo>
                <a:cubicBezTo>
                  <a:pt x="20037" y="15315"/>
                  <a:pt x="20037" y="15315"/>
                  <a:pt x="20037" y="15315"/>
                </a:cubicBezTo>
                <a:cubicBezTo>
                  <a:pt x="20037" y="15315"/>
                  <a:pt x="20244" y="15315"/>
                  <a:pt x="20244" y="14915"/>
                </a:cubicBezTo>
                <a:cubicBezTo>
                  <a:pt x="20244" y="15315"/>
                  <a:pt x="20037" y="15315"/>
                  <a:pt x="20037" y="15315"/>
                </a:cubicBezTo>
                <a:cubicBezTo>
                  <a:pt x="18167" y="16115"/>
                  <a:pt x="18167" y="16115"/>
                  <a:pt x="18167" y="16115"/>
                </a:cubicBezTo>
                <a:cubicBezTo>
                  <a:pt x="16506" y="18115"/>
                  <a:pt x="16506" y="18115"/>
                  <a:pt x="16506" y="18115"/>
                </a:cubicBezTo>
                <a:cubicBezTo>
                  <a:pt x="16506" y="18115"/>
                  <a:pt x="12560" y="18915"/>
                  <a:pt x="12144" y="18915"/>
                </a:cubicBezTo>
                <a:cubicBezTo>
                  <a:pt x="11937" y="18915"/>
                  <a:pt x="9444" y="19315"/>
                  <a:pt x="9029" y="19315"/>
                </a:cubicBezTo>
                <a:cubicBezTo>
                  <a:pt x="8821" y="19715"/>
                  <a:pt x="7575" y="20115"/>
                  <a:pt x="7160" y="20115"/>
                </a:cubicBezTo>
                <a:cubicBezTo>
                  <a:pt x="6744" y="20115"/>
                  <a:pt x="4875" y="20515"/>
                  <a:pt x="4460" y="20515"/>
                </a:cubicBezTo>
                <a:cubicBezTo>
                  <a:pt x="4044" y="20515"/>
                  <a:pt x="3006" y="20515"/>
                  <a:pt x="3006" y="20515"/>
                </a:cubicBezTo>
                <a:cubicBezTo>
                  <a:pt x="3006" y="20515"/>
                  <a:pt x="929" y="20915"/>
                  <a:pt x="306" y="20915"/>
                </a:cubicBezTo>
                <a:cubicBezTo>
                  <a:pt x="-317" y="21315"/>
                  <a:pt x="513" y="19315"/>
                  <a:pt x="513" y="19315"/>
                </a:cubicBezTo>
                <a:cubicBezTo>
                  <a:pt x="513" y="19315"/>
                  <a:pt x="3006" y="15315"/>
                  <a:pt x="2175" y="15715"/>
                </a:cubicBezTo>
                <a:cubicBezTo>
                  <a:pt x="1137" y="14915"/>
                  <a:pt x="1137" y="14915"/>
                  <a:pt x="1137" y="14915"/>
                </a:cubicBezTo>
                <a:cubicBezTo>
                  <a:pt x="306" y="13715"/>
                  <a:pt x="306" y="13715"/>
                  <a:pt x="306" y="13715"/>
                </a:cubicBezTo>
                <a:cubicBezTo>
                  <a:pt x="-525" y="10115"/>
                  <a:pt x="513" y="8515"/>
                  <a:pt x="1344" y="8515"/>
                </a:cubicBezTo>
                <a:cubicBezTo>
                  <a:pt x="1967" y="8515"/>
                  <a:pt x="3629" y="9715"/>
                  <a:pt x="4667" y="9715"/>
                </a:cubicBezTo>
                <a:cubicBezTo>
                  <a:pt x="8406" y="9715"/>
                  <a:pt x="7575" y="7315"/>
                  <a:pt x="7367" y="2915"/>
                </a:cubicBezTo>
                <a:cubicBezTo>
                  <a:pt x="7367" y="1715"/>
                  <a:pt x="7575" y="515"/>
                  <a:pt x="7783" y="115"/>
                </a:cubicBezTo>
                <a:cubicBezTo>
                  <a:pt x="7990" y="-285"/>
                  <a:pt x="8406" y="515"/>
                  <a:pt x="8613" y="115"/>
                </a:cubicBezTo>
                <a:close/>
                <a:moveTo>
                  <a:pt x="20660" y="14515"/>
                </a:moveTo>
                <a:cubicBezTo>
                  <a:pt x="20660" y="14515"/>
                  <a:pt x="20660" y="14515"/>
                  <a:pt x="20660" y="14515"/>
                </a:cubicBezTo>
                <a:cubicBezTo>
                  <a:pt x="20660" y="14515"/>
                  <a:pt x="20660" y="14515"/>
                  <a:pt x="20660" y="14515"/>
                </a:cubicBezTo>
                <a:cubicBezTo>
                  <a:pt x="20660" y="14915"/>
                  <a:pt x="20660" y="14915"/>
                  <a:pt x="20660" y="14915"/>
                </a:cubicBezTo>
                <a:cubicBezTo>
                  <a:pt x="20660" y="14515"/>
                  <a:pt x="20660" y="14515"/>
                  <a:pt x="20660" y="14515"/>
                </a:cubicBezTo>
                <a:cubicBezTo>
                  <a:pt x="20660" y="14515"/>
                  <a:pt x="20660" y="14515"/>
                  <a:pt x="20660" y="14515"/>
                </a:cubicBezTo>
                <a:close/>
                <a:moveTo>
                  <a:pt x="20660" y="14915"/>
                </a:moveTo>
                <a:cubicBezTo>
                  <a:pt x="20660" y="14915"/>
                  <a:pt x="20660" y="14915"/>
                  <a:pt x="20660" y="14915"/>
                </a:cubicBezTo>
                <a:cubicBezTo>
                  <a:pt x="20867" y="15315"/>
                  <a:pt x="21075" y="16115"/>
                  <a:pt x="21075" y="16515"/>
                </a:cubicBezTo>
                <a:cubicBezTo>
                  <a:pt x="21075" y="16515"/>
                  <a:pt x="21075" y="16515"/>
                  <a:pt x="21075" y="16515"/>
                </a:cubicBezTo>
                <a:cubicBezTo>
                  <a:pt x="21075" y="16115"/>
                  <a:pt x="20867" y="15315"/>
                  <a:pt x="20660" y="14915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88" name="Shape 2288"/>
          <p:cNvSpPr/>
          <p:nvPr/>
        </p:nvSpPr>
        <p:spPr>
          <a:xfrm>
            <a:off x="8719403" y="3855134"/>
            <a:ext cx="181756" cy="1820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57" h="21247" extrusionOk="0">
                <a:moveTo>
                  <a:pt x="20205" y="13093"/>
                </a:moveTo>
                <a:cubicBezTo>
                  <a:pt x="19917" y="13370"/>
                  <a:pt x="19917" y="13370"/>
                  <a:pt x="19917" y="13370"/>
                </a:cubicBezTo>
                <a:cubicBezTo>
                  <a:pt x="18765" y="13924"/>
                  <a:pt x="17325" y="13370"/>
                  <a:pt x="17037" y="15309"/>
                </a:cubicBezTo>
                <a:cubicBezTo>
                  <a:pt x="17037" y="18632"/>
                  <a:pt x="15885" y="15309"/>
                  <a:pt x="14733" y="15309"/>
                </a:cubicBezTo>
                <a:cubicBezTo>
                  <a:pt x="13869" y="15309"/>
                  <a:pt x="13869" y="15863"/>
                  <a:pt x="13293" y="16416"/>
                </a:cubicBezTo>
                <a:cubicBezTo>
                  <a:pt x="12429" y="16970"/>
                  <a:pt x="11565" y="17247"/>
                  <a:pt x="11277" y="17801"/>
                </a:cubicBezTo>
                <a:cubicBezTo>
                  <a:pt x="11277" y="18355"/>
                  <a:pt x="10989" y="18909"/>
                  <a:pt x="10989" y="19463"/>
                </a:cubicBezTo>
                <a:cubicBezTo>
                  <a:pt x="11277" y="20293"/>
                  <a:pt x="11277" y="21124"/>
                  <a:pt x="10701" y="21124"/>
                </a:cubicBezTo>
                <a:cubicBezTo>
                  <a:pt x="10413" y="21124"/>
                  <a:pt x="9549" y="21401"/>
                  <a:pt x="8973" y="21124"/>
                </a:cubicBezTo>
                <a:cubicBezTo>
                  <a:pt x="8973" y="20847"/>
                  <a:pt x="8973" y="20847"/>
                  <a:pt x="8973" y="20847"/>
                </a:cubicBezTo>
                <a:cubicBezTo>
                  <a:pt x="9261" y="20016"/>
                  <a:pt x="9261" y="20016"/>
                  <a:pt x="9261" y="20016"/>
                </a:cubicBezTo>
                <a:cubicBezTo>
                  <a:pt x="8685" y="19186"/>
                  <a:pt x="8685" y="19186"/>
                  <a:pt x="8685" y="19186"/>
                </a:cubicBezTo>
                <a:cubicBezTo>
                  <a:pt x="8685" y="19186"/>
                  <a:pt x="8685" y="19186"/>
                  <a:pt x="8685" y="18909"/>
                </a:cubicBezTo>
                <a:cubicBezTo>
                  <a:pt x="8397" y="18632"/>
                  <a:pt x="8397" y="18078"/>
                  <a:pt x="8397" y="18078"/>
                </a:cubicBezTo>
                <a:cubicBezTo>
                  <a:pt x="8109" y="17247"/>
                  <a:pt x="8109" y="17247"/>
                  <a:pt x="8109" y="17247"/>
                </a:cubicBezTo>
                <a:cubicBezTo>
                  <a:pt x="8109" y="17247"/>
                  <a:pt x="7533" y="16693"/>
                  <a:pt x="7245" y="16416"/>
                </a:cubicBezTo>
                <a:cubicBezTo>
                  <a:pt x="7245" y="16416"/>
                  <a:pt x="7245" y="16139"/>
                  <a:pt x="6669" y="15863"/>
                </a:cubicBezTo>
                <a:cubicBezTo>
                  <a:pt x="6381" y="15863"/>
                  <a:pt x="5805" y="15586"/>
                  <a:pt x="5805" y="15586"/>
                </a:cubicBezTo>
                <a:cubicBezTo>
                  <a:pt x="5517" y="15586"/>
                  <a:pt x="5517" y="15586"/>
                  <a:pt x="5517" y="15586"/>
                </a:cubicBezTo>
                <a:cubicBezTo>
                  <a:pt x="5517" y="15586"/>
                  <a:pt x="5229" y="15586"/>
                  <a:pt x="5229" y="15586"/>
                </a:cubicBezTo>
                <a:cubicBezTo>
                  <a:pt x="4653" y="15032"/>
                  <a:pt x="4653" y="15032"/>
                  <a:pt x="4653" y="15032"/>
                </a:cubicBezTo>
                <a:cubicBezTo>
                  <a:pt x="4077" y="15032"/>
                  <a:pt x="4077" y="15032"/>
                  <a:pt x="4077" y="15032"/>
                </a:cubicBezTo>
                <a:cubicBezTo>
                  <a:pt x="3789" y="14201"/>
                  <a:pt x="3789" y="14201"/>
                  <a:pt x="3789" y="14201"/>
                </a:cubicBezTo>
                <a:cubicBezTo>
                  <a:pt x="3501" y="13370"/>
                  <a:pt x="3501" y="13370"/>
                  <a:pt x="3501" y="13370"/>
                </a:cubicBezTo>
                <a:cubicBezTo>
                  <a:pt x="2925" y="12816"/>
                  <a:pt x="2925" y="12816"/>
                  <a:pt x="2925" y="12816"/>
                </a:cubicBezTo>
                <a:cubicBezTo>
                  <a:pt x="2349" y="12539"/>
                  <a:pt x="2349" y="12539"/>
                  <a:pt x="2349" y="12539"/>
                </a:cubicBezTo>
                <a:cubicBezTo>
                  <a:pt x="2061" y="12263"/>
                  <a:pt x="2061" y="12263"/>
                  <a:pt x="2061" y="12263"/>
                </a:cubicBezTo>
                <a:cubicBezTo>
                  <a:pt x="1485" y="11986"/>
                  <a:pt x="1485" y="11986"/>
                  <a:pt x="1485" y="11986"/>
                </a:cubicBezTo>
                <a:cubicBezTo>
                  <a:pt x="1197" y="11432"/>
                  <a:pt x="1773" y="10878"/>
                  <a:pt x="1485" y="10324"/>
                </a:cubicBezTo>
                <a:cubicBezTo>
                  <a:pt x="909" y="9770"/>
                  <a:pt x="-243" y="9216"/>
                  <a:pt x="45" y="9216"/>
                </a:cubicBezTo>
                <a:cubicBezTo>
                  <a:pt x="333" y="8663"/>
                  <a:pt x="1485" y="8939"/>
                  <a:pt x="2061" y="8663"/>
                </a:cubicBezTo>
                <a:cubicBezTo>
                  <a:pt x="2349" y="8663"/>
                  <a:pt x="2349" y="8109"/>
                  <a:pt x="2637" y="7832"/>
                </a:cubicBezTo>
                <a:cubicBezTo>
                  <a:pt x="2925" y="7832"/>
                  <a:pt x="3501" y="8109"/>
                  <a:pt x="3501" y="7555"/>
                </a:cubicBezTo>
                <a:cubicBezTo>
                  <a:pt x="3501" y="7001"/>
                  <a:pt x="4077" y="7001"/>
                  <a:pt x="4365" y="7278"/>
                </a:cubicBezTo>
                <a:cubicBezTo>
                  <a:pt x="4365" y="7278"/>
                  <a:pt x="4653" y="7278"/>
                  <a:pt x="5229" y="6724"/>
                </a:cubicBezTo>
                <a:cubicBezTo>
                  <a:pt x="6093" y="6447"/>
                  <a:pt x="5517" y="6447"/>
                  <a:pt x="5517" y="6447"/>
                </a:cubicBezTo>
                <a:cubicBezTo>
                  <a:pt x="5229" y="5616"/>
                  <a:pt x="5229" y="5616"/>
                  <a:pt x="5229" y="5616"/>
                </a:cubicBezTo>
                <a:cubicBezTo>
                  <a:pt x="6957" y="3955"/>
                  <a:pt x="6957" y="3955"/>
                  <a:pt x="6957" y="3955"/>
                </a:cubicBezTo>
                <a:cubicBezTo>
                  <a:pt x="7245" y="2570"/>
                  <a:pt x="7245" y="2570"/>
                  <a:pt x="7245" y="2570"/>
                </a:cubicBezTo>
                <a:cubicBezTo>
                  <a:pt x="7245" y="2570"/>
                  <a:pt x="6957" y="2293"/>
                  <a:pt x="6669" y="2016"/>
                </a:cubicBezTo>
                <a:cubicBezTo>
                  <a:pt x="6093" y="1463"/>
                  <a:pt x="6381" y="1463"/>
                  <a:pt x="6381" y="1186"/>
                </a:cubicBezTo>
                <a:cubicBezTo>
                  <a:pt x="6669" y="909"/>
                  <a:pt x="6957" y="909"/>
                  <a:pt x="6957" y="909"/>
                </a:cubicBezTo>
                <a:cubicBezTo>
                  <a:pt x="7245" y="632"/>
                  <a:pt x="7821" y="632"/>
                  <a:pt x="8397" y="78"/>
                </a:cubicBezTo>
                <a:cubicBezTo>
                  <a:pt x="8973" y="-199"/>
                  <a:pt x="8973" y="355"/>
                  <a:pt x="8973" y="355"/>
                </a:cubicBezTo>
                <a:cubicBezTo>
                  <a:pt x="8973" y="355"/>
                  <a:pt x="9261" y="1186"/>
                  <a:pt x="10125" y="1463"/>
                </a:cubicBezTo>
                <a:cubicBezTo>
                  <a:pt x="10701" y="1739"/>
                  <a:pt x="10989" y="1739"/>
                  <a:pt x="10989" y="1739"/>
                </a:cubicBezTo>
                <a:cubicBezTo>
                  <a:pt x="11853" y="1739"/>
                  <a:pt x="11853" y="1739"/>
                  <a:pt x="11853" y="1739"/>
                </a:cubicBezTo>
                <a:cubicBezTo>
                  <a:pt x="13293" y="2847"/>
                  <a:pt x="13293" y="2847"/>
                  <a:pt x="13293" y="2847"/>
                </a:cubicBezTo>
                <a:cubicBezTo>
                  <a:pt x="13293" y="2847"/>
                  <a:pt x="13293" y="2847"/>
                  <a:pt x="13581" y="3124"/>
                </a:cubicBezTo>
                <a:cubicBezTo>
                  <a:pt x="13869" y="3401"/>
                  <a:pt x="14157" y="4509"/>
                  <a:pt x="14157" y="4509"/>
                </a:cubicBezTo>
                <a:cubicBezTo>
                  <a:pt x="16461" y="5063"/>
                  <a:pt x="16461" y="5063"/>
                  <a:pt x="16461" y="5063"/>
                </a:cubicBezTo>
                <a:cubicBezTo>
                  <a:pt x="16749" y="6170"/>
                  <a:pt x="16749" y="6170"/>
                  <a:pt x="16749" y="6170"/>
                </a:cubicBezTo>
                <a:cubicBezTo>
                  <a:pt x="16749" y="6170"/>
                  <a:pt x="17901" y="6170"/>
                  <a:pt x="18477" y="6447"/>
                </a:cubicBezTo>
                <a:cubicBezTo>
                  <a:pt x="19053" y="6447"/>
                  <a:pt x="19053" y="7001"/>
                  <a:pt x="19053" y="7001"/>
                </a:cubicBezTo>
                <a:cubicBezTo>
                  <a:pt x="19917" y="6724"/>
                  <a:pt x="19917" y="6724"/>
                  <a:pt x="19917" y="6724"/>
                </a:cubicBezTo>
                <a:cubicBezTo>
                  <a:pt x="21357" y="7001"/>
                  <a:pt x="21357" y="7001"/>
                  <a:pt x="21357" y="7001"/>
                </a:cubicBezTo>
                <a:cubicBezTo>
                  <a:pt x="21357" y="7001"/>
                  <a:pt x="21357" y="7278"/>
                  <a:pt x="21069" y="7555"/>
                </a:cubicBezTo>
                <a:cubicBezTo>
                  <a:pt x="20781" y="7555"/>
                  <a:pt x="20781" y="8109"/>
                  <a:pt x="20781" y="8386"/>
                </a:cubicBezTo>
                <a:cubicBezTo>
                  <a:pt x="20781" y="8939"/>
                  <a:pt x="20781" y="9216"/>
                  <a:pt x="20781" y="9493"/>
                </a:cubicBezTo>
                <a:cubicBezTo>
                  <a:pt x="20493" y="10047"/>
                  <a:pt x="20205" y="9770"/>
                  <a:pt x="19917" y="10047"/>
                </a:cubicBezTo>
                <a:cubicBezTo>
                  <a:pt x="19629" y="10047"/>
                  <a:pt x="19917" y="10601"/>
                  <a:pt x="20205" y="11155"/>
                </a:cubicBezTo>
                <a:cubicBezTo>
                  <a:pt x="20205" y="11432"/>
                  <a:pt x="20205" y="11432"/>
                  <a:pt x="19917" y="11709"/>
                </a:cubicBezTo>
                <a:cubicBezTo>
                  <a:pt x="19341" y="12263"/>
                  <a:pt x="19053" y="12263"/>
                  <a:pt x="19053" y="12263"/>
                </a:cubicBezTo>
                <a:cubicBezTo>
                  <a:pt x="19917" y="13093"/>
                  <a:pt x="19917" y="13093"/>
                  <a:pt x="19917" y="13093"/>
                </a:cubicBezTo>
                <a:cubicBezTo>
                  <a:pt x="19917" y="13093"/>
                  <a:pt x="19917" y="13093"/>
                  <a:pt x="20205" y="13093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89" name="Shape 2289"/>
          <p:cNvSpPr/>
          <p:nvPr/>
        </p:nvSpPr>
        <p:spPr>
          <a:xfrm>
            <a:off x="8661957" y="3948226"/>
            <a:ext cx="206031" cy="379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9" h="21600" extrusionOk="0">
                <a:moveTo>
                  <a:pt x="12452" y="21330"/>
                </a:moveTo>
                <a:cubicBezTo>
                  <a:pt x="13214" y="21600"/>
                  <a:pt x="13214" y="21600"/>
                  <a:pt x="13214" y="21600"/>
                </a:cubicBezTo>
                <a:cubicBezTo>
                  <a:pt x="13976" y="21465"/>
                  <a:pt x="13976" y="21465"/>
                  <a:pt x="13976" y="21465"/>
                </a:cubicBezTo>
                <a:cubicBezTo>
                  <a:pt x="14485" y="21330"/>
                  <a:pt x="14485" y="21330"/>
                  <a:pt x="14485" y="21330"/>
                </a:cubicBezTo>
                <a:cubicBezTo>
                  <a:pt x="14485" y="21330"/>
                  <a:pt x="14993" y="21060"/>
                  <a:pt x="14993" y="21060"/>
                </a:cubicBezTo>
                <a:cubicBezTo>
                  <a:pt x="14993" y="21060"/>
                  <a:pt x="14993" y="20790"/>
                  <a:pt x="14993" y="20790"/>
                </a:cubicBezTo>
                <a:cubicBezTo>
                  <a:pt x="14739" y="20655"/>
                  <a:pt x="14739" y="20655"/>
                  <a:pt x="14739" y="20655"/>
                </a:cubicBezTo>
                <a:cubicBezTo>
                  <a:pt x="14739" y="20655"/>
                  <a:pt x="14485" y="20385"/>
                  <a:pt x="14739" y="20385"/>
                </a:cubicBezTo>
                <a:cubicBezTo>
                  <a:pt x="14993" y="20385"/>
                  <a:pt x="15247" y="20250"/>
                  <a:pt x="15247" y="20385"/>
                </a:cubicBezTo>
                <a:cubicBezTo>
                  <a:pt x="15501" y="20385"/>
                  <a:pt x="15247" y="20385"/>
                  <a:pt x="15501" y="20385"/>
                </a:cubicBezTo>
                <a:cubicBezTo>
                  <a:pt x="15755" y="20385"/>
                  <a:pt x="16009" y="20250"/>
                  <a:pt x="16009" y="20250"/>
                </a:cubicBezTo>
                <a:cubicBezTo>
                  <a:pt x="16009" y="20115"/>
                  <a:pt x="16009" y="20115"/>
                  <a:pt x="16009" y="20115"/>
                </a:cubicBezTo>
                <a:cubicBezTo>
                  <a:pt x="16009" y="20115"/>
                  <a:pt x="16009" y="20115"/>
                  <a:pt x="16009" y="20115"/>
                </a:cubicBezTo>
                <a:cubicBezTo>
                  <a:pt x="15755" y="19980"/>
                  <a:pt x="14993" y="19710"/>
                  <a:pt x="14739" y="19710"/>
                </a:cubicBezTo>
                <a:cubicBezTo>
                  <a:pt x="14739" y="19575"/>
                  <a:pt x="14485" y="19440"/>
                  <a:pt x="14485" y="19440"/>
                </a:cubicBezTo>
                <a:cubicBezTo>
                  <a:pt x="14485" y="19305"/>
                  <a:pt x="14739" y="19170"/>
                  <a:pt x="14739" y="19170"/>
                </a:cubicBezTo>
                <a:cubicBezTo>
                  <a:pt x="14485" y="19035"/>
                  <a:pt x="14485" y="19035"/>
                  <a:pt x="14485" y="19035"/>
                </a:cubicBezTo>
                <a:cubicBezTo>
                  <a:pt x="14485" y="19035"/>
                  <a:pt x="14739" y="18900"/>
                  <a:pt x="14993" y="18900"/>
                </a:cubicBezTo>
                <a:cubicBezTo>
                  <a:pt x="14993" y="18900"/>
                  <a:pt x="15247" y="18900"/>
                  <a:pt x="15247" y="18900"/>
                </a:cubicBezTo>
                <a:cubicBezTo>
                  <a:pt x="15501" y="18495"/>
                  <a:pt x="15501" y="18495"/>
                  <a:pt x="15501" y="18495"/>
                </a:cubicBezTo>
                <a:cubicBezTo>
                  <a:pt x="15501" y="18495"/>
                  <a:pt x="15501" y="18360"/>
                  <a:pt x="15755" y="18360"/>
                </a:cubicBezTo>
                <a:cubicBezTo>
                  <a:pt x="15755" y="18360"/>
                  <a:pt x="16009" y="18360"/>
                  <a:pt x="16009" y="18360"/>
                </a:cubicBezTo>
                <a:cubicBezTo>
                  <a:pt x="17788" y="17820"/>
                  <a:pt x="17788" y="17820"/>
                  <a:pt x="17788" y="17820"/>
                </a:cubicBezTo>
                <a:cubicBezTo>
                  <a:pt x="19059" y="16740"/>
                  <a:pt x="19059" y="16740"/>
                  <a:pt x="19059" y="16740"/>
                </a:cubicBezTo>
                <a:cubicBezTo>
                  <a:pt x="19567" y="15525"/>
                  <a:pt x="19567" y="15525"/>
                  <a:pt x="19567" y="15525"/>
                </a:cubicBezTo>
                <a:cubicBezTo>
                  <a:pt x="20329" y="14445"/>
                  <a:pt x="20329" y="14445"/>
                  <a:pt x="20329" y="14445"/>
                </a:cubicBezTo>
                <a:cubicBezTo>
                  <a:pt x="20329" y="14445"/>
                  <a:pt x="21346" y="13905"/>
                  <a:pt x="21346" y="14040"/>
                </a:cubicBezTo>
                <a:cubicBezTo>
                  <a:pt x="21600" y="14175"/>
                  <a:pt x="21346" y="12960"/>
                  <a:pt x="21346" y="12960"/>
                </a:cubicBezTo>
                <a:cubicBezTo>
                  <a:pt x="20584" y="12555"/>
                  <a:pt x="20584" y="12555"/>
                  <a:pt x="20584" y="12555"/>
                </a:cubicBezTo>
                <a:cubicBezTo>
                  <a:pt x="20584" y="12285"/>
                  <a:pt x="20584" y="12285"/>
                  <a:pt x="20584" y="12285"/>
                </a:cubicBezTo>
                <a:cubicBezTo>
                  <a:pt x="20584" y="12285"/>
                  <a:pt x="20329" y="12285"/>
                  <a:pt x="20329" y="12285"/>
                </a:cubicBezTo>
                <a:cubicBezTo>
                  <a:pt x="20329" y="12285"/>
                  <a:pt x="20329" y="12285"/>
                  <a:pt x="20075" y="12285"/>
                </a:cubicBezTo>
                <a:cubicBezTo>
                  <a:pt x="20075" y="12150"/>
                  <a:pt x="20075" y="12150"/>
                  <a:pt x="20075" y="12150"/>
                </a:cubicBezTo>
                <a:cubicBezTo>
                  <a:pt x="19567" y="11880"/>
                  <a:pt x="19567" y="11880"/>
                  <a:pt x="19567" y="11880"/>
                </a:cubicBezTo>
                <a:cubicBezTo>
                  <a:pt x="19567" y="11880"/>
                  <a:pt x="19313" y="12015"/>
                  <a:pt x="19059" y="12015"/>
                </a:cubicBezTo>
                <a:cubicBezTo>
                  <a:pt x="18805" y="12015"/>
                  <a:pt x="18805" y="11880"/>
                  <a:pt x="18551" y="11880"/>
                </a:cubicBezTo>
                <a:cubicBezTo>
                  <a:pt x="18551" y="11880"/>
                  <a:pt x="18551" y="11880"/>
                  <a:pt x="18551" y="11880"/>
                </a:cubicBezTo>
                <a:cubicBezTo>
                  <a:pt x="18551" y="11880"/>
                  <a:pt x="18296" y="11880"/>
                  <a:pt x="18042" y="11880"/>
                </a:cubicBezTo>
                <a:cubicBezTo>
                  <a:pt x="17788" y="11880"/>
                  <a:pt x="17534" y="12150"/>
                  <a:pt x="17280" y="12150"/>
                </a:cubicBezTo>
                <a:cubicBezTo>
                  <a:pt x="17280" y="12150"/>
                  <a:pt x="17280" y="12150"/>
                  <a:pt x="17280" y="12150"/>
                </a:cubicBezTo>
                <a:cubicBezTo>
                  <a:pt x="17280" y="12150"/>
                  <a:pt x="17280" y="12150"/>
                  <a:pt x="17280" y="12150"/>
                </a:cubicBezTo>
                <a:cubicBezTo>
                  <a:pt x="17280" y="12150"/>
                  <a:pt x="17280" y="12150"/>
                  <a:pt x="17280" y="12150"/>
                </a:cubicBezTo>
                <a:cubicBezTo>
                  <a:pt x="17280" y="12150"/>
                  <a:pt x="17280" y="12150"/>
                  <a:pt x="17280" y="12150"/>
                </a:cubicBezTo>
                <a:cubicBezTo>
                  <a:pt x="17280" y="12150"/>
                  <a:pt x="17280" y="12150"/>
                  <a:pt x="17280" y="12150"/>
                </a:cubicBezTo>
                <a:cubicBezTo>
                  <a:pt x="17280" y="12150"/>
                  <a:pt x="17280" y="12150"/>
                  <a:pt x="17280" y="12150"/>
                </a:cubicBezTo>
                <a:cubicBezTo>
                  <a:pt x="17280" y="12150"/>
                  <a:pt x="17280" y="12150"/>
                  <a:pt x="17280" y="12150"/>
                </a:cubicBezTo>
                <a:cubicBezTo>
                  <a:pt x="17280" y="12150"/>
                  <a:pt x="17280" y="12150"/>
                  <a:pt x="17280" y="12150"/>
                </a:cubicBezTo>
                <a:cubicBezTo>
                  <a:pt x="17280" y="12150"/>
                  <a:pt x="17280" y="12150"/>
                  <a:pt x="17280" y="12150"/>
                </a:cubicBezTo>
                <a:cubicBezTo>
                  <a:pt x="17280" y="12015"/>
                  <a:pt x="17280" y="12015"/>
                  <a:pt x="17280" y="12015"/>
                </a:cubicBezTo>
                <a:cubicBezTo>
                  <a:pt x="17280" y="11880"/>
                  <a:pt x="17280" y="11880"/>
                  <a:pt x="17026" y="11745"/>
                </a:cubicBezTo>
                <a:cubicBezTo>
                  <a:pt x="17026" y="11610"/>
                  <a:pt x="17026" y="11340"/>
                  <a:pt x="16772" y="11205"/>
                </a:cubicBezTo>
                <a:cubicBezTo>
                  <a:pt x="16518" y="11070"/>
                  <a:pt x="16518" y="10935"/>
                  <a:pt x="16518" y="10935"/>
                </a:cubicBezTo>
                <a:cubicBezTo>
                  <a:pt x="16518" y="10935"/>
                  <a:pt x="16009" y="10935"/>
                  <a:pt x="15755" y="10935"/>
                </a:cubicBezTo>
                <a:cubicBezTo>
                  <a:pt x="15755" y="10935"/>
                  <a:pt x="15501" y="10935"/>
                  <a:pt x="15501" y="10935"/>
                </a:cubicBezTo>
                <a:cubicBezTo>
                  <a:pt x="15501" y="10935"/>
                  <a:pt x="15247" y="10665"/>
                  <a:pt x="15501" y="10665"/>
                </a:cubicBezTo>
                <a:cubicBezTo>
                  <a:pt x="15501" y="10530"/>
                  <a:pt x="15247" y="10395"/>
                  <a:pt x="14993" y="10260"/>
                </a:cubicBezTo>
                <a:cubicBezTo>
                  <a:pt x="14993" y="10260"/>
                  <a:pt x="14485" y="9855"/>
                  <a:pt x="14485" y="9855"/>
                </a:cubicBezTo>
                <a:cubicBezTo>
                  <a:pt x="14485" y="9855"/>
                  <a:pt x="14231" y="9855"/>
                  <a:pt x="14231" y="9720"/>
                </a:cubicBezTo>
                <a:cubicBezTo>
                  <a:pt x="14231" y="9585"/>
                  <a:pt x="14231" y="9450"/>
                  <a:pt x="14231" y="9450"/>
                </a:cubicBezTo>
                <a:cubicBezTo>
                  <a:pt x="13976" y="9180"/>
                  <a:pt x="13976" y="9180"/>
                  <a:pt x="13976" y="9180"/>
                </a:cubicBezTo>
                <a:cubicBezTo>
                  <a:pt x="13976" y="9180"/>
                  <a:pt x="14485" y="9045"/>
                  <a:pt x="14485" y="8910"/>
                </a:cubicBezTo>
                <a:cubicBezTo>
                  <a:pt x="14485" y="8910"/>
                  <a:pt x="14739" y="8775"/>
                  <a:pt x="14485" y="8640"/>
                </a:cubicBezTo>
                <a:cubicBezTo>
                  <a:pt x="14485" y="8505"/>
                  <a:pt x="13976" y="8370"/>
                  <a:pt x="13976" y="8370"/>
                </a:cubicBezTo>
                <a:cubicBezTo>
                  <a:pt x="13722" y="8235"/>
                  <a:pt x="13468" y="8100"/>
                  <a:pt x="13214" y="7965"/>
                </a:cubicBezTo>
                <a:cubicBezTo>
                  <a:pt x="13214" y="7830"/>
                  <a:pt x="13214" y="7695"/>
                  <a:pt x="13214" y="7695"/>
                </a:cubicBezTo>
                <a:cubicBezTo>
                  <a:pt x="13214" y="7695"/>
                  <a:pt x="13214" y="7560"/>
                  <a:pt x="13468" y="7560"/>
                </a:cubicBezTo>
                <a:cubicBezTo>
                  <a:pt x="13722" y="7425"/>
                  <a:pt x="13976" y="7425"/>
                  <a:pt x="13976" y="7290"/>
                </a:cubicBezTo>
                <a:cubicBezTo>
                  <a:pt x="13976" y="7290"/>
                  <a:pt x="14231" y="7290"/>
                  <a:pt x="14231" y="7155"/>
                </a:cubicBezTo>
                <a:cubicBezTo>
                  <a:pt x="13976" y="7020"/>
                  <a:pt x="13722" y="6885"/>
                  <a:pt x="13722" y="6885"/>
                </a:cubicBezTo>
                <a:cubicBezTo>
                  <a:pt x="13976" y="6480"/>
                  <a:pt x="13976" y="6480"/>
                  <a:pt x="13976" y="6480"/>
                </a:cubicBezTo>
                <a:cubicBezTo>
                  <a:pt x="13722" y="6345"/>
                  <a:pt x="13722" y="6345"/>
                  <a:pt x="13722" y="6345"/>
                </a:cubicBezTo>
                <a:cubicBezTo>
                  <a:pt x="13722" y="5805"/>
                  <a:pt x="13722" y="5805"/>
                  <a:pt x="13722" y="5805"/>
                </a:cubicBezTo>
                <a:cubicBezTo>
                  <a:pt x="13722" y="5670"/>
                  <a:pt x="13722" y="5670"/>
                  <a:pt x="13722" y="5670"/>
                </a:cubicBezTo>
                <a:cubicBezTo>
                  <a:pt x="13722" y="5670"/>
                  <a:pt x="13976" y="5400"/>
                  <a:pt x="13976" y="5400"/>
                </a:cubicBezTo>
                <a:cubicBezTo>
                  <a:pt x="13976" y="5265"/>
                  <a:pt x="13976" y="4995"/>
                  <a:pt x="13976" y="4995"/>
                </a:cubicBezTo>
                <a:cubicBezTo>
                  <a:pt x="13976" y="4860"/>
                  <a:pt x="13976" y="4860"/>
                  <a:pt x="13976" y="4860"/>
                </a:cubicBezTo>
                <a:cubicBezTo>
                  <a:pt x="14231" y="4455"/>
                  <a:pt x="14231" y="4455"/>
                  <a:pt x="14231" y="4455"/>
                </a:cubicBezTo>
                <a:cubicBezTo>
                  <a:pt x="13722" y="4050"/>
                  <a:pt x="13722" y="4050"/>
                  <a:pt x="13722" y="4050"/>
                </a:cubicBezTo>
                <a:cubicBezTo>
                  <a:pt x="13722" y="4050"/>
                  <a:pt x="13722" y="4050"/>
                  <a:pt x="13722" y="3915"/>
                </a:cubicBezTo>
                <a:cubicBezTo>
                  <a:pt x="13468" y="3780"/>
                  <a:pt x="13468" y="3510"/>
                  <a:pt x="13468" y="3510"/>
                </a:cubicBezTo>
                <a:cubicBezTo>
                  <a:pt x="13214" y="3105"/>
                  <a:pt x="13214" y="3105"/>
                  <a:pt x="13214" y="3105"/>
                </a:cubicBezTo>
                <a:cubicBezTo>
                  <a:pt x="13214" y="3105"/>
                  <a:pt x="12706" y="2835"/>
                  <a:pt x="12452" y="2700"/>
                </a:cubicBezTo>
                <a:cubicBezTo>
                  <a:pt x="12452" y="2700"/>
                  <a:pt x="12452" y="2565"/>
                  <a:pt x="11944" y="2430"/>
                </a:cubicBezTo>
                <a:cubicBezTo>
                  <a:pt x="11689" y="2430"/>
                  <a:pt x="11181" y="2295"/>
                  <a:pt x="11181" y="2295"/>
                </a:cubicBezTo>
                <a:cubicBezTo>
                  <a:pt x="10673" y="2295"/>
                  <a:pt x="10673" y="2295"/>
                  <a:pt x="10673" y="2295"/>
                </a:cubicBezTo>
                <a:cubicBezTo>
                  <a:pt x="10165" y="2025"/>
                  <a:pt x="10165" y="2025"/>
                  <a:pt x="10165" y="2025"/>
                </a:cubicBezTo>
                <a:cubicBezTo>
                  <a:pt x="9656" y="2025"/>
                  <a:pt x="9656" y="2025"/>
                  <a:pt x="9656" y="2025"/>
                </a:cubicBezTo>
                <a:cubicBezTo>
                  <a:pt x="9402" y="1620"/>
                  <a:pt x="9402" y="1620"/>
                  <a:pt x="9402" y="1620"/>
                </a:cubicBezTo>
                <a:cubicBezTo>
                  <a:pt x="9148" y="1215"/>
                  <a:pt x="9148" y="1215"/>
                  <a:pt x="9148" y="1215"/>
                </a:cubicBezTo>
                <a:cubicBezTo>
                  <a:pt x="8640" y="945"/>
                  <a:pt x="8640" y="945"/>
                  <a:pt x="8640" y="945"/>
                </a:cubicBezTo>
                <a:cubicBezTo>
                  <a:pt x="8132" y="810"/>
                  <a:pt x="8132" y="810"/>
                  <a:pt x="8132" y="810"/>
                </a:cubicBezTo>
                <a:cubicBezTo>
                  <a:pt x="7878" y="675"/>
                  <a:pt x="7878" y="675"/>
                  <a:pt x="7878" y="675"/>
                </a:cubicBezTo>
                <a:cubicBezTo>
                  <a:pt x="7369" y="540"/>
                  <a:pt x="7369" y="540"/>
                  <a:pt x="7369" y="540"/>
                </a:cubicBezTo>
                <a:cubicBezTo>
                  <a:pt x="7115" y="540"/>
                  <a:pt x="7115" y="540"/>
                  <a:pt x="7115" y="540"/>
                </a:cubicBezTo>
                <a:cubicBezTo>
                  <a:pt x="7115" y="540"/>
                  <a:pt x="6861" y="810"/>
                  <a:pt x="6861" y="810"/>
                </a:cubicBezTo>
                <a:cubicBezTo>
                  <a:pt x="6861" y="810"/>
                  <a:pt x="6099" y="945"/>
                  <a:pt x="6099" y="945"/>
                </a:cubicBezTo>
                <a:cubicBezTo>
                  <a:pt x="5591" y="1215"/>
                  <a:pt x="5591" y="1215"/>
                  <a:pt x="5591" y="1215"/>
                </a:cubicBezTo>
                <a:cubicBezTo>
                  <a:pt x="5082" y="1350"/>
                  <a:pt x="5082" y="1350"/>
                  <a:pt x="5082" y="1350"/>
                </a:cubicBezTo>
                <a:cubicBezTo>
                  <a:pt x="5082" y="1350"/>
                  <a:pt x="5082" y="1350"/>
                  <a:pt x="5082" y="1215"/>
                </a:cubicBezTo>
                <a:cubicBezTo>
                  <a:pt x="4828" y="1215"/>
                  <a:pt x="4828" y="1215"/>
                  <a:pt x="4828" y="1215"/>
                </a:cubicBezTo>
                <a:cubicBezTo>
                  <a:pt x="4828" y="1215"/>
                  <a:pt x="4574" y="1080"/>
                  <a:pt x="4574" y="945"/>
                </a:cubicBezTo>
                <a:cubicBezTo>
                  <a:pt x="4574" y="945"/>
                  <a:pt x="4320" y="810"/>
                  <a:pt x="4320" y="810"/>
                </a:cubicBezTo>
                <a:cubicBezTo>
                  <a:pt x="4320" y="810"/>
                  <a:pt x="4320" y="675"/>
                  <a:pt x="4320" y="675"/>
                </a:cubicBezTo>
                <a:cubicBezTo>
                  <a:pt x="4320" y="540"/>
                  <a:pt x="4320" y="405"/>
                  <a:pt x="4320" y="405"/>
                </a:cubicBezTo>
                <a:cubicBezTo>
                  <a:pt x="4320" y="270"/>
                  <a:pt x="4320" y="270"/>
                  <a:pt x="4320" y="270"/>
                </a:cubicBezTo>
                <a:cubicBezTo>
                  <a:pt x="4066" y="135"/>
                  <a:pt x="4066" y="135"/>
                  <a:pt x="4066" y="135"/>
                </a:cubicBezTo>
                <a:cubicBezTo>
                  <a:pt x="4066" y="0"/>
                  <a:pt x="4066" y="0"/>
                  <a:pt x="4066" y="0"/>
                </a:cubicBezTo>
                <a:cubicBezTo>
                  <a:pt x="4066" y="0"/>
                  <a:pt x="3558" y="0"/>
                  <a:pt x="3558" y="0"/>
                </a:cubicBezTo>
                <a:cubicBezTo>
                  <a:pt x="3558" y="0"/>
                  <a:pt x="2541" y="540"/>
                  <a:pt x="2541" y="540"/>
                </a:cubicBezTo>
                <a:cubicBezTo>
                  <a:pt x="2795" y="675"/>
                  <a:pt x="2795" y="675"/>
                  <a:pt x="2795" y="675"/>
                </a:cubicBezTo>
                <a:cubicBezTo>
                  <a:pt x="2541" y="945"/>
                  <a:pt x="2541" y="945"/>
                  <a:pt x="2541" y="945"/>
                </a:cubicBezTo>
                <a:cubicBezTo>
                  <a:pt x="2287" y="1215"/>
                  <a:pt x="2287" y="1215"/>
                  <a:pt x="2287" y="1215"/>
                </a:cubicBezTo>
                <a:cubicBezTo>
                  <a:pt x="2033" y="1485"/>
                  <a:pt x="2033" y="1485"/>
                  <a:pt x="2033" y="1485"/>
                </a:cubicBezTo>
                <a:cubicBezTo>
                  <a:pt x="2033" y="1485"/>
                  <a:pt x="1779" y="1620"/>
                  <a:pt x="1779" y="1755"/>
                </a:cubicBezTo>
                <a:cubicBezTo>
                  <a:pt x="1779" y="1755"/>
                  <a:pt x="1525" y="1890"/>
                  <a:pt x="1525" y="1890"/>
                </a:cubicBezTo>
                <a:cubicBezTo>
                  <a:pt x="1271" y="2025"/>
                  <a:pt x="1271" y="2025"/>
                  <a:pt x="1271" y="2025"/>
                </a:cubicBezTo>
                <a:cubicBezTo>
                  <a:pt x="1016" y="2160"/>
                  <a:pt x="1016" y="2160"/>
                  <a:pt x="1016" y="2160"/>
                </a:cubicBezTo>
                <a:cubicBezTo>
                  <a:pt x="1016" y="2430"/>
                  <a:pt x="1016" y="2430"/>
                  <a:pt x="1016" y="2430"/>
                </a:cubicBezTo>
                <a:cubicBezTo>
                  <a:pt x="1016" y="2430"/>
                  <a:pt x="1016" y="2565"/>
                  <a:pt x="1016" y="2700"/>
                </a:cubicBezTo>
                <a:cubicBezTo>
                  <a:pt x="1016" y="2700"/>
                  <a:pt x="762" y="2835"/>
                  <a:pt x="762" y="2835"/>
                </a:cubicBezTo>
                <a:cubicBezTo>
                  <a:pt x="508" y="3105"/>
                  <a:pt x="508" y="3105"/>
                  <a:pt x="508" y="3105"/>
                </a:cubicBezTo>
                <a:cubicBezTo>
                  <a:pt x="0" y="3375"/>
                  <a:pt x="0" y="3375"/>
                  <a:pt x="0" y="3375"/>
                </a:cubicBezTo>
                <a:cubicBezTo>
                  <a:pt x="0" y="3645"/>
                  <a:pt x="0" y="3645"/>
                  <a:pt x="0" y="3645"/>
                </a:cubicBezTo>
                <a:cubicBezTo>
                  <a:pt x="254" y="3780"/>
                  <a:pt x="254" y="3780"/>
                  <a:pt x="254" y="3780"/>
                </a:cubicBezTo>
                <a:cubicBezTo>
                  <a:pt x="762" y="3915"/>
                  <a:pt x="762" y="3915"/>
                  <a:pt x="762" y="3915"/>
                </a:cubicBezTo>
                <a:cubicBezTo>
                  <a:pt x="1271" y="4050"/>
                  <a:pt x="1271" y="4050"/>
                  <a:pt x="1271" y="4050"/>
                </a:cubicBezTo>
                <a:cubicBezTo>
                  <a:pt x="1271" y="4050"/>
                  <a:pt x="1271" y="4185"/>
                  <a:pt x="1271" y="4320"/>
                </a:cubicBezTo>
                <a:cubicBezTo>
                  <a:pt x="1271" y="4320"/>
                  <a:pt x="1271" y="4455"/>
                  <a:pt x="1271" y="4455"/>
                </a:cubicBezTo>
                <a:cubicBezTo>
                  <a:pt x="1016" y="4725"/>
                  <a:pt x="1016" y="4725"/>
                  <a:pt x="1016" y="4725"/>
                </a:cubicBezTo>
                <a:cubicBezTo>
                  <a:pt x="1016" y="4725"/>
                  <a:pt x="1271" y="4860"/>
                  <a:pt x="1271" y="4860"/>
                </a:cubicBezTo>
                <a:cubicBezTo>
                  <a:pt x="1271" y="4860"/>
                  <a:pt x="1271" y="4995"/>
                  <a:pt x="1271" y="4995"/>
                </a:cubicBezTo>
                <a:cubicBezTo>
                  <a:pt x="1271" y="4995"/>
                  <a:pt x="1271" y="5265"/>
                  <a:pt x="1271" y="5265"/>
                </a:cubicBezTo>
                <a:cubicBezTo>
                  <a:pt x="1016" y="5400"/>
                  <a:pt x="1016" y="5400"/>
                  <a:pt x="1016" y="5400"/>
                </a:cubicBezTo>
                <a:cubicBezTo>
                  <a:pt x="1016" y="5400"/>
                  <a:pt x="1271" y="5535"/>
                  <a:pt x="1271" y="5670"/>
                </a:cubicBezTo>
                <a:cubicBezTo>
                  <a:pt x="1271" y="5670"/>
                  <a:pt x="1271" y="5805"/>
                  <a:pt x="1271" y="5805"/>
                </a:cubicBezTo>
                <a:cubicBezTo>
                  <a:pt x="1016" y="5805"/>
                  <a:pt x="1525" y="6075"/>
                  <a:pt x="1525" y="6075"/>
                </a:cubicBezTo>
                <a:cubicBezTo>
                  <a:pt x="1525" y="6075"/>
                  <a:pt x="1779" y="5940"/>
                  <a:pt x="2033" y="5940"/>
                </a:cubicBezTo>
                <a:cubicBezTo>
                  <a:pt x="2033" y="5940"/>
                  <a:pt x="2541" y="5940"/>
                  <a:pt x="2541" y="5940"/>
                </a:cubicBezTo>
                <a:cubicBezTo>
                  <a:pt x="3049" y="6075"/>
                  <a:pt x="3049" y="6075"/>
                  <a:pt x="3049" y="6075"/>
                </a:cubicBezTo>
                <a:cubicBezTo>
                  <a:pt x="3558" y="6075"/>
                  <a:pt x="3558" y="6075"/>
                  <a:pt x="3558" y="6075"/>
                </a:cubicBezTo>
                <a:cubicBezTo>
                  <a:pt x="3812" y="6345"/>
                  <a:pt x="3812" y="6345"/>
                  <a:pt x="3812" y="6345"/>
                </a:cubicBezTo>
                <a:cubicBezTo>
                  <a:pt x="3812" y="6615"/>
                  <a:pt x="3812" y="6615"/>
                  <a:pt x="3812" y="6615"/>
                </a:cubicBezTo>
                <a:cubicBezTo>
                  <a:pt x="3812" y="7020"/>
                  <a:pt x="3812" y="7020"/>
                  <a:pt x="3812" y="7020"/>
                </a:cubicBezTo>
                <a:cubicBezTo>
                  <a:pt x="3558" y="7290"/>
                  <a:pt x="3558" y="7290"/>
                  <a:pt x="3558" y="7290"/>
                </a:cubicBezTo>
                <a:cubicBezTo>
                  <a:pt x="4066" y="7425"/>
                  <a:pt x="4066" y="7425"/>
                  <a:pt x="4066" y="7425"/>
                </a:cubicBezTo>
                <a:cubicBezTo>
                  <a:pt x="4066" y="7425"/>
                  <a:pt x="4066" y="7425"/>
                  <a:pt x="4066" y="7425"/>
                </a:cubicBezTo>
                <a:cubicBezTo>
                  <a:pt x="4066" y="7425"/>
                  <a:pt x="4066" y="7695"/>
                  <a:pt x="4066" y="7830"/>
                </a:cubicBezTo>
                <a:cubicBezTo>
                  <a:pt x="3812" y="7830"/>
                  <a:pt x="3558" y="7830"/>
                  <a:pt x="3304" y="7965"/>
                </a:cubicBezTo>
                <a:cubicBezTo>
                  <a:pt x="3049" y="7965"/>
                  <a:pt x="2795" y="7965"/>
                  <a:pt x="2795" y="7965"/>
                </a:cubicBezTo>
                <a:cubicBezTo>
                  <a:pt x="2795" y="8100"/>
                  <a:pt x="2795" y="8100"/>
                  <a:pt x="2795" y="8100"/>
                </a:cubicBezTo>
                <a:cubicBezTo>
                  <a:pt x="3304" y="8235"/>
                  <a:pt x="3304" y="8235"/>
                  <a:pt x="3304" y="8235"/>
                </a:cubicBezTo>
                <a:cubicBezTo>
                  <a:pt x="3304" y="8235"/>
                  <a:pt x="3558" y="8235"/>
                  <a:pt x="3558" y="8235"/>
                </a:cubicBezTo>
                <a:cubicBezTo>
                  <a:pt x="3558" y="8370"/>
                  <a:pt x="3558" y="8640"/>
                  <a:pt x="3558" y="8640"/>
                </a:cubicBezTo>
                <a:cubicBezTo>
                  <a:pt x="3558" y="8640"/>
                  <a:pt x="3558" y="8775"/>
                  <a:pt x="3304" y="8775"/>
                </a:cubicBezTo>
                <a:cubicBezTo>
                  <a:pt x="3304" y="8775"/>
                  <a:pt x="3049" y="8910"/>
                  <a:pt x="3049" y="8910"/>
                </a:cubicBezTo>
                <a:cubicBezTo>
                  <a:pt x="2795" y="9045"/>
                  <a:pt x="2795" y="9045"/>
                  <a:pt x="2795" y="9045"/>
                </a:cubicBezTo>
                <a:cubicBezTo>
                  <a:pt x="2541" y="9180"/>
                  <a:pt x="2541" y="9180"/>
                  <a:pt x="2541" y="9180"/>
                </a:cubicBezTo>
                <a:cubicBezTo>
                  <a:pt x="2033" y="9315"/>
                  <a:pt x="2033" y="9315"/>
                  <a:pt x="2033" y="9315"/>
                </a:cubicBezTo>
                <a:cubicBezTo>
                  <a:pt x="2541" y="9585"/>
                  <a:pt x="2541" y="9585"/>
                  <a:pt x="2541" y="9585"/>
                </a:cubicBezTo>
                <a:cubicBezTo>
                  <a:pt x="2795" y="9585"/>
                  <a:pt x="2795" y="9585"/>
                  <a:pt x="2795" y="9585"/>
                </a:cubicBezTo>
                <a:cubicBezTo>
                  <a:pt x="2795" y="9585"/>
                  <a:pt x="3049" y="9720"/>
                  <a:pt x="3049" y="9720"/>
                </a:cubicBezTo>
                <a:cubicBezTo>
                  <a:pt x="3049" y="9720"/>
                  <a:pt x="3812" y="9990"/>
                  <a:pt x="3812" y="9990"/>
                </a:cubicBezTo>
                <a:cubicBezTo>
                  <a:pt x="3558" y="10125"/>
                  <a:pt x="3558" y="10125"/>
                  <a:pt x="3558" y="10125"/>
                </a:cubicBezTo>
                <a:cubicBezTo>
                  <a:pt x="3558" y="10125"/>
                  <a:pt x="3558" y="10260"/>
                  <a:pt x="3558" y="10395"/>
                </a:cubicBezTo>
                <a:cubicBezTo>
                  <a:pt x="3558" y="10530"/>
                  <a:pt x="3558" y="10935"/>
                  <a:pt x="3558" y="10935"/>
                </a:cubicBezTo>
                <a:cubicBezTo>
                  <a:pt x="3304" y="11070"/>
                  <a:pt x="3304" y="11070"/>
                  <a:pt x="3304" y="11070"/>
                </a:cubicBezTo>
                <a:cubicBezTo>
                  <a:pt x="3304" y="11205"/>
                  <a:pt x="3558" y="11610"/>
                  <a:pt x="3558" y="11610"/>
                </a:cubicBezTo>
                <a:cubicBezTo>
                  <a:pt x="3558" y="11745"/>
                  <a:pt x="3558" y="11745"/>
                  <a:pt x="3558" y="11745"/>
                </a:cubicBezTo>
                <a:cubicBezTo>
                  <a:pt x="3304" y="11880"/>
                  <a:pt x="3304" y="11880"/>
                  <a:pt x="3304" y="11880"/>
                </a:cubicBezTo>
                <a:cubicBezTo>
                  <a:pt x="4320" y="12150"/>
                  <a:pt x="4320" y="12150"/>
                  <a:pt x="4320" y="12150"/>
                </a:cubicBezTo>
                <a:cubicBezTo>
                  <a:pt x="4066" y="12420"/>
                  <a:pt x="4066" y="12420"/>
                  <a:pt x="4066" y="12420"/>
                </a:cubicBezTo>
                <a:cubicBezTo>
                  <a:pt x="3558" y="12555"/>
                  <a:pt x="3558" y="12555"/>
                  <a:pt x="3558" y="12555"/>
                </a:cubicBezTo>
                <a:cubicBezTo>
                  <a:pt x="3558" y="12555"/>
                  <a:pt x="3304" y="12555"/>
                  <a:pt x="3304" y="12555"/>
                </a:cubicBezTo>
                <a:cubicBezTo>
                  <a:pt x="3304" y="12690"/>
                  <a:pt x="3304" y="12825"/>
                  <a:pt x="3304" y="12825"/>
                </a:cubicBezTo>
                <a:cubicBezTo>
                  <a:pt x="3558" y="12960"/>
                  <a:pt x="3558" y="12960"/>
                  <a:pt x="3558" y="12960"/>
                </a:cubicBezTo>
                <a:cubicBezTo>
                  <a:pt x="3304" y="13095"/>
                  <a:pt x="3304" y="13095"/>
                  <a:pt x="3304" y="13095"/>
                </a:cubicBezTo>
                <a:cubicBezTo>
                  <a:pt x="3304" y="13095"/>
                  <a:pt x="3304" y="13095"/>
                  <a:pt x="3304" y="13095"/>
                </a:cubicBezTo>
                <a:cubicBezTo>
                  <a:pt x="3304" y="13095"/>
                  <a:pt x="3304" y="13365"/>
                  <a:pt x="3304" y="13365"/>
                </a:cubicBezTo>
                <a:cubicBezTo>
                  <a:pt x="3304" y="13365"/>
                  <a:pt x="3304" y="13500"/>
                  <a:pt x="3049" y="13500"/>
                </a:cubicBezTo>
                <a:cubicBezTo>
                  <a:pt x="3049" y="13500"/>
                  <a:pt x="2795" y="13635"/>
                  <a:pt x="2795" y="13635"/>
                </a:cubicBezTo>
                <a:cubicBezTo>
                  <a:pt x="3049" y="13905"/>
                  <a:pt x="3049" y="13905"/>
                  <a:pt x="3049" y="13905"/>
                </a:cubicBezTo>
                <a:cubicBezTo>
                  <a:pt x="2795" y="14445"/>
                  <a:pt x="2795" y="14445"/>
                  <a:pt x="2795" y="14445"/>
                </a:cubicBezTo>
                <a:cubicBezTo>
                  <a:pt x="2795" y="14580"/>
                  <a:pt x="2795" y="14580"/>
                  <a:pt x="2795" y="14580"/>
                </a:cubicBezTo>
                <a:cubicBezTo>
                  <a:pt x="3049" y="14985"/>
                  <a:pt x="3049" y="14985"/>
                  <a:pt x="3049" y="14985"/>
                </a:cubicBezTo>
                <a:cubicBezTo>
                  <a:pt x="3558" y="15390"/>
                  <a:pt x="3558" y="15390"/>
                  <a:pt x="3558" y="15390"/>
                </a:cubicBezTo>
                <a:cubicBezTo>
                  <a:pt x="4066" y="15660"/>
                  <a:pt x="4066" y="15660"/>
                  <a:pt x="4066" y="15660"/>
                </a:cubicBezTo>
                <a:cubicBezTo>
                  <a:pt x="4320" y="15930"/>
                  <a:pt x="4320" y="15930"/>
                  <a:pt x="4320" y="15930"/>
                </a:cubicBezTo>
                <a:cubicBezTo>
                  <a:pt x="4828" y="16065"/>
                  <a:pt x="4828" y="16065"/>
                  <a:pt x="4828" y="16065"/>
                </a:cubicBezTo>
                <a:cubicBezTo>
                  <a:pt x="4574" y="16470"/>
                  <a:pt x="4574" y="16470"/>
                  <a:pt x="4574" y="16470"/>
                </a:cubicBezTo>
                <a:cubicBezTo>
                  <a:pt x="4828" y="16605"/>
                  <a:pt x="4828" y="16605"/>
                  <a:pt x="4828" y="16605"/>
                </a:cubicBezTo>
                <a:cubicBezTo>
                  <a:pt x="4828" y="16875"/>
                  <a:pt x="4828" y="16875"/>
                  <a:pt x="4828" y="16875"/>
                </a:cubicBezTo>
                <a:cubicBezTo>
                  <a:pt x="4828" y="16875"/>
                  <a:pt x="4828" y="16875"/>
                  <a:pt x="4574" y="17010"/>
                </a:cubicBezTo>
                <a:cubicBezTo>
                  <a:pt x="4574" y="17010"/>
                  <a:pt x="4574" y="17010"/>
                  <a:pt x="4320" y="16875"/>
                </a:cubicBezTo>
                <a:cubicBezTo>
                  <a:pt x="4066" y="16875"/>
                  <a:pt x="3812" y="16605"/>
                  <a:pt x="3812" y="16605"/>
                </a:cubicBezTo>
                <a:cubicBezTo>
                  <a:pt x="3812" y="16605"/>
                  <a:pt x="3558" y="16335"/>
                  <a:pt x="3558" y="16335"/>
                </a:cubicBezTo>
                <a:cubicBezTo>
                  <a:pt x="3558" y="16335"/>
                  <a:pt x="3304" y="16200"/>
                  <a:pt x="3304" y="16200"/>
                </a:cubicBezTo>
                <a:cubicBezTo>
                  <a:pt x="2795" y="16200"/>
                  <a:pt x="2795" y="16200"/>
                  <a:pt x="2795" y="16200"/>
                </a:cubicBezTo>
                <a:cubicBezTo>
                  <a:pt x="2795" y="16200"/>
                  <a:pt x="2795" y="16335"/>
                  <a:pt x="2795" y="16335"/>
                </a:cubicBezTo>
                <a:cubicBezTo>
                  <a:pt x="2795" y="16470"/>
                  <a:pt x="2795" y="16470"/>
                  <a:pt x="3049" y="16605"/>
                </a:cubicBezTo>
                <a:cubicBezTo>
                  <a:pt x="3304" y="16740"/>
                  <a:pt x="3304" y="16740"/>
                  <a:pt x="3558" y="16740"/>
                </a:cubicBezTo>
                <a:cubicBezTo>
                  <a:pt x="3558" y="16740"/>
                  <a:pt x="3558" y="16875"/>
                  <a:pt x="3812" y="16875"/>
                </a:cubicBezTo>
                <a:cubicBezTo>
                  <a:pt x="3812" y="17010"/>
                  <a:pt x="3812" y="17280"/>
                  <a:pt x="3812" y="17280"/>
                </a:cubicBezTo>
                <a:cubicBezTo>
                  <a:pt x="4320" y="17550"/>
                  <a:pt x="4320" y="17550"/>
                  <a:pt x="4320" y="17550"/>
                </a:cubicBezTo>
                <a:cubicBezTo>
                  <a:pt x="4828" y="17685"/>
                  <a:pt x="4828" y="17685"/>
                  <a:pt x="4828" y="17685"/>
                </a:cubicBezTo>
                <a:cubicBezTo>
                  <a:pt x="6861" y="18225"/>
                  <a:pt x="6861" y="18225"/>
                  <a:pt x="6861" y="18225"/>
                </a:cubicBezTo>
                <a:cubicBezTo>
                  <a:pt x="7624" y="18360"/>
                  <a:pt x="7624" y="18360"/>
                  <a:pt x="7624" y="18360"/>
                </a:cubicBezTo>
                <a:cubicBezTo>
                  <a:pt x="7878" y="18360"/>
                  <a:pt x="7878" y="18360"/>
                  <a:pt x="7878" y="18360"/>
                </a:cubicBezTo>
                <a:cubicBezTo>
                  <a:pt x="8132" y="18630"/>
                  <a:pt x="8132" y="18630"/>
                  <a:pt x="8132" y="18630"/>
                </a:cubicBezTo>
                <a:cubicBezTo>
                  <a:pt x="8386" y="18765"/>
                  <a:pt x="8386" y="18765"/>
                  <a:pt x="8386" y="18765"/>
                </a:cubicBezTo>
                <a:cubicBezTo>
                  <a:pt x="8386" y="18765"/>
                  <a:pt x="8640" y="18765"/>
                  <a:pt x="8894" y="18765"/>
                </a:cubicBezTo>
                <a:cubicBezTo>
                  <a:pt x="8894" y="18765"/>
                  <a:pt x="9402" y="18765"/>
                  <a:pt x="9402" y="18765"/>
                </a:cubicBezTo>
                <a:cubicBezTo>
                  <a:pt x="9402" y="18765"/>
                  <a:pt x="9656" y="18630"/>
                  <a:pt x="9656" y="18765"/>
                </a:cubicBezTo>
                <a:cubicBezTo>
                  <a:pt x="9656" y="18900"/>
                  <a:pt x="10419" y="19575"/>
                  <a:pt x="10419" y="19575"/>
                </a:cubicBezTo>
                <a:cubicBezTo>
                  <a:pt x="10419" y="19575"/>
                  <a:pt x="10419" y="19710"/>
                  <a:pt x="10673" y="19845"/>
                </a:cubicBezTo>
                <a:cubicBezTo>
                  <a:pt x="10927" y="19980"/>
                  <a:pt x="11435" y="20115"/>
                  <a:pt x="11435" y="20115"/>
                </a:cubicBezTo>
                <a:cubicBezTo>
                  <a:pt x="11435" y="20115"/>
                  <a:pt x="11181" y="20250"/>
                  <a:pt x="11181" y="20385"/>
                </a:cubicBezTo>
                <a:cubicBezTo>
                  <a:pt x="11435" y="20520"/>
                  <a:pt x="11181" y="20520"/>
                  <a:pt x="11435" y="20520"/>
                </a:cubicBezTo>
                <a:cubicBezTo>
                  <a:pt x="11435" y="20655"/>
                  <a:pt x="11435" y="20655"/>
                  <a:pt x="11435" y="20655"/>
                </a:cubicBezTo>
                <a:cubicBezTo>
                  <a:pt x="11435" y="20655"/>
                  <a:pt x="11435" y="20655"/>
                  <a:pt x="11435" y="20790"/>
                </a:cubicBezTo>
                <a:cubicBezTo>
                  <a:pt x="11689" y="20790"/>
                  <a:pt x="11689" y="20925"/>
                  <a:pt x="11689" y="20925"/>
                </a:cubicBezTo>
                <a:cubicBezTo>
                  <a:pt x="11689" y="21330"/>
                  <a:pt x="11689" y="21330"/>
                  <a:pt x="11689" y="21330"/>
                </a:cubicBezTo>
                <a:cubicBezTo>
                  <a:pt x="12198" y="21330"/>
                  <a:pt x="12198" y="21330"/>
                  <a:pt x="12198" y="21330"/>
                </a:cubicBezTo>
                <a:lnTo>
                  <a:pt x="12452" y="21330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90" name="Shape 2290"/>
          <p:cNvSpPr/>
          <p:nvPr/>
        </p:nvSpPr>
        <p:spPr>
          <a:xfrm>
            <a:off x="8661957" y="3948226"/>
            <a:ext cx="207387" cy="379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14" y="21600"/>
                </a:moveTo>
                <a:cubicBezTo>
                  <a:pt x="13214" y="21600"/>
                  <a:pt x="13214" y="21600"/>
                  <a:pt x="13214" y="21600"/>
                </a:cubicBezTo>
                <a:cubicBezTo>
                  <a:pt x="12452" y="21330"/>
                  <a:pt x="12452" y="21330"/>
                  <a:pt x="12452" y="21330"/>
                </a:cubicBezTo>
                <a:cubicBezTo>
                  <a:pt x="12198" y="21465"/>
                  <a:pt x="12198" y="21465"/>
                  <a:pt x="12198" y="21465"/>
                </a:cubicBezTo>
                <a:cubicBezTo>
                  <a:pt x="11689" y="21330"/>
                  <a:pt x="11689" y="21330"/>
                  <a:pt x="11689" y="21330"/>
                </a:cubicBezTo>
                <a:cubicBezTo>
                  <a:pt x="11689" y="20925"/>
                  <a:pt x="11689" y="20925"/>
                  <a:pt x="11689" y="20925"/>
                </a:cubicBezTo>
                <a:cubicBezTo>
                  <a:pt x="11689" y="20925"/>
                  <a:pt x="11435" y="20925"/>
                  <a:pt x="11435" y="20790"/>
                </a:cubicBezTo>
                <a:cubicBezTo>
                  <a:pt x="11435" y="20520"/>
                  <a:pt x="11435" y="20520"/>
                  <a:pt x="11435" y="20520"/>
                </a:cubicBezTo>
                <a:cubicBezTo>
                  <a:pt x="11181" y="20655"/>
                  <a:pt x="11181" y="20655"/>
                  <a:pt x="11181" y="20655"/>
                </a:cubicBezTo>
                <a:cubicBezTo>
                  <a:pt x="11181" y="20520"/>
                  <a:pt x="11181" y="20520"/>
                  <a:pt x="11181" y="20520"/>
                </a:cubicBezTo>
                <a:cubicBezTo>
                  <a:pt x="11181" y="20385"/>
                  <a:pt x="11181" y="20385"/>
                  <a:pt x="11181" y="20385"/>
                </a:cubicBezTo>
                <a:cubicBezTo>
                  <a:pt x="11181" y="20250"/>
                  <a:pt x="11181" y="20115"/>
                  <a:pt x="11435" y="20115"/>
                </a:cubicBezTo>
                <a:cubicBezTo>
                  <a:pt x="11181" y="20115"/>
                  <a:pt x="10673" y="19980"/>
                  <a:pt x="10673" y="19845"/>
                </a:cubicBezTo>
                <a:cubicBezTo>
                  <a:pt x="10419" y="19845"/>
                  <a:pt x="10419" y="19575"/>
                  <a:pt x="10419" y="19575"/>
                </a:cubicBezTo>
                <a:cubicBezTo>
                  <a:pt x="10165" y="19575"/>
                  <a:pt x="9656" y="19035"/>
                  <a:pt x="9656" y="18765"/>
                </a:cubicBezTo>
                <a:cubicBezTo>
                  <a:pt x="9148" y="18765"/>
                  <a:pt x="8894" y="18765"/>
                  <a:pt x="8894" y="18765"/>
                </a:cubicBezTo>
                <a:cubicBezTo>
                  <a:pt x="8640" y="18765"/>
                  <a:pt x="8386" y="18765"/>
                  <a:pt x="8386" y="18765"/>
                </a:cubicBezTo>
                <a:cubicBezTo>
                  <a:pt x="8132" y="18630"/>
                  <a:pt x="8132" y="18630"/>
                  <a:pt x="8132" y="18630"/>
                </a:cubicBezTo>
                <a:cubicBezTo>
                  <a:pt x="7878" y="18495"/>
                  <a:pt x="7878" y="18495"/>
                  <a:pt x="7878" y="18495"/>
                </a:cubicBezTo>
                <a:cubicBezTo>
                  <a:pt x="6861" y="18225"/>
                  <a:pt x="6861" y="18225"/>
                  <a:pt x="6861" y="18225"/>
                </a:cubicBezTo>
                <a:cubicBezTo>
                  <a:pt x="3812" y="17280"/>
                  <a:pt x="3812" y="17280"/>
                  <a:pt x="3812" y="17280"/>
                </a:cubicBezTo>
                <a:cubicBezTo>
                  <a:pt x="3812" y="17280"/>
                  <a:pt x="3558" y="17010"/>
                  <a:pt x="3558" y="16875"/>
                </a:cubicBezTo>
                <a:cubicBezTo>
                  <a:pt x="3558" y="16875"/>
                  <a:pt x="3558" y="16875"/>
                  <a:pt x="3558" y="16740"/>
                </a:cubicBezTo>
                <a:cubicBezTo>
                  <a:pt x="3304" y="16740"/>
                  <a:pt x="3049" y="16740"/>
                  <a:pt x="3049" y="16605"/>
                </a:cubicBezTo>
                <a:cubicBezTo>
                  <a:pt x="2795" y="16605"/>
                  <a:pt x="2795" y="16470"/>
                  <a:pt x="2541" y="16335"/>
                </a:cubicBezTo>
                <a:cubicBezTo>
                  <a:pt x="2541" y="16335"/>
                  <a:pt x="2541" y="16200"/>
                  <a:pt x="2541" y="16200"/>
                </a:cubicBezTo>
                <a:cubicBezTo>
                  <a:pt x="3304" y="16200"/>
                  <a:pt x="3304" y="16200"/>
                  <a:pt x="3304" y="16200"/>
                </a:cubicBezTo>
                <a:cubicBezTo>
                  <a:pt x="3304" y="16200"/>
                  <a:pt x="3558" y="16335"/>
                  <a:pt x="3558" y="16335"/>
                </a:cubicBezTo>
                <a:cubicBezTo>
                  <a:pt x="3812" y="16335"/>
                  <a:pt x="3812" y="16605"/>
                  <a:pt x="3812" y="16605"/>
                </a:cubicBezTo>
                <a:cubicBezTo>
                  <a:pt x="3812" y="16605"/>
                  <a:pt x="4066" y="16875"/>
                  <a:pt x="4320" y="16875"/>
                </a:cubicBezTo>
                <a:cubicBezTo>
                  <a:pt x="4320" y="16875"/>
                  <a:pt x="4574" y="16875"/>
                  <a:pt x="4574" y="16875"/>
                </a:cubicBezTo>
                <a:cubicBezTo>
                  <a:pt x="4574" y="16875"/>
                  <a:pt x="4574" y="16875"/>
                  <a:pt x="4574" y="16875"/>
                </a:cubicBezTo>
                <a:cubicBezTo>
                  <a:pt x="4828" y="16605"/>
                  <a:pt x="4828" y="16605"/>
                  <a:pt x="4828" y="16605"/>
                </a:cubicBezTo>
                <a:cubicBezTo>
                  <a:pt x="4574" y="16470"/>
                  <a:pt x="4574" y="16470"/>
                  <a:pt x="4574" y="16470"/>
                </a:cubicBezTo>
                <a:cubicBezTo>
                  <a:pt x="4574" y="16065"/>
                  <a:pt x="4574" y="16065"/>
                  <a:pt x="4574" y="16065"/>
                </a:cubicBezTo>
                <a:cubicBezTo>
                  <a:pt x="4320" y="15930"/>
                  <a:pt x="4320" y="15930"/>
                  <a:pt x="4320" y="15930"/>
                </a:cubicBezTo>
                <a:cubicBezTo>
                  <a:pt x="4066" y="15660"/>
                  <a:pt x="4066" y="15660"/>
                  <a:pt x="4066" y="15660"/>
                </a:cubicBezTo>
                <a:cubicBezTo>
                  <a:pt x="3049" y="14985"/>
                  <a:pt x="3049" y="14985"/>
                  <a:pt x="3049" y="14985"/>
                </a:cubicBezTo>
                <a:cubicBezTo>
                  <a:pt x="2541" y="14580"/>
                  <a:pt x="2541" y="14580"/>
                  <a:pt x="2541" y="14580"/>
                </a:cubicBezTo>
                <a:cubicBezTo>
                  <a:pt x="3049" y="13905"/>
                  <a:pt x="3049" y="13905"/>
                  <a:pt x="3049" y="13905"/>
                </a:cubicBezTo>
                <a:cubicBezTo>
                  <a:pt x="2795" y="13635"/>
                  <a:pt x="2795" y="13635"/>
                  <a:pt x="2795" y="13635"/>
                </a:cubicBezTo>
                <a:cubicBezTo>
                  <a:pt x="2795" y="13635"/>
                  <a:pt x="3049" y="13500"/>
                  <a:pt x="3049" y="13500"/>
                </a:cubicBezTo>
                <a:cubicBezTo>
                  <a:pt x="3049" y="13500"/>
                  <a:pt x="3304" y="13365"/>
                  <a:pt x="3304" y="13365"/>
                </a:cubicBezTo>
                <a:cubicBezTo>
                  <a:pt x="3304" y="13365"/>
                  <a:pt x="3304" y="13230"/>
                  <a:pt x="3304" y="13230"/>
                </a:cubicBezTo>
                <a:cubicBezTo>
                  <a:pt x="3304" y="13095"/>
                  <a:pt x="3304" y="13095"/>
                  <a:pt x="3304" y="13095"/>
                </a:cubicBezTo>
                <a:cubicBezTo>
                  <a:pt x="3558" y="12825"/>
                  <a:pt x="3558" y="12825"/>
                  <a:pt x="3558" y="12825"/>
                </a:cubicBezTo>
                <a:cubicBezTo>
                  <a:pt x="3049" y="12825"/>
                  <a:pt x="3049" y="12825"/>
                  <a:pt x="3049" y="12825"/>
                </a:cubicBezTo>
                <a:cubicBezTo>
                  <a:pt x="3049" y="12690"/>
                  <a:pt x="3304" y="12555"/>
                  <a:pt x="3304" y="12555"/>
                </a:cubicBezTo>
                <a:cubicBezTo>
                  <a:pt x="3304" y="12555"/>
                  <a:pt x="3304" y="12555"/>
                  <a:pt x="3558" y="12555"/>
                </a:cubicBezTo>
                <a:cubicBezTo>
                  <a:pt x="4066" y="12285"/>
                  <a:pt x="4066" y="12285"/>
                  <a:pt x="4066" y="12285"/>
                </a:cubicBezTo>
                <a:cubicBezTo>
                  <a:pt x="4066" y="12150"/>
                  <a:pt x="4066" y="12150"/>
                  <a:pt x="4066" y="12150"/>
                </a:cubicBezTo>
                <a:cubicBezTo>
                  <a:pt x="3304" y="12015"/>
                  <a:pt x="3304" y="12015"/>
                  <a:pt x="3304" y="12015"/>
                </a:cubicBezTo>
                <a:cubicBezTo>
                  <a:pt x="3558" y="11610"/>
                  <a:pt x="3558" y="11610"/>
                  <a:pt x="3558" y="11610"/>
                </a:cubicBezTo>
                <a:cubicBezTo>
                  <a:pt x="3304" y="11475"/>
                  <a:pt x="3049" y="11205"/>
                  <a:pt x="3049" y="11205"/>
                </a:cubicBezTo>
                <a:cubicBezTo>
                  <a:pt x="3304" y="10935"/>
                  <a:pt x="3304" y="10935"/>
                  <a:pt x="3304" y="10935"/>
                </a:cubicBezTo>
                <a:cubicBezTo>
                  <a:pt x="3304" y="10935"/>
                  <a:pt x="3558" y="10530"/>
                  <a:pt x="3558" y="10395"/>
                </a:cubicBezTo>
                <a:cubicBezTo>
                  <a:pt x="3558" y="10260"/>
                  <a:pt x="3558" y="10125"/>
                  <a:pt x="3558" y="10125"/>
                </a:cubicBezTo>
                <a:cubicBezTo>
                  <a:pt x="3558" y="9990"/>
                  <a:pt x="3558" y="9990"/>
                  <a:pt x="3558" y="9990"/>
                </a:cubicBezTo>
                <a:cubicBezTo>
                  <a:pt x="3304" y="9855"/>
                  <a:pt x="3049" y="9720"/>
                  <a:pt x="3049" y="9720"/>
                </a:cubicBezTo>
                <a:cubicBezTo>
                  <a:pt x="3049" y="9720"/>
                  <a:pt x="2795" y="9720"/>
                  <a:pt x="2795" y="9585"/>
                </a:cubicBezTo>
                <a:cubicBezTo>
                  <a:pt x="2541" y="9585"/>
                  <a:pt x="2541" y="9585"/>
                  <a:pt x="2541" y="9585"/>
                </a:cubicBezTo>
                <a:cubicBezTo>
                  <a:pt x="2033" y="9315"/>
                  <a:pt x="2033" y="9315"/>
                  <a:pt x="2033" y="9315"/>
                </a:cubicBezTo>
                <a:cubicBezTo>
                  <a:pt x="2795" y="9045"/>
                  <a:pt x="2795" y="9045"/>
                  <a:pt x="2795" y="9045"/>
                </a:cubicBezTo>
                <a:cubicBezTo>
                  <a:pt x="2795" y="8910"/>
                  <a:pt x="2795" y="8910"/>
                  <a:pt x="2795" y="8910"/>
                </a:cubicBezTo>
                <a:cubicBezTo>
                  <a:pt x="3049" y="8775"/>
                  <a:pt x="3304" y="8775"/>
                  <a:pt x="3304" y="8775"/>
                </a:cubicBezTo>
                <a:cubicBezTo>
                  <a:pt x="3304" y="8775"/>
                  <a:pt x="3558" y="8640"/>
                  <a:pt x="3558" y="8640"/>
                </a:cubicBezTo>
                <a:cubicBezTo>
                  <a:pt x="3558" y="8505"/>
                  <a:pt x="3558" y="8370"/>
                  <a:pt x="3558" y="8235"/>
                </a:cubicBezTo>
                <a:cubicBezTo>
                  <a:pt x="2795" y="8100"/>
                  <a:pt x="2795" y="8100"/>
                  <a:pt x="2795" y="8100"/>
                </a:cubicBezTo>
                <a:cubicBezTo>
                  <a:pt x="2795" y="7965"/>
                  <a:pt x="2795" y="7965"/>
                  <a:pt x="2795" y="7965"/>
                </a:cubicBezTo>
                <a:cubicBezTo>
                  <a:pt x="2795" y="7965"/>
                  <a:pt x="3049" y="7965"/>
                  <a:pt x="3304" y="7830"/>
                </a:cubicBezTo>
                <a:cubicBezTo>
                  <a:pt x="3558" y="7830"/>
                  <a:pt x="3812" y="7695"/>
                  <a:pt x="3812" y="7695"/>
                </a:cubicBezTo>
                <a:cubicBezTo>
                  <a:pt x="4066" y="7695"/>
                  <a:pt x="4066" y="7560"/>
                  <a:pt x="4066" y="7425"/>
                </a:cubicBezTo>
                <a:cubicBezTo>
                  <a:pt x="3558" y="7290"/>
                  <a:pt x="3558" y="7290"/>
                  <a:pt x="3558" y="7290"/>
                </a:cubicBezTo>
                <a:cubicBezTo>
                  <a:pt x="3812" y="7020"/>
                  <a:pt x="3812" y="7020"/>
                  <a:pt x="3812" y="7020"/>
                </a:cubicBezTo>
                <a:cubicBezTo>
                  <a:pt x="3558" y="6615"/>
                  <a:pt x="3558" y="6615"/>
                  <a:pt x="3558" y="6615"/>
                </a:cubicBezTo>
                <a:cubicBezTo>
                  <a:pt x="3812" y="6345"/>
                  <a:pt x="3812" y="6345"/>
                  <a:pt x="3812" y="6345"/>
                </a:cubicBezTo>
                <a:cubicBezTo>
                  <a:pt x="3558" y="6210"/>
                  <a:pt x="3558" y="6210"/>
                  <a:pt x="3558" y="6210"/>
                </a:cubicBezTo>
                <a:cubicBezTo>
                  <a:pt x="2541" y="5940"/>
                  <a:pt x="2541" y="5940"/>
                  <a:pt x="2541" y="5940"/>
                </a:cubicBezTo>
                <a:cubicBezTo>
                  <a:pt x="2287" y="5940"/>
                  <a:pt x="2287" y="5940"/>
                  <a:pt x="2287" y="5940"/>
                </a:cubicBezTo>
                <a:cubicBezTo>
                  <a:pt x="2033" y="5940"/>
                  <a:pt x="1779" y="6075"/>
                  <a:pt x="1779" y="6075"/>
                </a:cubicBezTo>
                <a:cubicBezTo>
                  <a:pt x="1016" y="5940"/>
                  <a:pt x="1016" y="5805"/>
                  <a:pt x="1016" y="5805"/>
                </a:cubicBezTo>
                <a:cubicBezTo>
                  <a:pt x="1271" y="5805"/>
                  <a:pt x="1271" y="5670"/>
                  <a:pt x="1271" y="5670"/>
                </a:cubicBezTo>
                <a:cubicBezTo>
                  <a:pt x="1016" y="5535"/>
                  <a:pt x="1016" y="5535"/>
                  <a:pt x="1016" y="5535"/>
                </a:cubicBezTo>
                <a:cubicBezTo>
                  <a:pt x="1016" y="5265"/>
                  <a:pt x="1016" y="5265"/>
                  <a:pt x="1016" y="5265"/>
                </a:cubicBezTo>
                <a:cubicBezTo>
                  <a:pt x="1016" y="5265"/>
                  <a:pt x="1271" y="4995"/>
                  <a:pt x="1271" y="4995"/>
                </a:cubicBezTo>
                <a:cubicBezTo>
                  <a:pt x="1016" y="4860"/>
                  <a:pt x="1016" y="4725"/>
                  <a:pt x="1016" y="4725"/>
                </a:cubicBezTo>
                <a:cubicBezTo>
                  <a:pt x="1271" y="4455"/>
                  <a:pt x="1271" y="4455"/>
                  <a:pt x="1271" y="4455"/>
                </a:cubicBezTo>
                <a:cubicBezTo>
                  <a:pt x="1271" y="4320"/>
                  <a:pt x="1271" y="4320"/>
                  <a:pt x="1271" y="4320"/>
                </a:cubicBezTo>
                <a:cubicBezTo>
                  <a:pt x="1271" y="4185"/>
                  <a:pt x="1271" y="4050"/>
                  <a:pt x="1271" y="4050"/>
                </a:cubicBezTo>
                <a:cubicBezTo>
                  <a:pt x="254" y="3780"/>
                  <a:pt x="254" y="3780"/>
                  <a:pt x="254" y="3780"/>
                </a:cubicBezTo>
                <a:cubicBezTo>
                  <a:pt x="0" y="3645"/>
                  <a:pt x="0" y="3645"/>
                  <a:pt x="0" y="3645"/>
                </a:cubicBezTo>
                <a:cubicBezTo>
                  <a:pt x="0" y="3375"/>
                  <a:pt x="0" y="3375"/>
                  <a:pt x="0" y="3375"/>
                </a:cubicBezTo>
                <a:cubicBezTo>
                  <a:pt x="508" y="3105"/>
                  <a:pt x="508" y="3105"/>
                  <a:pt x="508" y="3105"/>
                </a:cubicBezTo>
                <a:cubicBezTo>
                  <a:pt x="762" y="2835"/>
                  <a:pt x="762" y="2835"/>
                  <a:pt x="762" y="2835"/>
                </a:cubicBezTo>
                <a:cubicBezTo>
                  <a:pt x="762" y="2700"/>
                  <a:pt x="762" y="2700"/>
                  <a:pt x="762" y="2565"/>
                </a:cubicBezTo>
                <a:cubicBezTo>
                  <a:pt x="762" y="2565"/>
                  <a:pt x="1016" y="2430"/>
                  <a:pt x="1016" y="2430"/>
                </a:cubicBezTo>
                <a:cubicBezTo>
                  <a:pt x="1016" y="2160"/>
                  <a:pt x="1016" y="2160"/>
                  <a:pt x="1016" y="2160"/>
                </a:cubicBezTo>
                <a:cubicBezTo>
                  <a:pt x="1016" y="2025"/>
                  <a:pt x="1016" y="2025"/>
                  <a:pt x="1016" y="2025"/>
                </a:cubicBezTo>
                <a:cubicBezTo>
                  <a:pt x="1271" y="1890"/>
                  <a:pt x="1271" y="1890"/>
                  <a:pt x="1271" y="1890"/>
                </a:cubicBezTo>
                <a:cubicBezTo>
                  <a:pt x="1271" y="1890"/>
                  <a:pt x="1525" y="1755"/>
                  <a:pt x="1779" y="1755"/>
                </a:cubicBezTo>
                <a:cubicBezTo>
                  <a:pt x="1779" y="1620"/>
                  <a:pt x="1779" y="1485"/>
                  <a:pt x="1779" y="1485"/>
                </a:cubicBezTo>
                <a:cubicBezTo>
                  <a:pt x="2795" y="675"/>
                  <a:pt x="2795" y="675"/>
                  <a:pt x="2795" y="675"/>
                </a:cubicBezTo>
                <a:cubicBezTo>
                  <a:pt x="2541" y="540"/>
                  <a:pt x="2541" y="540"/>
                  <a:pt x="2541" y="540"/>
                </a:cubicBezTo>
                <a:cubicBezTo>
                  <a:pt x="3304" y="0"/>
                  <a:pt x="3558" y="0"/>
                  <a:pt x="3558" y="0"/>
                </a:cubicBezTo>
                <a:cubicBezTo>
                  <a:pt x="3812" y="0"/>
                  <a:pt x="4066" y="0"/>
                  <a:pt x="4066" y="0"/>
                </a:cubicBezTo>
                <a:cubicBezTo>
                  <a:pt x="4320" y="135"/>
                  <a:pt x="4320" y="135"/>
                  <a:pt x="4320" y="135"/>
                </a:cubicBezTo>
                <a:cubicBezTo>
                  <a:pt x="4574" y="270"/>
                  <a:pt x="4574" y="270"/>
                  <a:pt x="4574" y="270"/>
                </a:cubicBezTo>
                <a:cubicBezTo>
                  <a:pt x="4574" y="405"/>
                  <a:pt x="4574" y="405"/>
                  <a:pt x="4574" y="405"/>
                </a:cubicBezTo>
                <a:cubicBezTo>
                  <a:pt x="4574" y="540"/>
                  <a:pt x="4320" y="540"/>
                  <a:pt x="4320" y="675"/>
                </a:cubicBezTo>
                <a:cubicBezTo>
                  <a:pt x="4574" y="675"/>
                  <a:pt x="4320" y="810"/>
                  <a:pt x="4320" y="810"/>
                </a:cubicBezTo>
                <a:cubicBezTo>
                  <a:pt x="4574" y="810"/>
                  <a:pt x="4574" y="945"/>
                  <a:pt x="4574" y="945"/>
                </a:cubicBezTo>
                <a:cubicBezTo>
                  <a:pt x="4828" y="1080"/>
                  <a:pt x="4828" y="1080"/>
                  <a:pt x="4828" y="1080"/>
                </a:cubicBezTo>
                <a:cubicBezTo>
                  <a:pt x="4828" y="1215"/>
                  <a:pt x="5082" y="1215"/>
                  <a:pt x="5082" y="1215"/>
                </a:cubicBezTo>
                <a:cubicBezTo>
                  <a:pt x="5591" y="1080"/>
                  <a:pt x="5591" y="1080"/>
                  <a:pt x="5591" y="1080"/>
                </a:cubicBezTo>
                <a:cubicBezTo>
                  <a:pt x="6099" y="945"/>
                  <a:pt x="6099" y="945"/>
                  <a:pt x="6099" y="945"/>
                </a:cubicBezTo>
                <a:cubicBezTo>
                  <a:pt x="6099" y="945"/>
                  <a:pt x="6607" y="810"/>
                  <a:pt x="6861" y="810"/>
                </a:cubicBezTo>
                <a:cubicBezTo>
                  <a:pt x="6861" y="810"/>
                  <a:pt x="6861" y="675"/>
                  <a:pt x="7115" y="540"/>
                </a:cubicBezTo>
                <a:cubicBezTo>
                  <a:pt x="7369" y="540"/>
                  <a:pt x="7369" y="540"/>
                  <a:pt x="7369" y="540"/>
                </a:cubicBezTo>
                <a:cubicBezTo>
                  <a:pt x="7878" y="540"/>
                  <a:pt x="7878" y="540"/>
                  <a:pt x="7878" y="540"/>
                </a:cubicBezTo>
                <a:cubicBezTo>
                  <a:pt x="8132" y="810"/>
                  <a:pt x="8132" y="810"/>
                  <a:pt x="8132" y="810"/>
                </a:cubicBezTo>
                <a:cubicBezTo>
                  <a:pt x="8640" y="945"/>
                  <a:pt x="8640" y="945"/>
                  <a:pt x="8640" y="945"/>
                </a:cubicBezTo>
                <a:cubicBezTo>
                  <a:pt x="9148" y="1215"/>
                  <a:pt x="9148" y="1215"/>
                  <a:pt x="9148" y="1215"/>
                </a:cubicBezTo>
                <a:cubicBezTo>
                  <a:pt x="9402" y="1620"/>
                  <a:pt x="9402" y="1620"/>
                  <a:pt x="9402" y="1620"/>
                </a:cubicBezTo>
                <a:cubicBezTo>
                  <a:pt x="9911" y="2025"/>
                  <a:pt x="9911" y="2025"/>
                  <a:pt x="9911" y="2025"/>
                </a:cubicBezTo>
                <a:cubicBezTo>
                  <a:pt x="10165" y="1890"/>
                  <a:pt x="10165" y="1890"/>
                  <a:pt x="10165" y="1890"/>
                </a:cubicBezTo>
                <a:cubicBezTo>
                  <a:pt x="10673" y="2160"/>
                  <a:pt x="10673" y="2160"/>
                  <a:pt x="10673" y="2160"/>
                </a:cubicBezTo>
                <a:cubicBezTo>
                  <a:pt x="11181" y="2295"/>
                  <a:pt x="11181" y="2295"/>
                  <a:pt x="11181" y="2295"/>
                </a:cubicBezTo>
                <a:cubicBezTo>
                  <a:pt x="11181" y="2295"/>
                  <a:pt x="11689" y="2295"/>
                  <a:pt x="12198" y="2430"/>
                </a:cubicBezTo>
                <a:cubicBezTo>
                  <a:pt x="12452" y="2430"/>
                  <a:pt x="12452" y="2565"/>
                  <a:pt x="12452" y="2565"/>
                </a:cubicBezTo>
                <a:cubicBezTo>
                  <a:pt x="12706" y="2835"/>
                  <a:pt x="13214" y="3105"/>
                  <a:pt x="13214" y="3105"/>
                </a:cubicBezTo>
                <a:cubicBezTo>
                  <a:pt x="13468" y="3510"/>
                  <a:pt x="13468" y="3510"/>
                  <a:pt x="13468" y="3510"/>
                </a:cubicBezTo>
                <a:cubicBezTo>
                  <a:pt x="13468" y="3510"/>
                  <a:pt x="13722" y="3780"/>
                  <a:pt x="13722" y="3915"/>
                </a:cubicBezTo>
                <a:cubicBezTo>
                  <a:pt x="13722" y="3915"/>
                  <a:pt x="13722" y="4050"/>
                  <a:pt x="13722" y="4050"/>
                </a:cubicBezTo>
                <a:cubicBezTo>
                  <a:pt x="14485" y="4455"/>
                  <a:pt x="14485" y="4455"/>
                  <a:pt x="14485" y="4455"/>
                </a:cubicBezTo>
                <a:cubicBezTo>
                  <a:pt x="14231" y="4860"/>
                  <a:pt x="14231" y="4860"/>
                  <a:pt x="14231" y="4860"/>
                </a:cubicBezTo>
                <a:cubicBezTo>
                  <a:pt x="13976" y="5130"/>
                  <a:pt x="13976" y="5130"/>
                  <a:pt x="13976" y="5130"/>
                </a:cubicBezTo>
                <a:cubicBezTo>
                  <a:pt x="13976" y="5130"/>
                  <a:pt x="13976" y="5400"/>
                  <a:pt x="13976" y="5400"/>
                </a:cubicBezTo>
                <a:cubicBezTo>
                  <a:pt x="13976" y="5400"/>
                  <a:pt x="13976" y="5670"/>
                  <a:pt x="13976" y="5670"/>
                </a:cubicBezTo>
                <a:cubicBezTo>
                  <a:pt x="13722" y="5805"/>
                  <a:pt x="13722" y="5805"/>
                  <a:pt x="13722" y="5805"/>
                </a:cubicBezTo>
                <a:cubicBezTo>
                  <a:pt x="13976" y="6480"/>
                  <a:pt x="13976" y="6480"/>
                  <a:pt x="13976" y="6480"/>
                </a:cubicBezTo>
                <a:cubicBezTo>
                  <a:pt x="13722" y="6885"/>
                  <a:pt x="13722" y="6885"/>
                  <a:pt x="13722" y="6885"/>
                </a:cubicBezTo>
                <a:cubicBezTo>
                  <a:pt x="13976" y="6885"/>
                  <a:pt x="14231" y="7020"/>
                  <a:pt x="14231" y="7155"/>
                </a:cubicBezTo>
                <a:cubicBezTo>
                  <a:pt x="14485" y="7155"/>
                  <a:pt x="14231" y="7290"/>
                  <a:pt x="14231" y="7290"/>
                </a:cubicBezTo>
                <a:cubicBezTo>
                  <a:pt x="13976" y="7425"/>
                  <a:pt x="13976" y="7425"/>
                  <a:pt x="13722" y="7560"/>
                </a:cubicBezTo>
                <a:cubicBezTo>
                  <a:pt x="13468" y="7560"/>
                  <a:pt x="13468" y="7560"/>
                  <a:pt x="13468" y="7560"/>
                </a:cubicBezTo>
                <a:cubicBezTo>
                  <a:pt x="13468" y="7695"/>
                  <a:pt x="13214" y="7695"/>
                  <a:pt x="13214" y="7695"/>
                </a:cubicBezTo>
                <a:cubicBezTo>
                  <a:pt x="13214" y="7695"/>
                  <a:pt x="13214" y="7830"/>
                  <a:pt x="13214" y="7965"/>
                </a:cubicBezTo>
                <a:cubicBezTo>
                  <a:pt x="13468" y="8100"/>
                  <a:pt x="13976" y="8235"/>
                  <a:pt x="13976" y="8235"/>
                </a:cubicBezTo>
                <a:cubicBezTo>
                  <a:pt x="13976" y="8235"/>
                  <a:pt x="14485" y="8505"/>
                  <a:pt x="14485" y="8640"/>
                </a:cubicBezTo>
                <a:cubicBezTo>
                  <a:pt x="14739" y="8640"/>
                  <a:pt x="14485" y="8775"/>
                  <a:pt x="14485" y="8910"/>
                </a:cubicBezTo>
                <a:cubicBezTo>
                  <a:pt x="14485" y="8910"/>
                  <a:pt x="14485" y="9045"/>
                  <a:pt x="13976" y="9180"/>
                </a:cubicBezTo>
                <a:cubicBezTo>
                  <a:pt x="14231" y="9315"/>
                  <a:pt x="14231" y="9315"/>
                  <a:pt x="14231" y="9315"/>
                </a:cubicBezTo>
                <a:cubicBezTo>
                  <a:pt x="14485" y="9720"/>
                  <a:pt x="14485" y="9720"/>
                  <a:pt x="14485" y="9720"/>
                </a:cubicBezTo>
                <a:cubicBezTo>
                  <a:pt x="14485" y="9720"/>
                  <a:pt x="14485" y="9855"/>
                  <a:pt x="14485" y="9855"/>
                </a:cubicBezTo>
                <a:cubicBezTo>
                  <a:pt x="14739" y="9990"/>
                  <a:pt x="14993" y="10260"/>
                  <a:pt x="15247" y="10260"/>
                </a:cubicBezTo>
                <a:cubicBezTo>
                  <a:pt x="15247" y="10260"/>
                  <a:pt x="15501" y="10530"/>
                  <a:pt x="15501" y="10665"/>
                </a:cubicBezTo>
                <a:cubicBezTo>
                  <a:pt x="15501" y="10665"/>
                  <a:pt x="15501" y="10800"/>
                  <a:pt x="15501" y="10800"/>
                </a:cubicBezTo>
                <a:cubicBezTo>
                  <a:pt x="15501" y="10800"/>
                  <a:pt x="15755" y="10800"/>
                  <a:pt x="15755" y="10800"/>
                </a:cubicBezTo>
                <a:cubicBezTo>
                  <a:pt x="16009" y="10935"/>
                  <a:pt x="16518" y="10935"/>
                  <a:pt x="16518" y="10935"/>
                </a:cubicBezTo>
                <a:cubicBezTo>
                  <a:pt x="16518" y="10935"/>
                  <a:pt x="16772" y="11070"/>
                  <a:pt x="16772" y="11205"/>
                </a:cubicBezTo>
                <a:cubicBezTo>
                  <a:pt x="17026" y="11340"/>
                  <a:pt x="17280" y="11610"/>
                  <a:pt x="17280" y="11745"/>
                </a:cubicBezTo>
                <a:cubicBezTo>
                  <a:pt x="17280" y="11745"/>
                  <a:pt x="17280" y="11880"/>
                  <a:pt x="17280" y="11880"/>
                </a:cubicBezTo>
                <a:cubicBezTo>
                  <a:pt x="17280" y="12015"/>
                  <a:pt x="17280" y="12015"/>
                  <a:pt x="17280" y="12015"/>
                </a:cubicBezTo>
                <a:cubicBezTo>
                  <a:pt x="17280" y="12150"/>
                  <a:pt x="17534" y="12015"/>
                  <a:pt x="17534" y="12015"/>
                </a:cubicBezTo>
                <a:cubicBezTo>
                  <a:pt x="17534" y="12015"/>
                  <a:pt x="17788" y="11880"/>
                  <a:pt x="17788" y="11880"/>
                </a:cubicBezTo>
                <a:cubicBezTo>
                  <a:pt x="18042" y="11880"/>
                  <a:pt x="18296" y="11880"/>
                  <a:pt x="18551" y="11880"/>
                </a:cubicBezTo>
                <a:cubicBezTo>
                  <a:pt x="18805" y="11880"/>
                  <a:pt x="18805" y="11880"/>
                  <a:pt x="18805" y="11880"/>
                </a:cubicBezTo>
                <a:cubicBezTo>
                  <a:pt x="19313" y="11880"/>
                  <a:pt x="19313" y="11880"/>
                  <a:pt x="19567" y="11880"/>
                </a:cubicBezTo>
                <a:cubicBezTo>
                  <a:pt x="20075" y="12015"/>
                  <a:pt x="20075" y="12015"/>
                  <a:pt x="20075" y="12015"/>
                </a:cubicBezTo>
                <a:cubicBezTo>
                  <a:pt x="20329" y="12285"/>
                  <a:pt x="20329" y="12285"/>
                  <a:pt x="20329" y="12285"/>
                </a:cubicBezTo>
                <a:cubicBezTo>
                  <a:pt x="20329" y="12285"/>
                  <a:pt x="20584" y="12285"/>
                  <a:pt x="20584" y="12285"/>
                </a:cubicBezTo>
                <a:cubicBezTo>
                  <a:pt x="20838" y="12555"/>
                  <a:pt x="20838" y="12555"/>
                  <a:pt x="20838" y="12555"/>
                </a:cubicBezTo>
                <a:cubicBezTo>
                  <a:pt x="21346" y="12960"/>
                  <a:pt x="21346" y="12960"/>
                  <a:pt x="21346" y="12960"/>
                </a:cubicBezTo>
                <a:cubicBezTo>
                  <a:pt x="21600" y="14040"/>
                  <a:pt x="21600" y="14040"/>
                  <a:pt x="21600" y="14040"/>
                </a:cubicBezTo>
                <a:cubicBezTo>
                  <a:pt x="21092" y="14040"/>
                  <a:pt x="20584" y="14310"/>
                  <a:pt x="20329" y="14445"/>
                </a:cubicBezTo>
                <a:cubicBezTo>
                  <a:pt x="19567" y="15525"/>
                  <a:pt x="19567" y="15525"/>
                  <a:pt x="19567" y="15525"/>
                </a:cubicBezTo>
                <a:cubicBezTo>
                  <a:pt x="19059" y="16740"/>
                  <a:pt x="19059" y="16740"/>
                  <a:pt x="19059" y="16740"/>
                </a:cubicBezTo>
                <a:cubicBezTo>
                  <a:pt x="17788" y="17820"/>
                  <a:pt x="17788" y="17820"/>
                  <a:pt x="17788" y="17820"/>
                </a:cubicBezTo>
                <a:cubicBezTo>
                  <a:pt x="16009" y="18360"/>
                  <a:pt x="16009" y="18360"/>
                  <a:pt x="16009" y="18360"/>
                </a:cubicBezTo>
                <a:cubicBezTo>
                  <a:pt x="15755" y="18360"/>
                  <a:pt x="15755" y="18360"/>
                  <a:pt x="15755" y="18360"/>
                </a:cubicBezTo>
                <a:cubicBezTo>
                  <a:pt x="15755" y="18360"/>
                  <a:pt x="15501" y="18495"/>
                  <a:pt x="15501" y="18495"/>
                </a:cubicBezTo>
                <a:cubicBezTo>
                  <a:pt x="15247" y="18900"/>
                  <a:pt x="15247" y="18900"/>
                  <a:pt x="15247" y="18900"/>
                </a:cubicBezTo>
                <a:cubicBezTo>
                  <a:pt x="14993" y="19035"/>
                  <a:pt x="14993" y="19035"/>
                  <a:pt x="14993" y="19035"/>
                </a:cubicBezTo>
                <a:cubicBezTo>
                  <a:pt x="14739" y="19035"/>
                  <a:pt x="14739" y="19035"/>
                  <a:pt x="14739" y="19035"/>
                </a:cubicBezTo>
                <a:cubicBezTo>
                  <a:pt x="14739" y="19170"/>
                  <a:pt x="14739" y="19170"/>
                  <a:pt x="14739" y="19170"/>
                </a:cubicBezTo>
                <a:cubicBezTo>
                  <a:pt x="14739" y="19305"/>
                  <a:pt x="14739" y="19305"/>
                  <a:pt x="14739" y="19440"/>
                </a:cubicBezTo>
                <a:cubicBezTo>
                  <a:pt x="14739" y="19440"/>
                  <a:pt x="14739" y="19440"/>
                  <a:pt x="14739" y="19575"/>
                </a:cubicBezTo>
                <a:cubicBezTo>
                  <a:pt x="14739" y="19575"/>
                  <a:pt x="14993" y="19575"/>
                  <a:pt x="14993" y="19710"/>
                </a:cubicBezTo>
                <a:cubicBezTo>
                  <a:pt x="14993" y="19710"/>
                  <a:pt x="15247" y="19845"/>
                  <a:pt x="15501" y="19845"/>
                </a:cubicBezTo>
                <a:cubicBezTo>
                  <a:pt x="15755" y="19980"/>
                  <a:pt x="16009" y="19980"/>
                  <a:pt x="16009" y="19980"/>
                </a:cubicBezTo>
                <a:cubicBezTo>
                  <a:pt x="16264" y="20250"/>
                  <a:pt x="16264" y="20250"/>
                  <a:pt x="16264" y="20250"/>
                </a:cubicBezTo>
                <a:cubicBezTo>
                  <a:pt x="16009" y="20385"/>
                  <a:pt x="15755" y="20385"/>
                  <a:pt x="15501" y="20385"/>
                </a:cubicBezTo>
                <a:cubicBezTo>
                  <a:pt x="15501" y="20385"/>
                  <a:pt x="15247" y="20385"/>
                  <a:pt x="15247" y="20385"/>
                </a:cubicBezTo>
                <a:cubicBezTo>
                  <a:pt x="14993" y="20385"/>
                  <a:pt x="14993" y="20385"/>
                  <a:pt x="14739" y="20385"/>
                </a:cubicBezTo>
                <a:cubicBezTo>
                  <a:pt x="14739" y="20385"/>
                  <a:pt x="14739" y="20520"/>
                  <a:pt x="14739" y="20655"/>
                </a:cubicBezTo>
                <a:cubicBezTo>
                  <a:pt x="14993" y="20790"/>
                  <a:pt x="14993" y="20790"/>
                  <a:pt x="14993" y="20790"/>
                </a:cubicBezTo>
                <a:cubicBezTo>
                  <a:pt x="14993" y="20790"/>
                  <a:pt x="14993" y="21060"/>
                  <a:pt x="14993" y="21060"/>
                </a:cubicBezTo>
                <a:cubicBezTo>
                  <a:pt x="14993" y="21060"/>
                  <a:pt x="14993" y="21195"/>
                  <a:pt x="14485" y="21330"/>
                </a:cubicBezTo>
                <a:cubicBezTo>
                  <a:pt x="14231" y="21600"/>
                  <a:pt x="14231" y="21600"/>
                  <a:pt x="14231" y="21600"/>
                </a:cubicBezTo>
                <a:cubicBezTo>
                  <a:pt x="13214" y="21600"/>
                  <a:pt x="13214" y="21600"/>
                  <a:pt x="13214" y="21600"/>
                </a:cubicBezTo>
                <a:cubicBezTo>
                  <a:pt x="13214" y="21600"/>
                  <a:pt x="13214" y="21600"/>
                  <a:pt x="13214" y="21600"/>
                </a:cubicBezTo>
                <a:close/>
                <a:moveTo>
                  <a:pt x="12452" y="21330"/>
                </a:moveTo>
                <a:cubicBezTo>
                  <a:pt x="12452" y="21330"/>
                  <a:pt x="12452" y="21330"/>
                  <a:pt x="12452" y="21330"/>
                </a:cubicBezTo>
                <a:cubicBezTo>
                  <a:pt x="13214" y="21465"/>
                  <a:pt x="13214" y="21465"/>
                  <a:pt x="13214" y="21465"/>
                </a:cubicBezTo>
                <a:cubicBezTo>
                  <a:pt x="13976" y="21465"/>
                  <a:pt x="13976" y="21465"/>
                  <a:pt x="13976" y="21465"/>
                </a:cubicBezTo>
                <a:cubicBezTo>
                  <a:pt x="14485" y="21330"/>
                  <a:pt x="14485" y="21330"/>
                  <a:pt x="14485" y="21330"/>
                </a:cubicBezTo>
                <a:cubicBezTo>
                  <a:pt x="14739" y="21195"/>
                  <a:pt x="14993" y="21060"/>
                  <a:pt x="14993" y="21060"/>
                </a:cubicBezTo>
                <a:cubicBezTo>
                  <a:pt x="14993" y="21060"/>
                  <a:pt x="14739" y="20790"/>
                  <a:pt x="14739" y="20790"/>
                </a:cubicBezTo>
                <a:cubicBezTo>
                  <a:pt x="14739" y="20655"/>
                  <a:pt x="14739" y="20655"/>
                  <a:pt x="14739" y="20655"/>
                </a:cubicBezTo>
                <a:cubicBezTo>
                  <a:pt x="14739" y="20655"/>
                  <a:pt x="14485" y="20520"/>
                  <a:pt x="14485" y="20385"/>
                </a:cubicBezTo>
                <a:cubicBezTo>
                  <a:pt x="14485" y="20385"/>
                  <a:pt x="14739" y="20250"/>
                  <a:pt x="14739" y="20250"/>
                </a:cubicBezTo>
                <a:cubicBezTo>
                  <a:pt x="14993" y="20250"/>
                  <a:pt x="14993" y="20250"/>
                  <a:pt x="14993" y="20250"/>
                </a:cubicBezTo>
                <a:cubicBezTo>
                  <a:pt x="14993" y="20250"/>
                  <a:pt x="15247" y="20250"/>
                  <a:pt x="15247" y="20250"/>
                </a:cubicBezTo>
                <a:cubicBezTo>
                  <a:pt x="15501" y="20385"/>
                  <a:pt x="15501" y="20385"/>
                  <a:pt x="15501" y="20385"/>
                </a:cubicBezTo>
                <a:cubicBezTo>
                  <a:pt x="15501" y="20385"/>
                  <a:pt x="15501" y="20385"/>
                  <a:pt x="15501" y="20385"/>
                </a:cubicBezTo>
                <a:cubicBezTo>
                  <a:pt x="15755" y="20385"/>
                  <a:pt x="16009" y="20250"/>
                  <a:pt x="16009" y="20115"/>
                </a:cubicBezTo>
                <a:cubicBezTo>
                  <a:pt x="16009" y="20115"/>
                  <a:pt x="16009" y="20115"/>
                  <a:pt x="16009" y="20115"/>
                </a:cubicBezTo>
                <a:cubicBezTo>
                  <a:pt x="15755" y="20115"/>
                  <a:pt x="15755" y="19980"/>
                  <a:pt x="15501" y="19980"/>
                </a:cubicBezTo>
                <a:cubicBezTo>
                  <a:pt x="14993" y="19845"/>
                  <a:pt x="14739" y="19710"/>
                  <a:pt x="14739" y="19710"/>
                </a:cubicBezTo>
                <a:cubicBezTo>
                  <a:pt x="14739" y="19710"/>
                  <a:pt x="14739" y="19575"/>
                  <a:pt x="14739" y="19575"/>
                </a:cubicBezTo>
                <a:cubicBezTo>
                  <a:pt x="14485" y="19575"/>
                  <a:pt x="14485" y="19440"/>
                  <a:pt x="14485" y="19440"/>
                </a:cubicBezTo>
                <a:cubicBezTo>
                  <a:pt x="14485" y="19305"/>
                  <a:pt x="14485" y="19170"/>
                  <a:pt x="14485" y="19170"/>
                </a:cubicBezTo>
                <a:cubicBezTo>
                  <a:pt x="14485" y="19035"/>
                  <a:pt x="14485" y="19035"/>
                  <a:pt x="14485" y="19035"/>
                </a:cubicBezTo>
                <a:cubicBezTo>
                  <a:pt x="14485" y="19035"/>
                  <a:pt x="14739" y="18900"/>
                  <a:pt x="14993" y="18900"/>
                </a:cubicBezTo>
                <a:cubicBezTo>
                  <a:pt x="15247" y="18900"/>
                  <a:pt x="15247" y="18900"/>
                  <a:pt x="15247" y="18900"/>
                </a:cubicBezTo>
                <a:cubicBezTo>
                  <a:pt x="15501" y="18495"/>
                  <a:pt x="15501" y="18495"/>
                  <a:pt x="15501" y="18495"/>
                </a:cubicBezTo>
                <a:cubicBezTo>
                  <a:pt x="15501" y="18495"/>
                  <a:pt x="15501" y="18360"/>
                  <a:pt x="15755" y="18360"/>
                </a:cubicBezTo>
                <a:cubicBezTo>
                  <a:pt x="16009" y="18360"/>
                  <a:pt x="16009" y="18360"/>
                  <a:pt x="16009" y="18360"/>
                </a:cubicBezTo>
                <a:cubicBezTo>
                  <a:pt x="16009" y="18360"/>
                  <a:pt x="16009" y="18360"/>
                  <a:pt x="16009" y="18360"/>
                </a:cubicBezTo>
                <a:cubicBezTo>
                  <a:pt x="17788" y="17820"/>
                  <a:pt x="17788" y="17820"/>
                  <a:pt x="17788" y="17820"/>
                </a:cubicBezTo>
                <a:cubicBezTo>
                  <a:pt x="19059" y="16740"/>
                  <a:pt x="19059" y="16740"/>
                  <a:pt x="19059" y="16740"/>
                </a:cubicBezTo>
                <a:cubicBezTo>
                  <a:pt x="19313" y="15525"/>
                  <a:pt x="19313" y="15525"/>
                  <a:pt x="19313" y="15525"/>
                </a:cubicBezTo>
                <a:cubicBezTo>
                  <a:pt x="20075" y="14445"/>
                  <a:pt x="20075" y="14445"/>
                  <a:pt x="20075" y="14445"/>
                </a:cubicBezTo>
                <a:cubicBezTo>
                  <a:pt x="20329" y="14310"/>
                  <a:pt x="21092" y="14040"/>
                  <a:pt x="21346" y="14040"/>
                </a:cubicBezTo>
                <a:cubicBezTo>
                  <a:pt x="21346" y="13905"/>
                  <a:pt x="21346" y="13500"/>
                  <a:pt x="21092" y="12960"/>
                </a:cubicBezTo>
                <a:cubicBezTo>
                  <a:pt x="20584" y="12555"/>
                  <a:pt x="20584" y="12555"/>
                  <a:pt x="20584" y="12555"/>
                </a:cubicBezTo>
                <a:cubicBezTo>
                  <a:pt x="20584" y="12285"/>
                  <a:pt x="20584" y="12285"/>
                  <a:pt x="20584" y="12285"/>
                </a:cubicBezTo>
                <a:cubicBezTo>
                  <a:pt x="20584" y="12420"/>
                  <a:pt x="20329" y="12420"/>
                  <a:pt x="20329" y="12285"/>
                </a:cubicBezTo>
                <a:cubicBezTo>
                  <a:pt x="20329" y="12285"/>
                  <a:pt x="20075" y="12285"/>
                  <a:pt x="20075" y="12285"/>
                </a:cubicBezTo>
                <a:cubicBezTo>
                  <a:pt x="20075" y="12150"/>
                  <a:pt x="20075" y="12150"/>
                  <a:pt x="20075" y="12150"/>
                </a:cubicBezTo>
                <a:cubicBezTo>
                  <a:pt x="19313" y="12015"/>
                  <a:pt x="19313" y="12015"/>
                  <a:pt x="19313" y="12015"/>
                </a:cubicBezTo>
                <a:cubicBezTo>
                  <a:pt x="19313" y="12015"/>
                  <a:pt x="19313" y="12015"/>
                  <a:pt x="19059" y="12015"/>
                </a:cubicBezTo>
                <a:cubicBezTo>
                  <a:pt x="19059" y="12015"/>
                  <a:pt x="18805" y="12015"/>
                  <a:pt x="18805" y="12015"/>
                </a:cubicBezTo>
                <a:cubicBezTo>
                  <a:pt x="18296" y="11880"/>
                  <a:pt x="18042" y="11880"/>
                  <a:pt x="18042" y="12015"/>
                </a:cubicBezTo>
                <a:cubicBezTo>
                  <a:pt x="17788" y="12015"/>
                  <a:pt x="17788" y="12015"/>
                  <a:pt x="17534" y="12150"/>
                </a:cubicBezTo>
                <a:cubicBezTo>
                  <a:pt x="17534" y="12150"/>
                  <a:pt x="17534" y="12150"/>
                  <a:pt x="17534" y="12150"/>
                </a:cubicBezTo>
                <a:cubicBezTo>
                  <a:pt x="17280" y="12285"/>
                  <a:pt x="17280" y="12150"/>
                  <a:pt x="17280" y="12150"/>
                </a:cubicBezTo>
                <a:cubicBezTo>
                  <a:pt x="17280" y="12150"/>
                  <a:pt x="17280" y="12150"/>
                  <a:pt x="17026" y="12150"/>
                </a:cubicBezTo>
                <a:cubicBezTo>
                  <a:pt x="17026" y="11880"/>
                  <a:pt x="17026" y="11880"/>
                  <a:pt x="17026" y="11880"/>
                </a:cubicBezTo>
                <a:cubicBezTo>
                  <a:pt x="17026" y="11880"/>
                  <a:pt x="17026" y="11745"/>
                  <a:pt x="17026" y="11745"/>
                </a:cubicBezTo>
                <a:cubicBezTo>
                  <a:pt x="17026" y="11610"/>
                  <a:pt x="16772" y="11340"/>
                  <a:pt x="16772" y="11205"/>
                </a:cubicBezTo>
                <a:cubicBezTo>
                  <a:pt x="16518" y="11070"/>
                  <a:pt x="16518" y="11070"/>
                  <a:pt x="16518" y="10935"/>
                </a:cubicBezTo>
                <a:cubicBezTo>
                  <a:pt x="16518" y="10935"/>
                  <a:pt x="16009" y="10935"/>
                  <a:pt x="16009" y="10935"/>
                </a:cubicBezTo>
                <a:cubicBezTo>
                  <a:pt x="15755" y="10935"/>
                  <a:pt x="15501" y="10935"/>
                  <a:pt x="15501" y="10935"/>
                </a:cubicBezTo>
                <a:cubicBezTo>
                  <a:pt x="15247" y="10800"/>
                  <a:pt x="15247" y="10665"/>
                  <a:pt x="15501" y="10530"/>
                </a:cubicBezTo>
                <a:cubicBezTo>
                  <a:pt x="15501" y="10530"/>
                  <a:pt x="15247" y="10395"/>
                  <a:pt x="14993" y="10260"/>
                </a:cubicBezTo>
                <a:cubicBezTo>
                  <a:pt x="14993" y="10260"/>
                  <a:pt x="14485" y="9855"/>
                  <a:pt x="14485" y="9855"/>
                </a:cubicBezTo>
                <a:cubicBezTo>
                  <a:pt x="14485" y="9855"/>
                  <a:pt x="14231" y="9855"/>
                  <a:pt x="14231" y="9720"/>
                </a:cubicBezTo>
                <a:cubicBezTo>
                  <a:pt x="13976" y="9180"/>
                  <a:pt x="13976" y="9180"/>
                  <a:pt x="13976" y="9180"/>
                </a:cubicBezTo>
                <a:cubicBezTo>
                  <a:pt x="14231" y="9045"/>
                  <a:pt x="14231" y="8910"/>
                  <a:pt x="14231" y="8910"/>
                </a:cubicBezTo>
                <a:cubicBezTo>
                  <a:pt x="14485" y="8775"/>
                  <a:pt x="14485" y="8640"/>
                  <a:pt x="14485" y="8640"/>
                </a:cubicBezTo>
                <a:cubicBezTo>
                  <a:pt x="14485" y="8640"/>
                  <a:pt x="13976" y="8370"/>
                  <a:pt x="13722" y="8370"/>
                </a:cubicBezTo>
                <a:cubicBezTo>
                  <a:pt x="13722" y="8370"/>
                  <a:pt x="13214" y="8100"/>
                  <a:pt x="13214" y="7965"/>
                </a:cubicBezTo>
                <a:cubicBezTo>
                  <a:pt x="12960" y="7830"/>
                  <a:pt x="12960" y="7695"/>
                  <a:pt x="12960" y="7695"/>
                </a:cubicBezTo>
                <a:cubicBezTo>
                  <a:pt x="13214" y="7560"/>
                  <a:pt x="13214" y="7560"/>
                  <a:pt x="13468" y="7560"/>
                </a:cubicBezTo>
                <a:cubicBezTo>
                  <a:pt x="13722" y="7425"/>
                  <a:pt x="13722" y="7425"/>
                  <a:pt x="13722" y="7425"/>
                </a:cubicBezTo>
                <a:cubicBezTo>
                  <a:pt x="13722" y="7425"/>
                  <a:pt x="13976" y="7290"/>
                  <a:pt x="13976" y="7290"/>
                </a:cubicBezTo>
                <a:cubicBezTo>
                  <a:pt x="13976" y="7155"/>
                  <a:pt x="13976" y="7155"/>
                  <a:pt x="13976" y="7155"/>
                </a:cubicBezTo>
                <a:cubicBezTo>
                  <a:pt x="13976" y="7155"/>
                  <a:pt x="13722" y="6885"/>
                  <a:pt x="13722" y="6885"/>
                </a:cubicBezTo>
                <a:cubicBezTo>
                  <a:pt x="13976" y="6480"/>
                  <a:pt x="13976" y="6480"/>
                  <a:pt x="13976" y="6480"/>
                </a:cubicBezTo>
                <a:cubicBezTo>
                  <a:pt x="13722" y="6345"/>
                  <a:pt x="13722" y="6345"/>
                  <a:pt x="13722" y="6345"/>
                </a:cubicBezTo>
                <a:cubicBezTo>
                  <a:pt x="13722" y="5805"/>
                  <a:pt x="13722" y="5805"/>
                  <a:pt x="13722" y="5805"/>
                </a:cubicBezTo>
                <a:cubicBezTo>
                  <a:pt x="13722" y="5670"/>
                  <a:pt x="13722" y="5670"/>
                  <a:pt x="13722" y="5670"/>
                </a:cubicBezTo>
                <a:cubicBezTo>
                  <a:pt x="13722" y="5535"/>
                  <a:pt x="13722" y="5400"/>
                  <a:pt x="13722" y="5400"/>
                </a:cubicBezTo>
                <a:cubicBezTo>
                  <a:pt x="13722" y="5265"/>
                  <a:pt x="13976" y="5130"/>
                  <a:pt x="13976" y="4995"/>
                </a:cubicBezTo>
                <a:cubicBezTo>
                  <a:pt x="13976" y="4725"/>
                  <a:pt x="13976" y="4725"/>
                  <a:pt x="13976" y="4725"/>
                </a:cubicBezTo>
                <a:cubicBezTo>
                  <a:pt x="14231" y="4455"/>
                  <a:pt x="14231" y="4455"/>
                  <a:pt x="14231" y="4455"/>
                </a:cubicBezTo>
                <a:cubicBezTo>
                  <a:pt x="13722" y="4050"/>
                  <a:pt x="13722" y="4050"/>
                  <a:pt x="13722" y="4050"/>
                </a:cubicBezTo>
                <a:cubicBezTo>
                  <a:pt x="13722" y="4050"/>
                  <a:pt x="13722" y="4050"/>
                  <a:pt x="13468" y="3915"/>
                </a:cubicBezTo>
                <a:cubicBezTo>
                  <a:pt x="13468" y="3780"/>
                  <a:pt x="13214" y="3510"/>
                  <a:pt x="13214" y="3510"/>
                </a:cubicBezTo>
                <a:cubicBezTo>
                  <a:pt x="12960" y="3240"/>
                  <a:pt x="12960" y="3240"/>
                  <a:pt x="12960" y="3240"/>
                </a:cubicBezTo>
                <a:cubicBezTo>
                  <a:pt x="12960" y="3105"/>
                  <a:pt x="12452" y="2835"/>
                  <a:pt x="12452" y="2835"/>
                </a:cubicBezTo>
                <a:cubicBezTo>
                  <a:pt x="12452" y="2700"/>
                  <a:pt x="12198" y="2700"/>
                  <a:pt x="12198" y="2700"/>
                </a:cubicBezTo>
                <a:cubicBezTo>
                  <a:pt x="12198" y="2565"/>
                  <a:pt x="12198" y="2565"/>
                  <a:pt x="11944" y="2565"/>
                </a:cubicBezTo>
                <a:cubicBezTo>
                  <a:pt x="11689" y="2430"/>
                  <a:pt x="11181" y="2295"/>
                  <a:pt x="11181" y="2295"/>
                </a:cubicBezTo>
                <a:cubicBezTo>
                  <a:pt x="10673" y="2295"/>
                  <a:pt x="10673" y="2295"/>
                  <a:pt x="10673" y="2295"/>
                </a:cubicBezTo>
                <a:cubicBezTo>
                  <a:pt x="10165" y="2025"/>
                  <a:pt x="10165" y="2025"/>
                  <a:pt x="10165" y="2025"/>
                </a:cubicBezTo>
                <a:cubicBezTo>
                  <a:pt x="9911" y="2160"/>
                  <a:pt x="9911" y="2160"/>
                  <a:pt x="9911" y="2160"/>
                </a:cubicBezTo>
                <a:cubicBezTo>
                  <a:pt x="9148" y="1620"/>
                  <a:pt x="9148" y="1620"/>
                  <a:pt x="9148" y="1620"/>
                </a:cubicBezTo>
                <a:cubicBezTo>
                  <a:pt x="9148" y="1215"/>
                  <a:pt x="9148" y="1215"/>
                  <a:pt x="9148" y="1215"/>
                </a:cubicBezTo>
                <a:cubicBezTo>
                  <a:pt x="7369" y="540"/>
                  <a:pt x="7369" y="540"/>
                  <a:pt x="7369" y="540"/>
                </a:cubicBezTo>
                <a:cubicBezTo>
                  <a:pt x="7115" y="675"/>
                  <a:pt x="7115" y="675"/>
                  <a:pt x="7115" y="675"/>
                </a:cubicBezTo>
                <a:cubicBezTo>
                  <a:pt x="7115" y="675"/>
                  <a:pt x="6861" y="810"/>
                  <a:pt x="6861" y="810"/>
                </a:cubicBezTo>
                <a:cubicBezTo>
                  <a:pt x="6861" y="945"/>
                  <a:pt x="6099" y="945"/>
                  <a:pt x="6099" y="945"/>
                </a:cubicBezTo>
                <a:cubicBezTo>
                  <a:pt x="5845" y="1215"/>
                  <a:pt x="5845" y="1215"/>
                  <a:pt x="5845" y="1215"/>
                </a:cubicBezTo>
                <a:cubicBezTo>
                  <a:pt x="5082" y="1350"/>
                  <a:pt x="5082" y="1350"/>
                  <a:pt x="5082" y="1350"/>
                </a:cubicBezTo>
                <a:cubicBezTo>
                  <a:pt x="5082" y="1350"/>
                  <a:pt x="4828" y="1350"/>
                  <a:pt x="4828" y="1350"/>
                </a:cubicBezTo>
                <a:cubicBezTo>
                  <a:pt x="4828" y="1215"/>
                  <a:pt x="4574" y="1215"/>
                  <a:pt x="4574" y="1215"/>
                </a:cubicBezTo>
                <a:cubicBezTo>
                  <a:pt x="4574" y="1080"/>
                  <a:pt x="4574" y="1080"/>
                  <a:pt x="4574" y="1080"/>
                </a:cubicBezTo>
                <a:cubicBezTo>
                  <a:pt x="4320" y="945"/>
                  <a:pt x="4320" y="810"/>
                  <a:pt x="4320" y="810"/>
                </a:cubicBezTo>
                <a:cubicBezTo>
                  <a:pt x="4320" y="675"/>
                  <a:pt x="4320" y="675"/>
                  <a:pt x="4320" y="675"/>
                </a:cubicBezTo>
                <a:cubicBezTo>
                  <a:pt x="4320" y="540"/>
                  <a:pt x="4320" y="540"/>
                  <a:pt x="4320" y="405"/>
                </a:cubicBezTo>
                <a:cubicBezTo>
                  <a:pt x="4320" y="270"/>
                  <a:pt x="4320" y="270"/>
                  <a:pt x="4320" y="270"/>
                </a:cubicBezTo>
                <a:cubicBezTo>
                  <a:pt x="3812" y="135"/>
                  <a:pt x="3812" y="135"/>
                  <a:pt x="3812" y="135"/>
                </a:cubicBezTo>
                <a:cubicBezTo>
                  <a:pt x="3812" y="135"/>
                  <a:pt x="3558" y="0"/>
                  <a:pt x="3558" y="0"/>
                </a:cubicBezTo>
                <a:cubicBezTo>
                  <a:pt x="3558" y="135"/>
                  <a:pt x="3049" y="270"/>
                  <a:pt x="2795" y="540"/>
                </a:cubicBezTo>
                <a:cubicBezTo>
                  <a:pt x="2795" y="675"/>
                  <a:pt x="2795" y="675"/>
                  <a:pt x="2795" y="675"/>
                </a:cubicBezTo>
                <a:cubicBezTo>
                  <a:pt x="2287" y="1215"/>
                  <a:pt x="2287" y="1215"/>
                  <a:pt x="2287" y="1215"/>
                </a:cubicBezTo>
                <a:cubicBezTo>
                  <a:pt x="2033" y="1620"/>
                  <a:pt x="2033" y="1620"/>
                  <a:pt x="2033" y="1620"/>
                </a:cubicBezTo>
                <a:cubicBezTo>
                  <a:pt x="2033" y="1620"/>
                  <a:pt x="2033" y="1755"/>
                  <a:pt x="1779" y="1755"/>
                </a:cubicBezTo>
                <a:cubicBezTo>
                  <a:pt x="1779" y="1890"/>
                  <a:pt x="1525" y="2025"/>
                  <a:pt x="1525" y="2025"/>
                </a:cubicBezTo>
                <a:cubicBezTo>
                  <a:pt x="1271" y="2025"/>
                  <a:pt x="1271" y="2025"/>
                  <a:pt x="1271" y="2025"/>
                </a:cubicBezTo>
                <a:cubicBezTo>
                  <a:pt x="1016" y="2160"/>
                  <a:pt x="1016" y="2160"/>
                  <a:pt x="1016" y="2160"/>
                </a:cubicBezTo>
                <a:cubicBezTo>
                  <a:pt x="1271" y="2430"/>
                  <a:pt x="1271" y="2430"/>
                  <a:pt x="1271" y="2430"/>
                </a:cubicBezTo>
                <a:cubicBezTo>
                  <a:pt x="1016" y="2430"/>
                  <a:pt x="1016" y="2565"/>
                  <a:pt x="1016" y="2700"/>
                </a:cubicBezTo>
                <a:cubicBezTo>
                  <a:pt x="1016" y="2700"/>
                  <a:pt x="1016" y="2700"/>
                  <a:pt x="762" y="2835"/>
                </a:cubicBezTo>
                <a:cubicBezTo>
                  <a:pt x="762" y="3105"/>
                  <a:pt x="762" y="3105"/>
                  <a:pt x="762" y="3105"/>
                </a:cubicBezTo>
                <a:cubicBezTo>
                  <a:pt x="0" y="3510"/>
                  <a:pt x="0" y="3510"/>
                  <a:pt x="0" y="3510"/>
                </a:cubicBezTo>
                <a:cubicBezTo>
                  <a:pt x="0" y="3645"/>
                  <a:pt x="0" y="3645"/>
                  <a:pt x="0" y="3645"/>
                </a:cubicBezTo>
                <a:cubicBezTo>
                  <a:pt x="254" y="3780"/>
                  <a:pt x="254" y="3780"/>
                  <a:pt x="254" y="3780"/>
                </a:cubicBezTo>
                <a:cubicBezTo>
                  <a:pt x="1271" y="4050"/>
                  <a:pt x="1271" y="4050"/>
                  <a:pt x="1271" y="4050"/>
                </a:cubicBezTo>
                <a:cubicBezTo>
                  <a:pt x="1525" y="4050"/>
                  <a:pt x="1525" y="4185"/>
                  <a:pt x="1525" y="4320"/>
                </a:cubicBezTo>
                <a:cubicBezTo>
                  <a:pt x="1525" y="4320"/>
                  <a:pt x="1271" y="4455"/>
                  <a:pt x="1271" y="4455"/>
                </a:cubicBezTo>
                <a:cubicBezTo>
                  <a:pt x="1271" y="4725"/>
                  <a:pt x="1271" y="4725"/>
                  <a:pt x="1271" y="4725"/>
                </a:cubicBezTo>
                <a:cubicBezTo>
                  <a:pt x="1271" y="4725"/>
                  <a:pt x="1271" y="4860"/>
                  <a:pt x="1271" y="4860"/>
                </a:cubicBezTo>
                <a:cubicBezTo>
                  <a:pt x="1271" y="4860"/>
                  <a:pt x="1525" y="4995"/>
                  <a:pt x="1525" y="4995"/>
                </a:cubicBezTo>
                <a:cubicBezTo>
                  <a:pt x="1525" y="5130"/>
                  <a:pt x="1271" y="5265"/>
                  <a:pt x="1271" y="5265"/>
                </a:cubicBezTo>
                <a:cubicBezTo>
                  <a:pt x="1016" y="5400"/>
                  <a:pt x="1016" y="5400"/>
                  <a:pt x="1016" y="5400"/>
                </a:cubicBezTo>
                <a:cubicBezTo>
                  <a:pt x="1271" y="5535"/>
                  <a:pt x="1271" y="5535"/>
                  <a:pt x="1271" y="5535"/>
                </a:cubicBezTo>
                <a:cubicBezTo>
                  <a:pt x="1271" y="5535"/>
                  <a:pt x="1271" y="5805"/>
                  <a:pt x="1271" y="5805"/>
                </a:cubicBezTo>
                <a:cubicBezTo>
                  <a:pt x="1271" y="5805"/>
                  <a:pt x="1525" y="5940"/>
                  <a:pt x="1779" y="5940"/>
                </a:cubicBezTo>
                <a:cubicBezTo>
                  <a:pt x="1779" y="5940"/>
                  <a:pt x="1779" y="5940"/>
                  <a:pt x="2033" y="5940"/>
                </a:cubicBezTo>
                <a:cubicBezTo>
                  <a:pt x="2287" y="5940"/>
                  <a:pt x="2287" y="5940"/>
                  <a:pt x="2287" y="5940"/>
                </a:cubicBezTo>
                <a:cubicBezTo>
                  <a:pt x="2541" y="5940"/>
                  <a:pt x="2541" y="5940"/>
                  <a:pt x="2541" y="5940"/>
                </a:cubicBezTo>
                <a:cubicBezTo>
                  <a:pt x="3558" y="6075"/>
                  <a:pt x="3558" y="6075"/>
                  <a:pt x="3558" y="6075"/>
                </a:cubicBezTo>
                <a:cubicBezTo>
                  <a:pt x="3812" y="6210"/>
                  <a:pt x="3812" y="6210"/>
                  <a:pt x="3812" y="6210"/>
                </a:cubicBezTo>
                <a:cubicBezTo>
                  <a:pt x="3812" y="6615"/>
                  <a:pt x="3812" y="6615"/>
                  <a:pt x="3812" y="6615"/>
                </a:cubicBezTo>
                <a:cubicBezTo>
                  <a:pt x="4066" y="7020"/>
                  <a:pt x="4066" y="7020"/>
                  <a:pt x="4066" y="7020"/>
                </a:cubicBezTo>
                <a:cubicBezTo>
                  <a:pt x="3812" y="7290"/>
                  <a:pt x="3812" y="7290"/>
                  <a:pt x="3812" y="7290"/>
                </a:cubicBezTo>
                <a:cubicBezTo>
                  <a:pt x="4066" y="7290"/>
                  <a:pt x="4066" y="7290"/>
                  <a:pt x="4066" y="7290"/>
                </a:cubicBezTo>
                <a:cubicBezTo>
                  <a:pt x="4066" y="7290"/>
                  <a:pt x="4066" y="7425"/>
                  <a:pt x="4066" y="7425"/>
                </a:cubicBezTo>
                <a:cubicBezTo>
                  <a:pt x="4066" y="7560"/>
                  <a:pt x="4066" y="7830"/>
                  <a:pt x="4066" y="7830"/>
                </a:cubicBezTo>
                <a:cubicBezTo>
                  <a:pt x="3812" y="7830"/>
                  <a:pt x="3558" y="7965"/>
                  <a:pt x="3304" y="7965"/>
                </a:cubicBezTo>
                <a:cubicBezTo>
                  <a:pt x="3049" y="7965"/>
                  <a:pt x="2795" y="7965"/>
                  <a:pt x="2795" y="7965"/>
                </a:cubicBezTo>
                <a:cubicBezTo>
                  <a:pt x="2795" y="8100"/>
                  <a:pt x="2795" y="8100"/>
                  <a:pt x="2795" y="8100"/>
                </a:cubicBezTo>
                <a:cubicBezTo>
                  <a:pt x="3304" y="8235"/>
                  <a:pt x="3304" y="8235"/>
                  <a:pt x="3304" y="8235"/>
                </a:cubicBezTo>
                <a:cubicBezTo>
                  <a:pt x="3558" y="8235"/>
                  <a:pt x="3558" y="8235"/>
                  <a:pt x="3558" y="8235"/>
                </a:cubicBezTo>
                <a:cubicBezTo>
                  <a:pt x="3812" y="8370"/>
                  <a:pt x="3812" y="8640"/>
                  <a:pt x="3812" y="8640"/>
                </a:cubicBezTo>
                <a:cubicBezTo>
                  <a:pt x="3558" y="8640"/>
                  <a:pt x="3558" y="8775"/>
                  <a:pt x="3558" y="8775"/>
                </a:cubicBezTo>
                <a:cubicBezTo>
                  <a:pt x="3304" y="8775"/>
                  <a:pt x="3049" y="8910"/>
                  <a:pt x="3049" y="8910"/>
                </a:cubicBezTo>
                <a:cubicBezTo>
                  <a:pt x="2541" y="9180"/>
                  <a:pt x="2541" y="9180"/>
                  <a:pt x="2541" y="9180"/>
                </a:cubicBezTo>
                <a:cubicBezTo>
                  <a:pt x="2287" y="9315"/>
                  <a:pt x="2287" y="9315"/>
                  <a:pt x="2287" y="9315"/>
                </a:cubicBezTo>
                <a:cubicBezTo>
                  <a:pt x="2541" y="9585"/>
                  <a:pt x="2541" y="9585"/>
                  <a:pt x="2541" y="9585"/>
                </a:cubicBezTo>
                <a:cubicBezTo>
                  <a:pt x="2795" y="9585"/>
                  <a:pt x="2795" y="9585"/>
                  <a:pt x="2795" y="9585"/>
                </a:cubicBezTo>
                <a:cubicBezTo>
                  <a:pt x="3049" y="9585"/>
                  <a:pt x="3049" y="9585"/>
                  <a:pt x="3049" y="9720"/>
                </a:cubicBezTo>
                <a:cubicBezTo>
                  <a:pt x="3049" y="9720"/>
                  <a:pt x="3049" y="9720"/>
                  <a:pt x="3812" y="9855"/>
                </a:cubicBezTo>
                <a:cubicBezTo>
                  <a:pt x="3812" y="10125"/>
                  <a:pt x="3812" y="10125"/>
                  <a:pt x="3812" y="10125"/>
                </a:cubicBezTo>
                <a:cubicBezTo>
                  <a:pt x="3812" y="10125"/>
                  <a:pt x="3812" y="10260"/>
                  <a:pt x="3812" y="10395"/>
                </a:cubicBezTo>
                <a:cubicBezTo>
                  <a:pt x="3812" y="10530"/>
                  <a:pt x="3558" y="10935"/>
                  <a:pt x="3558" y="10935"/>
                </a:cubicBezTo>
                <a:cubicBezTo>
                  <a:pt x="3304" y="11205"/>
                  <a:pt x="3304" y="11205"/>
                  <a:pt x="3304" y="11205"/>
                </a:cubicBezTo>
                <a:cubicBezTo>
                  <a:pt x="3304" y="11205"/>
                  <a:pt x="3558" y="11340"/>
                  <a:pt x="3558" y="11610"/>
                </a:cubicBezTo>
                <a:cubicBezTo>
                  <a:pt x="3304" y="12015"/>
                  <a:pt x="3304" y="12015"/>
                  <a:pt x="3304" y="12015"/>
                </a:cubicBezTo>
                <a:cubicBezTo>
                  <a:pt x="4320" y="12150"/>
                  <a:pt x="4320" y="12150"/>
                  <a:pt x="4320" y="12150"/>
                </a:cubicBezTo>
                <a:cubicBezTo>
                  <a:pt x="4320" y="12420"/>
                  <a:pt x="4320" y="12420"/>
                  <a:pt x="4320" y="12420"/>
                </a:cubicBezTo>
                <a:cubicBezTo>
                  <a:pt x="3558" y="12555"/>
                  <a:pt x="3558" y="12555"/>
                  <a:pt x="3558" y="12555"/>
                </a:cubicBezTo>
                <a:cubicBezTo>
                  <a:pt x="3558" y="12555"/>
                  <a:pt x="3304" y="12555"/>
                  <a:pt x="3304" y="12690"/>
                </a:cubicBezTo>
                <a:cubicBezTo>
                  <a:pt x="3304" y="12690"/>
                  <a:pt x="3304" y="12825"/>
                  <a:pt x="3304" y="12825"/>
                </a:cubicBezTo>
                <a:cubicBezTo>
                  <a:pt x="3812" y="12825"/>
                  <a:pt x="3812" y="12825"/>
                  <a:pt x="3812" y="12825"/>
                </a:cubicBezTo>
                <a:cubicBezTo>
                  <a:pt x="3304" y="13095"/>
                  <a:pt x="3304" y="13095"/>
                  <a:pt x="3304" y="13095"/>
                </a:cubicBezTo>
                <a:cubicBezTo>
                  <a:pt x="3304" y="13095"/>
                  <a:pt x="3304" y="13365"/>
                  <a:pt x="3304" y="13365"/>
                </a:cubicBezTo>
                <a:cubicBezTo>
                  <a:pt x="3304" y="13365"/>
                  <a:pt x="3304" y="13500"/>
                  <a:pt x="3304" y="13635"/>
                </a:cubicBezTo>
                <a:cubicBezTo>
                  <a:pt x="3049" y="13635"/>
                  <a:pt x="3049" y="13635"/>
                  <a:pt x="3049" y="13635"/>
                </a:cubicBezTo>
                <a:cubicBezTo>
                  <a:pt x="3049" y="13905"/>
                  <a:pt x="3049" y="13905"/>
                  <a:pt x="3049" y="13905"/>
                </a:cubicBezTo>
                <a:cubicBezTo>
                  <a:pt x="2795" y="14580"/>
                  <a:pt x="2795" y="14580"/>
                  <a:pt x="2795" y="14580"/>
                </a:cubicBezTo>
                <a:cubicBezTo>
                  <a:pt x="3558" y="15390"/>
                  <a:pt x="3558" y="15390"/>
                  <a:pt x="3558" y="15390"/>
                </a:cubicBezTo>
                <a:cubicBezTo>
                  <a:pt x="4320" y="15795"/>
                  <a:pt x="4320" y="15795"/>
                  <a:pt x="4320" y="15795"/>
                </a:cubicBezTo>
                <a:cubicBezTo>
                  <a:pt x="4828" y="16065"/>
                  <a:pt x="4828" y="16065"/>
                  <a:pt x="4828" y="16065"/>
                </a:cubicBezTo>
                <a:cubicBezTo>
                  <a:pt x="4574" y="16470"/>
                  <a:pt x="4574" y="16470"/>
                  <a:pt x="4574" y="16470"/>
                </a:cubicBezTo>
                <a:cubicBezTo>
                  <a:pt x="4828" y="16605"/>
                  <a:pt x="4828" y="16605"/>
                  <a:pt x="4828" y="16605"/>
                </a:cubicBezTo>
                <a:cubicBezTo>
                  <a:pt x="4828" y="16875"/>
                  <a:pt x="4828" y="16875"/>
                  <a:pt x="4828" y="16875"/>
                </a:cubicBezTo>
                <a:cubicBezTo>
                  <a:pt x="4828" y="16875"/>
                  <a:pt x="4828" y="17010"/>
                  <a:pt x="4574" y="17010"/>
                </a:cubicBezTo>
                <a:cubicBezTo>
                  <a:pt x="4574" y="17010"/>
                  <a:pt x="4320" y="17010"/>
                  <a:pt x="4320" y="17010"/>
                </a:cubicBezTo>
                <a:cubicBezTo>
                  <a:pt x="4066" y="16875"/>
                  <a:pt x="3812" y="16605"/>
                  <a:pt x="3812" y="16605"/>
                </a:cubicBezTo>
                <a:cubicBezTo>
                  <a:pt x="3812" y="16605"/>
                  <a:pt x="3558" y="16470"/>
                  <a:pt x="3558" y="16335"/>
                </a:cubicBezTo>
                <a:cubicBezTo>
                  <a:pt x="3558" y="16335"/>
                  <a:pt x="3304" y="16200"/>
                  <a:pt x="3304" y="16200"/>
                </a:cubicBezTo>
                <a:cubicBezTo>
                  <a:pt x="2795" y="16200"/>
                  <a:pt x="2795" y="16200"/>
                  <a:pt x="2795" y="16200"/>
                </a:cubicBezTo>
                <a:cubicBezTo>
                  <a:pt x="2795" y="16335"/>
                  <a:pt x="2795" y="16335"/>
                  <a:pt x="2795" y="16335"/>
                </a:cubicBezTo>
                <a:cubicBezTo>
                  <a:pt x="2795" y="16335"/>
                  <a:pt x="3049" y="16470"/>
                  <a:pt x="3049" y="16605"/>
                </a:cubicBezTo>
                <a:cubicBezTo>
                  <a:pt x="3304" y="16605"/>
                  <a:pt x="3558" y="16740"/>
                  <a:pt x="3558" y="16740"/>
                </a:cubicBezTo>
                <a:cubicBezTo>
                  <a:pt x="3558" y="16740"/>
                  <a:pt x="3812" y="16875"/>
                  <a:pt x="3812" y="16875"/>
                </a:cubicBezTo>
                <a:cubicBezTo>
                  <a:pt x="3812" y="16875"/>
                  <a:pt x="4066" y="17280"/>
                  <a:pt x="4066" y="17280"/>
                </a:cubicBezTo>
                <a:cubicBezTo>
                  <a:pt x="6861" y="18225"/>
                  <a:pt x="6861" y="18225"/>
                  <a:pt x="6861" y="18225"/>
                </a:cubicBezTo>
                <a:cubicBezTo>
                  <a:pt x="7878" y="18360"/>
                  <a:pt x="7878" y="18360"/>
                  <a:pt x="7878" y="18360"/>
                </a:cubicBezTo>
                <a:cubicBezTo>
                  <a:pt x="8132" y="18630"/>
                  <a:pt x="8132" y="18630"/>
                  <a:pt x="8132" y="18630"/>
                </a:cubicBezTo>
                <a:cubicBezTo>
                  <a:pt x="8386" y="18630"/>
                  <a:pt x="8386" y="18630"/>
                  <a:pt x="8386" y="18630"/>
                </a:cubicBezTo>
                <a:cubicBezTo>
                  <a:pt x="8386" y="18630"/>
                  <a:pt x="8640" y="18630"/>
                  <a:pt x="8894" y="18630"/>
                </a:cubicBezTo>
                <a:cubicBezTo>
                  <a:pt x="8894" y="18630"/>
                  <a:pt x="8894" y="18630"/>
                  <a:pt x="8894" y="18630"/>
                </a:cubicBezTo>
                <a:cubicBezTo>
                  <a:pt x="8894" y="18630"/>
                  <a:pt x="9402" y="18765"/>
                  <a:pt x="9402" y="18765"/>
                </a:cubicBezTo>
                <a:cubicBezTo>
                  <a:pt x="9402" y="18765"/>
                  <a:pt x="9656" y="18765"/>
                  <a:pt x="9656" y="18765"/>
                </a:cubicBezTo>
                <a:cubicBezTo>
                  <a:pt x="9656" y="18900"/>
                  <a:pt x="10165" y="19305"/>
                  <a:pt x="10419" y="19575"/>
                </a:cubicBezTo>
                <a:cubicBezTo>
                  <a:pt x="10419" y="19575"/>
                  <a:pt x="10673" y="19710"/>
                  <a:pt x="10673" y="19845"/>
                </a:cubicBezTo>
                <a:cubicBezTo>
                  <a:pt x="10927" y="19845"/>
                  <a:pt x="11435" y="19980"/>
                  <a:pt x="11435" y="19980"/>
                </a:cubicBezTo>
                <a:cubicBezTo>
                  <a:pt x="11435" y="20115"/>
                  <a:pt x="11435" y="20250"/>
                  <a:pt x="11435" y="20385"/>
                </a:cubicBezTo>
                <a:cubicBezTo>
                  <a:pt x="11435" y="20385"/>
                  <a:pt x="11435" y="20385"/>
                  <a:pt x="11435" y="20520"/>
                </a:cubicBezTo>
                <a:cubicBezTo>
                  <a:pt x="11435" y="20655"/>
                  <a:pt x="11689" y="20655"/>
                  <a:pt x="11689" y="20655"/>
                </a:cubicBezTo>
                <a:cubicBezTo>
                  <a:pt x="11689" y="20790"/>
                  <a:pt x="11944" y="20925"/>
                  <a:pt x="11944" y="20925"/>
                </a:cubicBezTo>
                <a:cubicBezTo>
                  <a:pt x="11944" y="21330"/>
                  <a:pt x="11944" y="21330"/>
                  <a:pt x="11944" y="21330"/>
                </a:cubicBezTo>
                <a:cubicBezTo>
                  <a:pt x="12198" y="21330"/>
                  <a:pt x="12198" y="21330"/>
                  <a:pt x="12198" y="21330"/>
                </a:cubicBezTo>
                <a:lnTo>
                  <a:pt x="12452" y="21330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91" name="Shape 2291"/>
          <p:cNvSpPr/>
          <p:nvPr/>
        </p:nvSpPr>
        <p:spPr>
          <a:xfrm>
            <a:off x="8566513" y="3844289"/>
            <a:ext cx="189711" cy="2101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31" y="21115"/>
                </a:moveTo>
                <a:cubicBezTo>
                  <a:pt x="11631" y="21115"/>
                  <a:pt x="13015" y="21600"/>
                  <a:pt x="12738" y="21600"/>
                </a:cubicBezTo>
                <a:cubicBezTo>
                  <a:pt x="12738" y="21600"/>
                  <a:pt x="12738" y="21600"/>
                  <a:pt x="12738" y="21357"/>
                </a:cubicBezTo>
                <a:cubicBezTo>
                  <a:pt x="12738" y="21357"/>
                  <a:pt x="12462" y="21600"/>
                  <a:pt x="12462" y="21600"/>
                </a:cubicBezTo>
                <a:cubicBezTo>
                  <a:pt x="12462" y="21600"/>
                  <a:pt x="11908" y="21115"/>
                  <a:pt x="12185" y="21115"/>
                </a:cubicBezTo>
                <a:cubicBezTo>
                  <a:pt x="12185" y="21115"/>
                  <a:pt x="12185" y="20872"/>
                  <a:pt x="12185" y="20872"/>
                </a:cubicBezTo>
                <a:cubicBezTo>
                  <a:pt x="12185" y="20629"/>
                  <a:pt x="11908" y="20387"/>
                  <a:pt x="11908" y="20387"/>
                </a:cubicBezTo>
                <a:cubicBezTo>
                  <a:pt x="12185" y="20144"/>
                  <a:pt x="12185" y="20144"/>
                  <a:pt x="12185" y="20144"/>
                </a:cubicBezTo>
                <a:cubicBezTo>
                  <a:pt x="12185" y="20144"/>
                  <a:pt x="12185" y="19658"/>
                  <a:pt x="12185" y="19658"/>
                </a:cubicBezTo>
                <a:cubicBezTo>
                  <a:pt x="12185" y="19658"/>
                  <a:pt x="12185" y="19416"/>
                  <a:pt x="12185" y="19416"/>
                </a:cubicBezTo>
                <a:cubicBezTo>
                  <a:pt x="12185" y="19416"/>
                  <a:pt x="11908" y="19173"/>
                  <a:pt x="11908" y="19173"/>
                </a:cubicBezTo>
                <a:cubicBezTo>
                  <a:pt x="12185" y="18688"/>
                  <a:pt x="12185" y="18688"/>
                  <a:pt x="12185" y="18688"/>
                </a:cubicBezTo>
                <a:cubicBezTo>
                  <a:pt x="12185" y="18688"/>
                  <a:pt x="12185" y="18445"/>
                  <a:pt x="12185" y="18445"/>
                </a:cubicBezTo>
                <a:cubicBezTo>
                  <a:pt x="12185" y="18202"/>
                  <a:pt x="12185" y="17960"/>
                  <a:pt x="12185" y="17960"/>
                </a:cubicBezTo>
                <a:cubicBezTo>
                  <a:pt x="11631" y="17717"/>
                  <a:pt x="11631" y="17717"/>
                  <a:pt x="11631" y="17717"/>
                </a:cubicBezTo>
                <a:cubicBezTo>
                  <a:pt x="11077" y="17474"/>
                  <a:pt x="11077" y="17474"/>
                  <a:pt x="11077" y="17474"/>
                </a:cubicBezTo>
                <a:cubicBezTo>
                  <a:pt x="10800" y="17231"/>
                  <a:pt x="10800" y="17231"/>
                  <a:pt x="10800" y="17231"/>
                </a:cubicBezTo>
                <a:cubicBezTo>
                  <a:pt x="10800" y="16746"/>
                  <a:pt x="10800" y="16746"/>
                  <a:pt x="10800" y="16746"/>
                </a:cubicBezTo>
                <a:cubicBezTo>
                  <a:pt x="11354" y="16261"/>
                  <a:pt x="11354" y="16261"/>
                  <a:pt x="11354" y="16261"/>
                </a:cubicBezTo>
                <a:cubicBezTo>
                  <a:pt x="11631" y="15775"/>
                  <a:pt x="11631" y="15775"/>
                  <a:pt x="11631" y="15775"/>
                </a:cubicBezTo>
                <a:cubicBezTo>
                  <a:pt x="11631" y="15775"/>
                  <a:pt x="11908" y="15533"/>
                  <a:pt x="11908" y="15533"/>
                </a:cubicBezTo>
                <a:cubicBezTo>
                  <a:pt x="11908" y="15290"/>
                  <a:pt x="11908" y="15047"/>
                  <a:pt x="11908" y="15047"/>
                </a:cubicBezTo>
                <a:cubicBezTo>
                  <a:pt x="11908" y="14562"/>
                  <a:pt x="11908" y="14562"/>
                  <a:pt x="11908" y="14562"/>
                </a:cubicBezTo>
                <a:cubicBezTo>
                  <a:pt x="12185" y="14319"/>
                  <a:pt x="12185" y="14319"/>
                  <a:pt x="12185" y="14319"/>
                </a:cubicBezTo>
                <a:cubicBezTo>
                  <a:pt x="12462" y="14076"/>
                  <a:pt x="12462" y="14076"/>
                  <a:pt x="12462" y="14076"/>
                </a:cubicBezTo>
                <a:cubicBezTo>
                  <a:pt x="12462" y="14076"/>
                  <a:pt x="12738" y="13834"/>
                  <a:pt x="12738" y="13834"/>
                </a:cubicBezTo>
                <a:cubicBezTo>
                  <a:pt x="12738" y="13591"/>
                  <a:pt x="13015" y="13348"/>
                  <a:pt x="13015" y="13348"/>
                </a:cubicBezTo>
                <a:cubicBezTo>
                  <a:pt x="13292" y="12863"/>
                  <a:pt x="13292" y="12863"/>
                  <a:pt x="13292" y="12863"/>
                </a:cubicBezTo>
                <a:cubicBezTo>
                  <a:pt x="13569" y="12378"/>
                  <a:pt x="13569" y="12378"/>
                  <a:pt x="13569" y="12378"/>
                </a:cubicBezTo>
                <a:cubicBezTo>
                  <a:pt x="13846" y="11892"/>
                  <a:pt x="13846" y="11892"/>
                  <a:pt x="13846" y="11892"/>
                </a:cubicBezTo>
                <a:cubicBezTo>
                  <a:pt x="13569" y="11649"/>
                  <a:pt x="13569" y="11649"/>
                  <a:pt x="13569" y="11649"/>
                </a:cubicBezTo>
                <a:cubicBezTo>
                  <a:pt x="13569" y="11649"/>
                  <a:pt x="14677" y="10679"/>
                  <a:pt x="14677" y="10679"/>
                </a:cubicBezTo>
                <a:cubicBezTo>
                  <a:pt x="14677" y="10679"/>
                  <a:pt x="15231" y="10679"/>
                  <a:pt x="15231" y="10679"/>
                </a:cubicBezTo>
                <a:cubicBezTo>
                  <a:pt x="15231" y="10921"/>
                  <a:pt x="15231" y="10921"/>
                  <a:pt x="15231" y="10921"/>
                </a:cubicBezTo>
                <a:cubicBezTo>
                  <a:pt x="15508" y="11164"/>
                  <a:pt x="15508" y="11164"/>
                  <a:pt x="15508" y="11164"/>
                </a:cubicBezTo>
                <a:cubicBezTo>
                  <a:pt x="15508" y="11407"/>
                  <a:pt x="15508" y="11407"/>
                  <a:pt x="15508" y="11407"/>
                </a:cubicBezTo>
                <a:cubicBezTo>
                  <a:pt x="15508" y="11407"/>
                  <a:pt x="15508" y="11649"/>
                  <a:pt x="15508" y="11892"/>
                </a:cubicBezTo>
                <a:cubicBezTo>
                  <a:pt x="15508" y="11892"/>
                  <a:pt x="15508" y="12135"/>
                  <a:pt x="15508" y="12135"/>
                </a:cubicBezTo>
                <a:cubicBezTo>
                  <a:pt x="15508" y="12135"/>
                  <a:pt x="15785" y="12378"/>
                  <a:pt x="15785" y="12378"/>
                </a:cubicBezTo>
                <a:cubicBezTo>
                  <a:pt x="15785" y="12620"/>
                  <a:pt x="16062" y="12863"/>
                  <a:pt x="16062" y="12863"/>
                </a:cubicBezTo>
                <a:cubicBezTo>
                  <a:pt x="16062" y="12863"/>
                  <a:pt x="16062" y="12863"/>
                  <a:pt x="16338" y="12863"/>
                </a:cubicBezTo>
                <a:cubicBezTo>
                  <a:pt x="16338" y="13106"/>
                  <a:pt x="16338" y="13106"/>
                  <a:pt x="16338" y="13106"/>
                </a:cubicBezTo>
                <a:cubicBezTo>
                  <a:pt x="16892" y="12863"/>
                  <a:pt x="16892" y="12863"/>
                  <a:pt x="16892" y="12863"/>
                </a:cubicBezTo>
                <a:cubicBezTo>
                  <a:pt x="17446" y="12378"/>
                  <a:pt x="17446" y="12378"/>
                  <a:pt x="17446" y="12378"/>
                </a:cubicBezTo>
                <a:cubicBezTo>
                  <a:pt x="17446" y="12378"/>
                  <a:pt x="18277" y="12135"/>
                  <a:pt x="18277" y="12135"/>
                </a:cubicBezTo>
                <a:cubicBezTo>
                  <a:pt x="18277" y="12135"/>
                  <a:pt x="18554" y="11649"/>
                  <a:pt x="18554" y="11649"/>
                </a:cubicBezTo>
                <a:cubicBezTo>
                  <a:pt x="18831" y="11649"/>
                  <a:pt x="18831" y="11649"/>
                  <a:pt x="18831" y="11649"/>
                </a:cubicBezTo>
                <a:cubicBezTo>
                  <a:pt x="18831" y="11649"/>
                  <a:pt x="18831" y="11649"/>
                  <a:pt x="18831" y="11649"/>
                </a:cubicBezTo>
                <a:cubicBezTo>
                  <a:pt x="18554" y="11164"/>
                  <a:pt x="19108" y="10679"/>
                  <a:pt x="18831" y="10193"/>
                </a:cubicBezTo>
                <a:cubicBezTo>
                  <a:pt x="18831" y="10193"/>
                  <a:pt x="18554" y="9951"/>
                  <a:pt x="18554" y="9951"/>
                </a:cubicBezTo>
                <a:cubicBezTo>
                  <a:pt x="18554" y="9951"/>
                  <a:pt x="18554" y="9951"/>
                  <a:pt x="18554" y="9951"/>
                </a:cubicBezTo>
                <a:cubicBezTo>
                  <a:pt x="18554" y="9951"/>
                  <a:pt x="18554" y="9951"/>
                  <a:pt x="18554" y="9951"/>
                </a:cubicBezTo>
                <a:cubicBezTo>
                  <a:pt x="18000" y="9465"/>
                  <a:pt x="17169" y="9222"/>
                  <a:pt x="17446" y="9222"/>
                </a:cubicBezTo>
                <a:cubicBezTo>
                  <a:pt x="17723" y="8737"/>
                  <a:pt x="18831" y="8980"/>
                  <a:pt x="19385" y="8737"/>
                </a:cubicBezTo>
                <a:cubicBezTo>
                  <a:pt x="19662" y="8737"/>
                  <a:pt x="19662" y="8252"/>
                  <a:pt x="19938" y="8009"/>
                </a:cubicBezTo>
                <a:cubicBezTo>
                  <a:pt x="20215" y="8009"/>
                  <a:pt x="20769" y="8252"/>
                  <a:pt x="20769" y="7766"/>
                </a:cubicBezTo>
                <a:cubicBezTo>
                  <a:pt x="20769" y="7281"/>
                  <a:pt x="21323" y="7281"/>
                  <a:pt x="21600" y="7524"/>
                </a:cubicBezTo>
                <a:cubicBezTo>
                  <a:pt x="21600" y="7524"/>
                  <a:pt x="21600" y="7524"/>
                  <a:pt x="21600" y="7524"/>
                </a:cubicBezTo>
                <a:cubicBezTo>
                  <a:pt x="21323" y="7038"/>
                  <a:pt x="20492" y="6553"/>
                  <a:pt x="20215" y="6310"/>
                </a:cubicBezTo>
                <a:cubicBezTo>
                  <a:pt x="20215" y="6310"/>
                  <a:pt x="20215" y="6067"/>
                  <a:pt x="19662" y="6067"/>
                </a:cubicBezTo>
                <a:cubicBezTo>
                  <a:pt x="19385" y="6067"/>
                  <a:pt x="18831" y="5582"/>
                  <a:pt x="18831" y="5582"/>
                </a:cubicBezTo>
                <a:cubicBezTo>
                  <a:pt x="18000" y="5582"/>
                  <a:pt x="18000" y="5582"/>
                  <a:pt x="18000" y="5582"/>
                </a:cubicBezTo>
                <a:cubicBezTo>
                  <a:pt x="18000" y="5582"/>
                  <a:pt x="17169" y="4854"/>
                  <a:pt x="17169" y="4854"/>
                </a:cubicBezTo>
                <a:cubicBezTo>
                  <a:pt x="16892" y="4854"/>
                  <a:pt x="16062" y="4611"/>
                  <a:pt x="16062" y="4611"/>
                </a:cubicBezTo>
                <a:cubicBezTo>
                  <a:pt x="16062" y="4126"/>
                  <a:pt x="16062" y="4126"/>
                  <a:pt x="16062" y="4126"/>
                </a:cubicBezTo>
                <a:cubicBezTo>
                  <a:pt x="16062" y="4126"/>
                  <a:pt x="15785" y="4126"/>
                  <a:pt x="15785" y="4126"/>
                </a:cubicBezTo>
                <a:cubicBezTo>
                  <a:pt x="15508" y="4126"/>
                  <a:pt x="15231" y="4369"/>
                  <a:pt x="15231" y="4369"/>
                </a:cubicBezTo>
                <a:cubicBezTo>
                  <a:pt x="14400" y="4611"/>
                  <a:pt x="14400" y="4611"/>
                  <a:pt x="14400" y="4611"/>
                </a:cubicBezTo>
                <a:cubicBezTo>
                  <a:pt x="14400" y="4611"/>
                  <a:pt x="13846" y="4611"/>
                  <a:pt x="13846" y="4611"/>
                </a:cubicBezTo>
                <a:cubicBezTo>
                  <a:pt x="13569" y="4369"/>
                  <a:pt x="13292" y="3883"/>
                  <a:pt x="13292" y="3883"/>
                </a:cubicBezTo>
                <a:cubicBezTo>
                  <a:pt x="13292" y="3883"/>
                  <a:pt x="13292" y="3883"/>
                  <a:pt x="13015" y="3883"/>
                </a:cubicBezTo>
                <a:cubicBezTo>
                  <a:pt x="12738" y="4126"/>
                  <a:pt x="13292" y="4369"/>
                  <a:pt x="12738" y="4126"/>
                </a:cubicBezTo>
                <a:cubicBezTo>
                  <a:pt x="11908" y="3883"/>
                  <a:pt x="11908" y="3883"/>
                  <a:pt x="11908" y="3883"/>
                </a:cubicBezTo>
                <a:cubicBezTo>
                  <a:pt x="11354" y="3398"/>
                  <a:pt x="11354" y="3398"/>
                  <a:pt x="11354" y="3398"/>
                </a:cubicBezTo>
                <a:cubicBezTo>
                  <a:pt x="11077" y="3398"/>
                  <a:pt x="11077" y="3398"/>
                  <a:pt x="11077" y="3398"/>
                </a:cubicBezTo>
                <a:cubicBezTo>
                  <a:pt x="10800" y="3398"/>
                  <a:pt x="10800" y="3398"/>
                  <a:pt x="10800" y="3398"/>
                </a:cubicBezTo>
                <a:cubicBezTo>
                  <a:pt x="10800" y="3398"/>
                  <a:pt x="10523" y="2912"/>
                  <a:pt x="10523" y="2912"/>
                </a:cubicBezTo>
                <a:cubicBezTo>
                  <a:pt x="10523" y="2912"/>
                  <a:pt x="10523" y="2427"/>
                  <a:pt x="10523" y="2427"/>
                </a:cubicBezTo>
                <a:cubicBezTo>
                  <a:pt x="10246" y="2427"/>
                  <a:pt x="9415" y="2184"/>
                  <a:pt x="9415" y="2184"/>
                </a:cubicBezTo>
                <a:cubicBezTo>
                  <a:pt x="9138" y="1699"/>
                  <a:pt x="9138" y="1699"/>
                  <a:pt x="9138" y="1699"/>
                </a:cubicBezTo>
                <a:cubicBezTo>
                  <a:pt x="9138" y="1699"/>
                  <a:pt x="9138" y="1699"/>
                  <a:pt x="9138" y="1699"/>
                </a:cubicBezTo>
                <a:cubicBezTo>
                  <a:pt x="8862" y="1699"/>
                  <a:pt x="8308" y="1456"/>
                  <a:pt x="8308" y="1456"/>
                </a:cubicBezTo>
                <a:cubicBezTo>
                  <a:pt x="8031" y="1213"/>
                  <a:pt x="8031" y="1213"/>
                  <a:pt x="8031" y="1213"/>
                </a:cubicBezTo>
                <a:cubicBezTo>
                  <a:pt x="7200" y="1213"/>
                  <a:pt x="7200" y="1213"/>
                  <a:pt x="7200" y="1213"/>
                </a:cubicBezTo>
                <a:cubicBezTo>
                  <a:pt x="6923" y="728"/>
                  <a:pt x="6923" y="728"/>
                  <a:pt x="6923" y="728"/>
                </a:cubicBezTo>
                <a:cubicBezTo>
                  <a:pt x="6923" y="728"/>
                  <a:pt x="6646" y="485"/>
                  <a:pt x="6646" y="485"/>
                </a:cubicBezTo>
                <a:cubicBezTo>
                  <a:pt x="6923" y="485"/>
                  <a:pt x="6923" y="0"/>
                  <a:pt x="6923" y="0"/>
                </a:cubicBezTo>
                <a:cubicBezTo>
                  <a:pt x="6369" y="0"/>
                  <a:pt x="6369" y="0"/>
                  <a:pt x="6369" y="0"/>
                </a:cubicBezTo>
                <a:cubicBezTo>
                  <a:pt x="6369" y="0"/>
                  <a:pt x="5815" y="243"/>
                  <a:pt x="5815" y="243"/>
                </a:cubicBezTo>
                <a:cubicBezTo>
                  <a:pt x="5815" y="243"/>
                  <a:pt x="5538" y="485"/>
                  <a:pt x="5538" y="485"/>
                </a:cubicBezTo>
                <a:cubicBezTo>
                  <a:pt x="5262" y="485"/>
                  <a:pt x="5262" y="485"/>
                  <a:pt x="5262" y="485"/>
                </a:cubicBezTo>
                <a:cubicBezTo>
                  <a:pt x="4985" y="243"/>
                  <a:pt x="4985" y="243"/>
                  <a:pt x="4985" y="243"/>
                </a:cubicBezTo>
                <a:cubicBezTo>
                  <a:pt x="4708" y="0"/>
                  <a:pt x="4708" y="0"/>
                  <a:pt x="4708" y="0"/>
                </a:cubicBezTo>
                <a:cubicBezTo>
                  <a:pt x="4154" y="485"/>
                  <a:pt x="4154" y="485"/>
                  <a:pt x="4154" y="485"/>
                </a:cubicBezTo>
                <a:cubicBezTo>
                  <a:pt x="3877" y="728"/>
                  <a:pt x="3877" y="728"/>
                  <a:pt x="3877" y="728"/>
                </a:cubicBezTo>
                <a:cubicBezTo>
                  <a:pt x="3877" y="728"/>
                  <a:pt x="3877" y="971"/>
                  <a:pt x="3877" y="971"/>
                </a:cubicBezTo>
                <a:cubicBezTo>
                  <a:pt x="3877" y="971"/>
                  <a:pt x="4431" y="971"/>
                  <a:pt x="4431" y="971"/>
                </a:cubicBezTo>
                <a:cubicBezTo>
                  <a:pt x="4431" y="1456"/>
                  <a:pt x="4431" y="1456"/>
                  <a:pt x="4431" y="1456"/>
                </a:cubicBezTo>
                <a:cubicBezTo>
                  <a:pt x="4431" y="1456"/>
                  <a:pt x="4431" y="1456"/>
                  <a:pt x="4708" y="1456"/>
                </a:cubicBezTo>
                <a:cubicBezTo>
                  <a:pt x="4708" y="1456"/>
                  <a:pt x="4985" y="1699"/>
                  <a:pt x="4985" y="1699"/>
                </a:cubicBezTo>
                <a:cubicBezTo>
                  <a:pt x="5262" y="1942"/>
                  <a:pt x="5262" y="1942"/>
                  <a:pt x="5262" y="1942"/>
                </a:cubicBezTo>
                <a:cubicBezTo>
                  <a:pt x="5262" y="2427"/>
                  <a:pt x="5262" y="2427"/>
                  <a:pt x="5262" y="2427"/>
                </a:cubicBezTo>
                <a:cubicBezTo>
                  <a:pt x="5815" y="2670"/>
                  <a:pt x="5815" y="2670"/>
                  <a:pt x="5815" y="2670"/>
                </a:cubicBezTo>
                <a:cubicBezTo>
                  <a:pt x="5815" y="3155"/>
                  <a:pt x="5815" y="3155"/>
                  <a:pt x="5815" y="3155"/>
                </a:cubicBezTo>
                <a:cubicBezTo>
                  <a:pt x="5538" y="3398"/>
                  <a:pt x="5538" y="3398"/>
                  <a:pt x="5538" y="3398"/>
                </a:cubicBezTo>
                <a:cubicBezTo>
                  <a:pt x="5262" y="3640"/>
                  <a:pt x="5262" y="3640"/>
                  <a:pt x="5262" y="3640"/>
                </a:cubicBezTo>
                <a:cubicBezTo>
                  <a:pt x="4708" y="3640"/>
                  <a:pt x="4708" y="3640"/>
                  <a:pt x="4708" y="3640"/>
                </a:cubicBezTo>
                <a:cubicBezTo>
                  <a:pt x="4708" y="3398"/>
                  <a:pt x="4708" y="3398"/>
                  <a:pt x="4708" y="3398"/>
                </a:cubicBezTo>
                <a:cubicBezTo>
                  <a:pt x="4431" y="2912"/>
                  <a:pt x="4431" y="2912"/>
                  <a:pt x="4431" y="2912"/>
                </a:cubicBezTo>
                <a:cubicBezTo>
                  <a:pt x="4154" y="2670"/>
                  <a:pt x="4154" y="2670"/>
                  <a:pt x="4154" y="2670"/>
                </a:cubicBezTo>
                <a:cubicBezTo>
                  <a:pt x="3323" y="2912"/>
                  <a:pt x="3323" y="2912"/>
                  <a:pt x="3323" y="2912"/>
                </a:cubicBezTo>
                <a:cubicBezTo>
                  <a:pt x="3323" y="3398"/>
                  <a:pt x="3323" y="3398"/>
                  <a:pt x="3323" y="3398"/>
                </a:cubicBezTo>
                <a:cubicBezTo>
                  <a:pt x="1938" y="4369"/>
                  <a:pt x="1938" y="4369"/>
                  <a:pt x="1938" y="4369"/>
                </a:cubicBezTo>
                <a:cubicBezTo>
                  <a:pt x="2215" y="4854"/>
                  <a:pt x="2215" y="4854"/>
                  <a:pt x="2215" y="4854"/>
                </a:cubicBezTo>
                <a:cubicBezTo>
                  <a:pt x="1662" y="5339"/>
                  <a:pt x="1662" y="5339"/>
                  <a:pt x="1662" y="5339"/>
                </a:cubicBezTo>
                <a:cubicBezTo>
                  <a:pt x="1662" y="6067"/>
                  <a:pt x="1662" y="6067"/>
                  <a:pt x="1662" y="6067"/>
                </a:cubicBezTo>
                <a:cubicBezTo>
                  <a:pt x="1938" y="6796"/>
                  <a:pt x="1938" y="6796"/>
                  <a:pt x="1938" y="6796"/>
                </a:cubicBezTo>
                <a:cubicBezTo>
                  <a:pt x="1938" y="7281"/>
                  <a:pt x="1938" y="7281"/>
                  <a:pt x="1938" y="7281"/>
                </a:cubicBezTo>
                <a:cubicBezTo>
                  <a:pt x="831" y="7524"/>
                  <a:pt x="831" y="7524"/>
                  <a:pt x="831" y="7524"/>
                </a:cubicBezTo>
                <a:cubicBezTo>
                  <a:pt x="0" y="7766"/>
                  <a:pt x="0" y="7766"/>
                  <a:pt x="0" y="7766"/>
                </a:cubicBezTo>
                <a:cubicBezTo>
                  <a:pt x="0" y="8494"/>
                  <a:pt x="0" y="8494"/>
                  <a:pt x="0" y="8494"/>
                </a:cubicBezTo>
                <a:cubicBezTo>
                  <a:pt x="0" y="8737"/>
                  <a:pt x="0" y="8737"/>
                  <a:pt x="0" y="8737"/>
                </a:cubicBezTo>
                <a:cubicBezTo>
                  <a:pt x="831" y="9708"/>
                  <a:pt x="831" y="9708"/>
                  <a:pt x="831" y="9708"/>
                </a:cubicBezTo>
                <a:cubicBezTo>
                  <a:pt x="554" y="9951"/>
                  <a:pt x="554" y="9951"/>
                  <a:pt x="554" y="9951"/>
                </a:cubicBezTo>
                <a:cubicBezTo>
                  <a:pt x="277" y="10193"/>
                  <a:pt x="277" y="10193"/>
                  <a:pt x="277" y="10193"/>
                </a:cubicBezTo>
                <a:cubicBezTo>
                  <a:pt x="1108" y="11164"/>
                  <a:pt x="1108" y="11164"/>
                  <a:pt x="1108" y="11164"/>
                </a:cubicBezTo>
                <a:cubicBezTo>
                  <a:pt x="1385" y="11407"/>
                  <a:pt x="1385" y="11407"/>
                  <a:pt x="1385" y="11407"/>
                </a:cubicBezTo>
                <a:cubicBezTo>
                  <a:pt x="1938" y="11407"/>
                  <a:pt x="1938" y="11407"/>
                  <a:pt x="1938" y="11407"/>
                </a:cubicBezTo>
                <a:cubicBezTo>
                  <a:pt x="1938" y="11892"/>
                  <a:pt x="1938" y="11892"/>
                  <a:pt x="1938" y="11892"/>
                </a:cubicBezTo>
                <a:cubicBezTo>
                  <a:pt x="1938" y="12135"/>
                  <a:pt x="1938" y="12135"/>
                  <a:pt x="1938" y="12135"/>
                </a:cubicBezTo>
                <a:cubicBezTo>
                  <a:pt x="1938" y="12620"/>
                  <a:pt x="1938" y="12620"/>
                  <a:pt x="1938" y="12620"/>
                </a:cubicBezTo>
                <a:cubicBezTo>
                  <a:pt x="1385" y="13106"/>
                  <a:pt x="1385" y="13106"/>
                  <a:pt x="1385" y="13106"/>
                </a:cubicBezTo>
                <a:cubicBezTo>
                  <a:pt x="1662" y="13591"/>
                  <a:pt x="1662" y="13591"/>
                  <a:pt x="1662" y="13591"/>
                </a:cubicBezTo>
                <a:cubicBezTo>
                  <a:pt x="1108" y="13348"/>
                  <a:pt x="1108" y="13348"/>
                  <a:pt x="1108" y="13348"/>
                </a:cubicBezTo>
                <a:cubicBezTo>
                  <a:pt x="831" y="13834"/>
                  <a:pt x="831" y="13834"/>
                  <a:pt x="831" y="13834"/>
                </a:cubicBezTo>
                <a:cubicBezTo>
                  <a:pt x="1108" y="14076"/>
                  <a:pt x="1108" y="14076"/>
                  <a:pt x="1108" y="14076"/>
                </a:cubicBezTo>
                <a:cubicBezTo>
                  <a:pt x="831" y="14319"/>
                  <a:pt x="831" y="14319"/>
                  <a:pt x="831" y="14319"/>
                </a:cubicBezTo>
                <a:cubicBezTo>
                  <a:pt x="1385" y="14804"/>
                  <a:pt x="1385" y="14804"/>
                  <a:pt x="1385" y="14804"/>
                </a:cubicBezTo>
                <a:cubicBezTo>
                  <a:pt x="2492" y="15047"/>
                  <a:pt x="2492" y="15047"/>
                  <a:pt x="2492" y="15047"/>
                </a:cubicBezTo>
                <a:cubicBezTo>
                  <a:pt x="3046" y="14804"/>
                  <a:pt x="3046" y="14804"/>
                  <a:pt x="3046" y="14804"/>
                </a:cubicBezTo>
                <a:cubicBezTo>
                  <a:pt x="3323" y="14562"/>
                  <a:pt x="3323" y="14562"/>
                  <a:pt x="3323" y="14562"/>
                </a:cubicBezTo>
                <a:cubicBezTo>
                  <a:pt x="3046" y="14319"/>
                  <a:pt x="3046" y="14319"/>
                  <a:pt x="3046" y="14319"/>
                </a:cubicBezTo>
                <a:cubicBezTo>
                  <a:pt x="3046" y="14319"/>
                  <a:pt x="3046" y="14076"/>
                  <a:pt x="3323" y="14076"/>
                </a:cubicBezTo>
                <a:cubicBezTo>
                  <a:pt x="3323" y="13834"/>
                  <a:pt x="3600" y="13834"/>
                  <a:pt x="3600" y="13834"/>
                </a:cubicBezTo>
                <a:cubicBezTo>
                  <a:pt x="3600" y="14076"/>
                  <a:pt x="3600" y="14076"/>
                  <a:pt x="3600" y="14076"/>
                </a:cubicBezTo>
                <a:cubicBezTo>
                  <a:pt x="4431" y="14076"/>
                  <a:pt x="4431" y="14076"/>
                  <a:pt x="4431" y="14076"/>
                </a:cubicBezTo>
                <a:cubicBezTo>
                  <a:pt x="4431" y="14562"/>
                  <a:pt x="4431" y="14562"/>
                  <a:pt x="4431" y="14562"/>
                </a:cubicBezTo>
                <a:cubicBezTo>
                  <a:pt x="4154" y="14804"/>
                  <a:pt x="4154" y="14804"/>
                  <a:pt x="4154" y="14804"/>
                </a:cubicBezTo>
                <a:cubicBezTo>
                  <a:pt x="3877" y="14562"/>
                  <a:pt x="3877" y="14562"/>
                  <a:pt x="3877" y="14562"/>
                </a:cubicBezTo>
                <a:cubicBezTo>
                  <a:pt x="3877" y="14562"/>
                  <a:pt x="3877" y="14804"/>
                  <a:pt x="3877" y="14804"/>
                </a:cubicBezTo>
                <a:cubicBezTo>
                  <a:pt x="3877" y="14804"/>
                  <a:pt x="3877" y="15533"/>
                  <a:pt x="3877" y="15533"/>
                </a:cubicBezTo>
                <a:cubicBezTo>
                  <a:pt x="3877" y="15533"/>
                  <a:pt x="3877" y="15775"/>
                  <a:pt x="3600" y="15533"/>
                </a:cubicBezTo>
                <a:cubicBezTo>
                  <a:pt x="3600" y="15533"/>
                  <a:pt x="3323" y="15290"/>
                  <a:pt x="3323" y="15290"/>
                </a:cubicBezTo>
                <a:cubicBezTo>
                  <a:pt x="2492" y="15047"/>
                  <a:pt x="2492" y="15047"/>
                  <a:pt x="2492" y="15047"/>
                </a:cubicBezTo>
                <a:cubicBezTo>
                  <a:pt x="2215" y="15290"/>
                  <a:pt x="2215" y="15290"/>
                  <a:pt x="2215" y="15290"/>
                </a:cubicBezTo>
                <a:cubicBezTo>
                  <a:pt x="2215" y="15290"/>
                  <a:pt x="2215" y="15533"/>
                  <a:pt x="2215" y="15775"/>
                </a:cubicBezTo>
                <a:cubicBezTo>
                  <a:pt x="2492" y="15775"/>
                  <a:pt x="2769" y="15775"/>
                  <a:pt x="2769" y="15775"/>
                </a:cubicBezTo>
                <a:cubicBezTo>
                  <a:pt x="2769" y="15775"/>
                  <a:pt x="3323" y="15775"/>
                  <a:pt x="3323" y="15775"/>
                </a:cubicBezTo>
                <a:cubicBezTo>
                  <a:pt x="3323" y="15775"/>
                  <a:pt x="3323" y="15775"/>
                  <a:pt x="3600" y="15775"/>
                </a:cubicBezTo>
                <a:cubicBezTo>
                  <a:pt x="3600" y="15775"/>
                  <a:pt x="4154" y="15775"/>
                  <a:pt x="4154" y="15775"/>
                </a:cubicBezTo>
                <a:cubicBezTo>
                  <a:pt x="4154" y="16261"/>
                  <a:pt x="4154" y="16261"/>
                  <a:pt x="4154" y="16261"/>
                </a:cubicBezTo>
                <a:cubicBezTo>
                  <a:pt x="4708" y="16746"/>
                  <a:pt x="4708" y="16746"/>
                  <a:pt x="4708" y="16746"/>
                </a:cubicBezTo>
                <a:cubicBezTo>
                  <a:pt x="5815" y="16746"/>
                  <a:pt x="5815" y="16746"/>
                  <a:pt x="5815" y="16746"/>
                </a:cubicBezTo>
                <a:cubicBezTo>
                  <a:pt x="6092" y="16746"/>
                  <a:pt x="6092" y="16746"/>
                  <a:pt x="6092" y="16746"/>
                </a:cubicBezTo>
                <a:cubicBezTo>
                  <a:pt x="6923" y="17231"/>
                  <a:pt x="6923" y="17231"/>
                  <a:pt x="6923" y="17231"/>
                </a:cubicBezTo>
                <a:cubicBezTo>
                  <a:pt x="6923" y="17231"/>
                  <a:pt x="7200" y="17717"/>
                  <a:pt x="7477" y="17717"/>
                </a:cubicBezTo>
                <a:cubicBezTo>
                  <a:pt x="7477" y="17717"/>
                  <a:pt x="7754" y="18202"/>
                  <a:pt x="7754" y="18202"/>
                </a:cubicBezTo>
                <a:cubicBezTo>
                  <a:pt x="8308" y="18202"/>
                  <a:pt x="8308" y="18202"/>
                  <a:pt x="8308" y="18202"/>
                </a:cubicBezTo>
                <a:cubicBezTo>
                  <a:pt x="8585" y="18202"/>
                  <a:pt x="8585" y="18202"/>
                  <a:pt x="8585" y="18202"/>
                </a:cubicBezTo>
                <a:cubicBezTo>
                  <a:pt x="8585" y="18202"/>
                  <a:pt x="8862" y="18445"/>
                  <a:pt x="8862" y="18445"/>
                </a:cubicBezTo>
                <a:cubicBezTo>
                  <a:pt x="8585" y="18688"/>
                  <a:pt x="8585" y="18688"/>
                  <a:pt x="8585" y="18688"/>
                </a:cubicBezTo>
                <a:cubicBezTo>
                  <a:pt x="8862" y="19173"/>
                  <a:pt x="8862" y="19173"/>
                  <a:pt x="8862" y="19173"/>
                </a:cubicBezTo>
                <a:cubicBezTo>
                  <a:pt x="9415" y="19173"/>
                  <a:pt x="9415" y="19173"/>
                  <a:pt x="9415" y="19173"/>
                </a:cubicBezTo>
                <a:cubicBezTo>
                  <a:pt x="9415" y="19173"/>
                  <a:pt x="9415" y="19173"/>
                  <a:pt x="9415" y="19416"/>
                </a:cubicBezTo>
                <a:cubicBezTo>
                  <a:pt x="9415" y="19416"/>
                  <a:pt x="9692" y="19901"/>
                  <a:pt x="9692" y="19901"/>
                </a:cubicBezTo>
                <a:cubicBezTo>
                  <a:pt x="9692" y="20144"/>
                  <a:pt x="9692" y="20144"/>
                  <a:pt x="9692" y="20144"/>
                </a:cubicBezTo>
                <a:cubicBezTo>
                  <a:pt x="9692" y="20144"/>
                  <a:pt x="9969" y="20144"/>
                  <a:pt x="9969" y="20387"/>
                </a:cubicBezTo>
                <a:cubicBezTo>
                  <a:pt x="9969" y="20387"/>
                  <a:pt x="9969" y="20387"/>
                  <a:pt x="9969" y="20629"/>
                </a:cubicBezTo>
                <a:cubicBezTo>
                  <a:pt x="10246" y="20629"/>
                  <a:pt x="10800" y="20629"/>
                  <a:pt x="10800" y="20629"/>
                </a:cubicBezTo>
                <a:cubicBezTo>
                  <a:pt x="11077" y="20872"/>
                  <a:pt x="11077" y="20872"/>
                  <a:pt x="11077" y="20872"/>
                </a:cubicBezTo>
                <a:cubicBezTo>
                  <a:pt x="11354" y="21115"/>
                  <a:pt x="11354" y="21115"/>
                  <a:pt x="11354" y="21115"/>
                </a:cubicBezTo>
                <a:lnTo>
                  <a:pt x="11631" y="21115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92" name="Shape 2292"/>
          <p:cNvSpPr/>
          <p:nvPr/>
        </p:nvSpPr>
        <p:spPr>
          <a:xfrm>
            <a:off x="8788039" y="3943658"/>
            <a:ext cx="259233" cy="2204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79" y="20903"/>
                </a:moveTo>
                <a:cubicBezTo>
                  <a:pt x="4279" y="20903"/>
                  <a:pt x="4075" y="20903"/>
                  <a:pt x="3872" y="20903"/>
                </a:cubicBezTo>
                <a:cubicBezTo>
                  <a:pt x="3668" y="20903"/>
                  <a:pt x="3464" y="21368"/>
                  <a:pt x="3260" y="21368"/>
                </a:cubicBezTo>
                <a:cubicBezTo>
                  <a:pt x="3260" y="21368"/>
                  <a:pt x="3260" y="21368"/>
                  <a:pt x="3260" y="21135"/>
                </a:cubicBezTo>
                <a:cubicBezTo>
                  <a:pt x="3260" y="20903"/>
                  <a:pt x="3260" y="20903"/>
                  <a:pt x="3057" y="20671"/>
                </a:cubicBezTo>
                <a:cubicBezTo>
                  <a:pt x="3057" y="20439"/>
                  <a:pt x="3057" y="19974"/>
                  <a:pt x="2853" y="19742"/>
                </a:cubicBezTo>
                <a:cubicBezTo>
                  <a:pt x="2649" y="19510"/>
                  <a:pt x="2649" y="19277"/>
                  <a:pt x="2649" y="19277"/>
                </a:cubicBezTo>
                <a:cubicBezTo>
                  <a:pt x="2649" y="19277"/>
                  <a:pt x="2242" y="19277"/>
                  <a:pt x="2038" y="19277"/>
                </a:cubicBezTo>
                <a:cubicBezTo>
                  <a:pt x="2038" y="19277"/>
                  <a:pt x="1834" y="19277"/>
                  <a:pt x="1834" y="19277"/>
                </a:cubicBezTo>
                <a:cubicBezTo>
                  <a:pt x="1834" y="19277"/>
                  <a:pt x="1630" y="18813"/>
                  <a:pt x="1834" y="18813"/>
                </a:cubicBezTo>
                <a:cubicBezTo>
                  <a:pt x="1834" y="18581"/>
                  <a:pt x="1630" y="18348"/>
                  <a:pt x="1426" y="18116"/>
                </a:cubicBezTo>
                <a:cubicBezTo>
                  <a:pt x="1426" y="18116"/>
                  <a:pt x="1019" y="17419"/>
                  <a:pt x="1019" y="17419"/>
                </a:cubicBezTo>
                <a:cubicBezTo>
                  <a:pt x="1019" y="17419"/>
                  <a:pt x="815" y="17419"/>
                  <a:pt x="815" y="17187"/>
                </a:cubicBezTo>
                <a:cubicBezTo>
                  <a:pt x="815" y="16955"/>
                  <a:pt x="815" y="16723"/>
                  <a:pt x="815" y="16723"/>
                </a:cubicBezTo>
                <a:cubicBezTo>
                  <a:pt x="611" y="16258"/>
                  <a:pt x="611" y="16258"/>
                  <a:pt x="611" y="16258"/>
                </a:cubicBezTo>
                <a:cubicBezTo>
                  <a:pt x="611" y="16258"/>
                  <a:pt x="1019" y="16026"/>
                  <a:pt x="1019" y="15794"/>
                </a:cubicBezTo>
                <a:cubicBezTo>
                  <a:pt x="1019" y="15794"/>
                  <a:pt x="1223" y="15561"/>
                  <a:pt x="1019" y="15329"/>
                </a:cubicBezTo>
                <a:cubicBezTo>
                  <a:pt x="1019" y="15097"/>
                  <a:pt x="611" y="14865"/>
                  <a:pt x="611" y="14865"/>
                </a:cubicBezTo>
                <a:cubicBezTo>
                  <a:pt x="408" y="14632"/>
                  <a:pt x="204" y="14400"/>
                  <a:pt x="0" y="14168"/>
                </a:cubicBezTo>
                <a:cubicBezTo>
                  <a:pt x="0" y="13935"/>
                  <a:pt x="0" y="13703"/>
                  <a:pt x="0" y="13703"/>
                </a:cubicBezTo>
                <a:cubicBezTo>
                  <a:pt x="0" y="13703"/>
                  <a:pt x="0" y="13471"/>
                  <a:pt x="204" y="13471"/>
                </a:cubicBezTo>
                <a:cubicBezTo>
                  <a:pt x="408" y="13239"/>
                  <a:pt x="611" y="13239"/>
                  <a:pt x="611" y="13006"/>
                </a:cubicBezTo>
                <a:cubicBezTo>
                  <a:pt x="611" y="13006"/>
                  <a:pt x="815" y="13006"/>
                  <a:pt x="815" y="12774"/>
                </a:cubicBezTo>
                <a:cubicBezTo>
                  <a:pt x="611" y="12542"/>
                  <a:pt x="408" y="12310"/>
                  <a:pt x="408" y="12310"/>
                </a:cubicBezTo>
                <a:cubicBezTo>
                  <a:pt x="611" y="11613"/>
                  <a:pt x="611" y="11613"/>
                  <a:pt x="611" y="11613"/>
                </a:cubicBezTo>
                <a:cubicBezTo>
                  <a:pt x="408" y="11381"/>
                  <a:pt x="408" y="11381"/>
                  <a:pt x="408" y="11381"/>
                </a:cubicBezTo>
                <a:cubicBezTo>
                  <a:pt x="408" y="10452"/>
                  <a:pt x="408" y="10452"/>
                  <a:pt x="408" y="10452"/>
                </a:cubicBezTo>
                <a:cubicBezTo>
                  <a:pt x="408" y="10219"/>
                  <a:pt x="408" y="10219"/>
                  <a:pt x="408" y="10219"/>
                </a:cubicBezTo>
                <a:cubicBezTo>
                  <a:pt x="408" y="10219"/>
                  <a:pt x="611" y="9755"/>
                  <a:pt x="611" y="9755"/>
                </a:cubicBezTo>
                <a:cubicBezTo>
                  <a:pt x="611" y="9523"/>
                  <a:pt x="611" y="9058"/>
                  <a:pt x="611" y="9058"/>
                </a:cubicBezTo>
                <a:cubicBezTo>
                  <a:pt x="611" y="9058"/>
                  <a:pt x="611" y="9058"/>
                  <a:pt x="611" y="9058"/>
                </a:cubicBezTo>
                <a:cubicBezTo>
                  <a:pt x="1019" y="9290"/>
                  <a:pt x="1630" y="9058"/>
                  <a:pt x="1834" y="9058"/>
                </a:cubicBezTo>
                <a:cubicBezTo>
                  <a:pt x="2242" y="9058"/>
                  <a:pt x="2242" y="8361"/>
                  <a:pt x="2038" y="7665"/>
                </a:cubicBezTo>
                <a:cubicBezTo>
                  <a:pt x="2038" y="7200"/>
                  <a:pt x="2242" y="6735"/>
                  <a:pt x="2242" y="6271"/>
                </a:cubicBezTo>
                <a:cubicBezTo>
                  <a:pt x="2445" y="5806"/>
                  <a:pt x="3057" y="5574"/>
                  <a:pt x="3668" y="5110"/>
                </a:cubicBezTo>
                <a:cubicBezTo>
                  <a:pt x="4075" y="4645"/>
                  <a:pt x="4075" y="4181"/>
                  <a:pt x="4687" y="4181"/>
                </a:cubicBezTo>
                <a:cubicBezTo>
                  <a:pt x="4687" y="4181"/>
                  <a:pt x="4891" y="4181"/>
                  <a:pt x="5094" y="4413"/>
                </a:cubicBezTo>
                <a:cubicBezTo>
                  <a:pt x="5094" y="4413"/>
                  <a:pt x="5094" y="4645"/>
                  <a:pt x="5298" y="4877"/>
                </a:cubicBezTo>
                <a:cubicBezTo>
                  <a:pt x="5298" y="4877"/>
                  <a:pt x="5298" y="4877"/>
                  <a:pt x="5502" y="4877"/>
                </a:cubicBezTo>
                <a:cubicBezTo>
                  <a:pt x="5909" y="5574"/>
                  <a:pt x="6317" y="6039"/>
                  <a:pt x="6317" y="4181"/>
                </a:cubicBezTo>
                <a:cubicBezTo>
                  <a:pt x="6521" y="2555"/>
                  <a:pt x="7540" y="3019"/>
                  <a:pt x="8355" y="2555"/>
                </a:cubicBezTo>
                <a:cubicBezTo>
                  <a:pt x="8355" y="2555"/>
                  <a:pt x="8355" y="2555"/>
                  <a:pt x="8558" y="2323"/>
                </a:cubicBezTo>
                <a:cubicBezTo>
                  <a:pt x="8762" y="2555"/>
                  <a:pt x="8966" y="2555"/>
                  <a:pt x="9170" y="2555"/>
                </a:cubicBezTo>
                <a:cubicBezTo>
                  <a:pt x="9374" y="2555"/>
                  <a:pt x="9374" y="2555"/>
                  <a:pt x="9374" y="2555"/>
                </a:cubicBezTo>
                <a:cubicBezTo>
                  <a:pt x="9374" y="2555"/>
                  <a:pt x="9985" y="1626"/>
                  <a:pt x="9985" y="1626"/>
                </a:cubicBezTo>
                <a:cubicBezTo>
                  <a:pt x="10189" y="1626"/>
                  <a:pt x="10596" y="1394"/>
                  <a:pt x="10596" y="1394"/>
                </a:cubicBezTo>
                <a:cubicBezTo>
                  <a:pt x="11004" y="697"/>
                  <a:pt x="11004" y="697"/>
                  <a:pt x="11004" y="697"/>
                </a:cubicBezTo>
                <a:cubicBezTo>
                  <a:pt x="11004" y="697"/>
                  <a:pt x="11411" y="929"/>
                  <a:pt x="11615" y="929"/>
                </a:cubicBezTo>
                <a:cubicBezTo>
                  <a:pt x="11819" y="929"/>
                  <a:pt x="12023" y="929"/>
                  <a:pt x="12430" y="929"/>
                </a:cubicBezTo>
                <a:cubicBezTo>
                  <a:pt x="12634" y="697"/>
                  <a:pt x="12634" y="697"/>
                  <a:pt x="12634" y="697"/>
                </a:cubicBezTo>
                <a:cubicBezTo>
                  <a:pt x="12634" y="697"/>
                  <a:pt x="13042" y="232"/>
                  <a:pt x="13449" y="232"/>
                </a:cubicBezTo>
                <a:cubicBezTo>
                  <a:pt x="13857" y="0"/>
                  <a:pt x="13857" y="232"/>
                  <a:pt x="13857" y="232"/>
                </a:cubicBezTo>
                <a:cubicBezTo>
                  <a:pt x="13857" y="232"/>
                  <a:pt x="14468" y="232"/>
                  <a:pt x="14875" y="232"/>
                </a:cubicBezTo>
                <a:cubicBezTo>
                  <a:pt x="14875" y="232"/>
                  <a:pt x="14875" y="0"/>
                  <a:pt x="14875" y="0"/>
                </a:cubicBezTo>
                <a:cubicBezTo>
                  <a:pt x="15487" y="465"/>
                  <a:pt x="15487" y="1161"/>
                  <a:pt x="16098" y="1858"/>
                </a:cubicBezTo>
                <a:cubicBezTo>
                  <a:pt x="16913" y="2787"/>
                  <a:pt x="17728" y="2555"/>
                  <a:pt x="19155" y="3484"/>
                </a:cubicBezTo>
                <a:cubicBezTo>
                  <a:pt x="19155" y="3716"/>
                  <a:pt x="19970" y="4413"/>
                  <a:pt x="20174" y="5110"/>
                </a:cubicBezTo>
                <a:cubicBezTo>
                  <a:pt x="20377" y="6039"/>
                  <a:pt x="21192" y="6039"/>
                  <a:pt x="21396" y="6968"/>
                </a:cubicBezTo>
                <a:cubicBezTo>
                  <a:pt x="21396" y="7665"/>
                  <a:pt x="20989" y="7897"/>
                  <a:pt x="20989" y="8594"/>
                </a:cubicBezTo>
                <a:cubicBezTo>
                  <a:pt x="20989" y="9290"/>
                  <a:pt x="21396" y="10916"/>
                  <a:pt x="21600" y="11148"/>
                </a:cubicBezTo>
                <a:cubicBezTo>
                  <a:pt x="21600" y="11148"/>
                  <a:pt x="21600" y="11381"/>
                  <a:pt x="21600" y="11381"/>
                </a:cubicBezTo>
                <a:cubicBezTo>
                  <a:pt x="19766" y="11845"/>
                  <a:pt x="19766" y="11845"/>
                  <a:pt x="19766" y="11845"/>
                </a:cubicBezTo>
                <a:cubicBezTo>
                  <a:pt x="19970" y="13935"/>
                  <a:pt x="19970" y="13935"/>
                  <a:pt x="19970" y="13935"/>
                </a:cubicBezTo>
                <a:cubicBezTo>
                  <a:pt x="18951" y="14865"/>
                  <a:pt x="18951" y="14865"/>
                  <a:pt x="18951" y="14865"/>
                </a:cubicBezTo>
                <a:cubicBezTo>
                  <a:pt x="18951" y="14865"/>
                  <a:pt x="16506" y="15329"/>
                  <a:pt x="16302" y="15329"/>
                </a:cubicBezTo>
                <a:cubicBezTo>
                  <a:pt x="16098" y="15329"/>
                  <a:pt x="15079" y="15561"/>
                  <a:pt x="14672" y="15794"/>
                </a:cubicBezTo>
                <a:cubicBezTo>
                  <a:pt x="14264" y="15794"/>
                  <a:pt x="13653" y="16258"/>
                  <a:pt x="13449" y="16258"/>
                </a:cubicBezTo>
                <a:cubicBezTo>
                  <a:pt x="13042" y="16490"/>
                  <a:pt x="12838" y="17652"/>
                  <a:pt x="12838" y="17652"/>
                </a:cubicBezTo>
                <a:cubicBezTo>
                  <a:pt x="12838" y="17652"/>
                  <a:pt x="12226" y="18581"/>
                  <a:pt x="12023" y="18813"/>
                </a:cubicBezTo>
                <a:cubicBezTo>
                  <a:pt x="11819" y="19045"/>
                  <a:pt x="10800" y="19742"/>
                  <a:pt x="10800" y="19742"/>
                </a:cubicBezTo>
                <a:cubicBezTo>
                  <a:pt x="10800" y="19742"/>
                  <a:pt x="9781" y="19742"/>
                  <a:pt x="9577" y="19742"/>
                </a:cubicBezTo>
                <a:cubicBezTo>
                  <a:pt x="9170" y="19742"/>
                  <a:pt x="8762" y="20206"/>
                  <a:pt x="8355" y="20206"/>
                </a:cubicBezTo>
                <a:cubicBezTo>
                  <a:pt x="7743" y="20439"/>
                  <a:pt x="7336" y="20671"/>
                  <a:pt x="7132" y="20671"/>
                </a:cubicBezTo>
                <a:cubicBezTo>
                  <a:pt x="6928" y="20671"/>
                  <a:pt x="5909" y="20903"/>
                  <a:pt x="5909" y="20903"/>
                </a:cubicBezTo>
                <a:cubicBezTo>
                  <a:pt x="5909" y="21600"/>
                  <a:pt x="5909" y="21600"/>
                  <a:pt x="5909" y="21600"/>
                </a:cubicBezTo>
                <a:cubicBezTo>
                  <a:pt x="5909" y="21600"/>
                  <a:pt x="5706" y="21600"/>
                  <a:pt x="5706" y="21600"/>
                </a:cubicBezTo>
                <a:cubicBezTo>
                  <a:pt x="5706" y="21600"/>
                  <a:pt x="5706" y="21600"/>
                  <a:pt x="5502" y="21600"/>
                </a:cubicBezTo>
                <a:cubicBezTo>
                  <a:pt x="5502" y="21368"/>
                  <a:pt x="5502" y="21368"/>
                  <a:pt x="5502" y="21368"/>
                </a:cubicBezTo>
                <a:cubicBezTo>
                  <a:pt x="5094" y="20903"/>
                  <a:pt x="5094" y="20903"/>
                  <a:pt x="5094" y="20903"/>
                </a:cubicBezTo>
                <a:cubicBezTo>
                  <a:pt x="5094" y="20903"/>
                  <a:pt x="4891" y="21135"/>
                  <a:pt x="4687" y="21135"/>
                </a:cubicBezTo>
                <a:cubicBezTo>
                  <a:pt x="4483" y="21135"/>
                  <a:pt x="4483" y="20903"/>
                  <a:pt x="4279" y="20903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93" name="Shape 2293"/>
          <p:cNvSpPr/>
          <p:nvPr/>
        </p:nvSpPr>
        <p:spPr>
          <a:xfrm>
            <a:off x="8328491" y="3059617"/>
            <a:ext cx="477223" cy="2581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80" y="10701"/>
                </a:moveTo>
                <a:cubicBezTo>
                  <a:pt x="3212" y="10305"/>
                  <a:pt x="3212" y="10305"/>
                  <a:pt x="3212" y="10305"/>
                </a:cubicBezTo>
                <a:cubicBezTo>
                  <a:pt x="3212" y="10305"/>
                  <a:pt x="3212" y="9710"/>
                  <a:pt x="3323" y="9908"/>
                </a:cubicBezTo>
                <a:cubicBezTo>
                  <a:pt x="3323" y="9908"/>
                  <a:pt x="3545" y="9710"/>
                  <a:pt x="3545" y="9710"/>
                </a:cubicBezTo>
                <a:cubicBezTo>
                  <a:pt x="3655" y="9314"/>
                  <a:pt x="3655" y="9314"/>
                  <a:pt x="3655" y="9314"/>
                </a:cubicBezTo>
                <a:cubicBezTo>
                  <a:pt x="3766" y="8719"/>
                  <a:pt x="3766" y="8719"/>
                  <a:pt x="3766" y="8719"/>
                </a:cubicBezTo>
                <a:cubicBezTo>
                  <a:pt x="4320" y="8323"/>
                  <a:pt x="4320" y="8323"/>
                  <a:pt x="4320" y="8323"/>
                </a:cubicBezTo>
                <a:cubicBezTo>
                  <a:pt x="4431" y="7332"/>
                  <a:pt x="4431" y="7332"/>
                  <a:pt x="4431" y="7332"/>
                </a:cubicBezTo>
                <a:cubicBezTo>
                  <a:pt x="4320" y="6738"/>
                  <a:pt x="4320" y="6738"/>
                  <a:pt x="4320" y="6738"/>
                </a:cubicBezTo>
                <a:cubicBezTo>
                  <a:pt x="4320" y="6738"/>
                  <a:pt x="4320" y="5945"/>
                  <a:pt x="4431" y="5945"/>
                </a:cubicBezTo>
                <a:cubicBezTo>
                  <a:pt x="4542" y="5945"/>
                  <a:pt x="4874" y="5549"/>
                  <a:pt x="4874" y="5549"/>
                </a:cubicBezTo>
                <a:cubicBezTo>
                  <a:pt x="5206" y="4954"/>
                  <a:pt x="5206" y="4954"/>
                  <a:pt x="5206" y="4954"/>
                </a:cubicBezTo>
                <a:cubicBezTo>
                  <a:pt x="5206" y="4558"/>
                  <a:pt x="5206" y="4558"/>
                  <a:pt x="5206" y="4558"/>
                </a:cubicBezTo>
                <a:cubicBezTo>
                  <a:pt x="5428" y="3765"/>
                  <a:pt x="5428" y="3765"/>
                  <a:pt x="5428" y="3765"/>
                </a:cubicBezTo>
                <a:cubicBezTo>
                  <a:pt x="5649" y="3369"/>
                  <a:pt x="5649" y="3369"/>
                  <a:pt x="5649" y="3369"/>
                </a:cubicBezTo>
                <a:cubicBezTo>
                  <a:pt x="5871" y="2972"/>
                  <a:pt x="5871" y="2972"/>
                  <a:pt x="5871" y="2972"/>
                </a:cubicBezTo>
                <a:cubicBezTo>
                  <a:pt x="6203" y="2774"/>
                  <a:pt x="6203" y="2774"/>
                  <a:pt x="6203" y="2774"/>
                </a:cubicBezTo>
                <a:cubicBezTo>
                  <a:pt x="6203" y="2774"/>
                  <a:pt x="6314" y="2774"/>
                  <a:pt x="6425" y="2774"/>
                </a:cubicBezTo>
                <a:cubicBezTo>
                  <a:pt x="6535" y="2774"/>
                  <a:pt x="6646" y="2576"/>
                  <a:pt x="6646" y="2576"/>
                </a:cubicBezTo>
                <a:cubicBezTo>
                  <a:pt x="6757" y="2576"/>
                  <a:pt x="7089" y="2576"/>
                  <a:pt x="7089" y="2576"/>
                </a:cubicBezTo>
                <a:cubicBezTo>
                  <a:pt x="7089" y="2576"/>
                  <a:pt x="7311" y="2180"/>
                  <a:pt x="7311" y="2378"/>
                </a:cubicBezTo>
                <a:cubicBezTo>
                  <a:pt x="7311" y="2774"/>
                  <a:pt x="7311" y="2972"/>
                  <a:pt x="7311" y="2972"/>
                </a:cubicBezTo>
                <a:cubicBezTo>
                  <a:pt x="7422" y="3171"/>
                  <a:pt x="7532" y="3567"/>
                  <a:pt x="7532" y="3567"/>
                </a:cubicBezTo>
                <a:cubicBezTo>
                  <a:pt x="7532" y="3567"/>
                  <a:pt x="7754" y="3567"/>
                  <a:pt x="7865" y="3369"/>
                </a:cubicBezTo>
                <a:cubicBezTo>
                  <a:pt x="7975" y="3171"/>
                  <a:pt x="8197" y="2972"/>
                  <a:pt x="8197" y="2972"/>
                </a:cubicBezTo>
                <a:cubicBezTo>
                  <a:pt x="8197" y="2972"/>
                  <a:pt x="8418" y="3369"/>
                  <a:pt x="8418" y="3171"/>
                </a:cubicBezTo>
                <a:cubicBezTo>
                  <a:pt x="8418" y="2972"/>
                  <a:pt x="8418" y="2180"/>
                  <a:pt x="8418" y="2180"/>
                </a:cubicBezTo>
                <a:cubicBezTo>
                  <a:pt x="8640" y="1585"/>
                  <a:pt x="8640" y="1585"/>
                  <a:pt x="8640" y="1585"/>
                </a:cubicBezTo>
                <a:cubicBezTo>
                  <a:pt x="8640" y="1585"/>
                  <a:pt x="8862" y="1585"/>
                  <a:pt x="8862" y="1387"/>
                </a:cubicBezTo>
                <a:cubicBezTo>
                  <a:pt x="8862" y="1189"/>
                  <a:pt x="9083" y="793"/>
                  <a:pt x="9083" y="793"/>
                </a:cubicBezTo>
                <a:cubicBezTo>
                  <a:pt x="9415" y="793"/>
                  <a:pt x="9415" y="793"/>
                  <a:pt x="9415" y="793"/>
                </a:cubicBezTo>
                <a:cubicBezTo>
                  <a:pt x="9637" y="1982"/>
                  <a:pt x="9637" y="1982"/>
                  <a:pt x="9637" y="1982"/>
                </a:cubicBezTo>
                <a:cubicBezTo>
                  <a:pt x="9969" y="2378"/>
                  <a:pt x="9969" y="2378"/>
                  <a:pt x="9969" y="2378"/>
                </a:cubicBezTo>
                <a:cubicBezTo>
                  <a:pt x="10080" y="2576"/>
                  <a:pt x="10080" y="2576"/>
                  <a:pt x="10080" y="2576"/>
                </a:cubicBezTo>
                <a:cubicBezTo>
                  <a:pt x="10302" y="2774"/>
                  <a:pt x="10302" y="2774"/>
                  <a:pt x="10302" y="2774"/>
                </a:cubicBezTo>
                <a:cubicBezTo>
                  <a:pt x="10634" y="2774"/>
                  <a:pt x="10634" y="2774"/>
                  <a:pt x="10634" y="2774"/>
                </a:cubicBezTo>
                <a:cubicBezTo>
                  <a:pt x="10634" y="2972"/>
                  <a:pt x="10634" y="2972"/>
                  <a:pt x="10634" y="2972"/>
                </a:cubicBezTo>
                <a:cubicBezTo>
                  <a:pt x="10855" y="3369"/>
                  <a:pt x="10855" y="3369"/>
                  <a:pt x="10855" y="3369"/>
                </a:cubicBezTo>
                <a:cubicBezTo>
                  <a:pt x="10966" y="3963"/>
                  <a:pt x="10966" y="3963"/>
                  <a:pt x="10966" y="3963"/>
                </a:cubicBezTo>
                <a:cubicBezTo>
                  <a:pt x="10745" y="4360"/>
                  <a:pt x="10745" y="4360"/>
                  <a:pt x="10745" y="4360"/>
                </a:cubicBezTo>
                <a:cubicBezTo>
                  <a:pt x="10745" y="4558"/>
                  <a:pt x="10745" y="4558"/>
                  <a:pt x="10745" y="4558"/>
                </a:cubicBezTo>
                <a:cubicBezTo>
                  <a:pt x="10855" y="4756"/>
                  <a:pt x="10855" y="4756"/>
                  <a:pt x="10855" y="4756"/>
                </a:cubicBezTo>
                <a:cubicBezTo>
                  <a:pt x="10855" y="4756"/>
                  <a:pt x="10966" y="4756"/>
                  <a:pt x="10966" y="4756"/>
                </a:cubicBezTo>
                <a:cubicBezTo>
                  <a:pt x="10966" y="4756"/>
                  <a:pt x="11188" y="4558"/>
                  <a:pt x="11298" y="4558"/>
                </a:cubicBezTo>
                <a:cubicBezTo>
                  <a:pt x="11298" y="4558"/>
                  <a:pt x="11298" y="4360"/>
                  <a:pt x="11298" y="4360"/>
                </a:cubicBezTo>
                <a:cubicBezTo>
                  <a:pt x="11298" y="4360"/>
                  <a:pt x="11520" y="4161"/>
                  <a:pt x="11520" y="4161"/>
                </a:cubicBezTo>
                <a:cubicBezTo>
                  <a:pt x="11520" y="4161"/>
                  <a:pt x="11631" y="4161"/>
                  <a:pt x="11631" y="4161"/>
                </a:cubicBezTo>
                <a:cubicBezTo>
                  <a:pt x="11631" y="4360"/>
                  <a:pt x="11742" y="4558"/>
                  <a:pt x="11742" y="4558"/>
                </a:cubicBezTo>
                <a:cubicBezTo>
                  <a:pt x="11742" y="4558"/>
                  <a:pt x="11852" y="4360"/>
                  <a:pt x="11852" y="4558"/>
                </a:cubicBezTo>
                <a:cubicBezTo>
                  <a:pt x="11852" y="4558"/>
                  <a:pt x="11963" y="4558"/>
                  <a:pt x="11963" y="4558"/>
                </a:cubicBezTo>
                <a:cubicBezTo>
                  <a:pt x="11963" y="4558"/>
                  <a:pt x="11963" y="4558"/>
                  <a:pt x="11963" y="4360"/>
                </a:cubicBezTo>
                <a:cubicBezTo>
                  <a:pt x="11963" y="3963"/>
                  <a:pt x="11963" y="3963"/>
                  <a:pt x="11963" y="3963"/>
                </a:cubicBezTo>
                <a:cubicBezTo>
                  <a:pt x="11963" y="3765"/>
                  <a:pt x="11963" y="3567"/>
                  <a:pt x="11963" y="3567"/>
                </a:cubicBezTo>
                <a:cubicBezTo>
                  <a:pt x="12074" y="3369"/>
                  <a:pt x="12074" y="3369"/>
                  <a:pt x="12074" y="3171"/>
                </a:cubicBezTo>
                <a:cubicBezTo>
                  <a:pt x="12074" y="3171"/>
                  <a:pt x="11963" y="2972"/>
                  <a:pt x="12074" y="2972"/>
                </a:cubicBezTo>
                <a:cubicBezTo>
                  <a:pt x="12185" y="2972"/>
                  <a:pt x="12295" y="2972"/>
                  <a:pt x="12295" y="2972"/>
                </a:cubicBezTo>
                <a:cubicBezTo>
                  <a:pt x="12295" y="2972"/>
                  <a:pt x="12295" y="2774"/>
                  <a:pt x="12295" y="2774"/>
                </a:cubicBezTo>
                <a:cubicBezTo>
                  <a:pt x="12295" y="2774"/>
                  <a:pt x="12406" y="2576"/>
                  <a:pt x="12517" y="2576"/>
                </a:cubicBezTo>
                <a:cubicBezTo>
                  <a:pt x="12517" y="2576"/>
                  <a:pt x="12517" y="2774"/>
                  <a:pt x="12628" y="2576"/>
                </a:cubicBezTo>
                <a:cubicBezTo>
                  <a:pt x="12738" y="2378"/>
                  <a:pt x="12628" y="2378"/>
                  <a:pt x="12628" y="2378"/>
                </a:cubicBezTo>
                <a:cubicBezTo>
                  <a:pt x="12628" y="2180"/>
                  <a:pt x="12628" y="2180"/>
                  <a:pt x="12628" y="2180"/>
                </a:cubicBezTo>
                <a:cubicBezTo>
                  <a:pt x="12738" y="1982"/>
                  <a:pt x="12628" y="2180"/>
                  <a:pt x="12849" y="2180"/>
                </a:cubicBezTo>
                <a:cubicBezTo>
                  <a:pt x="12960" y="1982"/>
                  <a:pt x="13071" y="1982"/>
                  <a:pt x="13071" y="1982"/>
                </a:cubicBezTo>
                <a:cubicBezTo>
                  <a:pt x="13071" y="1982"/>
                  <a:pt x="13071" y="1783"/>
                  <a:pt x="13071" y="1783"/>
                </a:cubicBezTo>
                <a:cubicBezTo>
                  <a:pt x="13292" y="1585"/>
                  <a:pt x="13292" y="1585"/>
                  <a:pt x="13292" y="1585"/>
                </a:cubicBezTo>
                <a:cubicBezTo>
                  <a:pt x="13292" y="1585"/>
                  <a:pt x="13292" y="1783"/>
                  <a:pt x="13292" y="1783"/>
                </a:cubicBezTo>
                <a:cubicBezTo>
                  <a:pt x="13292" y="1783"/>
                  <a:pt x="13403" y="1783"/>
                  <a:pt x="13514" y="1783"/>
                </a:cubicBezTo>
                <a:cubicBezTo>
                  <a:pt x="13514" y="1783"/>
                  <a:pt x="13625" y="1982"/>
                  <a:pt x="13625" y="1783"/>
                </a:cubicBezTo>
                <a:cubicBezTo>
                  <a:pt x="13625" y="1783"/>
                  <a:pt x="13735" y="1783"/>
                  <a:pt x="13735" y="1585"/>
                </a:cubicBezTo>
                <a:cubicBezTo>
                  <a:pt x="13735" y="1585"/>
                  <a:pt x="13735" y="1585"/>
                  <a:pt x="13735" y="1585"/>
                </a:cubicBezTo>
                <a:cubicBezTo>
                  <a:pt x="13735" y="1585"/>
                  <a:pt x="13735" y="1387"/>
                  <a:pt x="13846" y="1387"/>
                </a:cubicBezTo>
                <a:cubicBezTo>
                  <a:pt x="13957" y="1585"/>
                  <a:pt x="13846" y="1585"/>
                  <a:pt x="13957" y="1585"/>
                </a:cubicBezTo>
                <a:cubicBezTo>
                  <a:pt x="13957" y="1387"/>
                  <a:pt x="14178" y="1189"/>
                  <a:pt x="14178" y="1189"/>
                </a:cubicBezTo>
                <a:cubicBezTo>
                  <a:pt x="14178" y="1189"/>
                  <a:pt x="14178" y="1189"/>
                  <a:pt x="14289" y="1585"/>
                </a:cubicBezTo>
                <a:cubicBezTo>
                  <a:pt x="14289" y="1783"/>
                  <a:pt x="14400" y="1783"/>
                  <a:pt x="14511" y="1783"/>
                </a:cubicBezTo>
                <a:cubicBezTo>
                  <a:pt x="14511" y="1783"/>
                  <a:pt x="14511" y="1783"/>
                  <a:pt x="14511" y="1783"/>
                </a:cubicBezTo>
                <a:cubicBezTo>
                  <a:pt x="14511" y="1982"/>
                  <a:pt x="14622" y="2180"/>
                  <a:pt x="14622" y="2180"/>
                </a:cubicBezTo>
                <a:cubicBezTo>
                  <a:pt x="14732" y="2180"/>
                  <a:pt x="14732" y="2180"/>
                  <a:pt x="14732" y="2180"/>
                </a:cubicBezTo>
                <a:cubicBezTo>
                  <a:pt x="14843" y="1982"/>
                  <a:pt x="14843" y="1982"/>
                  <a:pt x="14843" y="1982"/>
                </a:cubicBezTo>
                <a:cubicBezTo>
                  <a:pt x="14843" y="1982"/>
                  <a:pt x="14843" y="2180"/>
                  <a:pt x="14954" y="2180"/>
                </a:cubicBezTo>
                <a:cubicBezTo>
                  <a:pt x="15065" y="2180"/>
                  <a:pt x="15175" y="2378"/>
                  <a:pt x="15175" y="2378"/>
                </a:cubicBezTo>
                <a:cubicBezTo>
                  <a:pt x="15175" y="2180"/>
                  <a:pt x="15286" y="1982"/>
                  <a:pt x="15286" y="1982"/>
                </a:cubicBezTo>
                <a:cubicBezTo>
                  <a:pt x="15286" y="1783"/>
                  <a:pt x="15286" y="1783"/>
                  <a:pt x="15397" y="1585"/>
                </a:cubicBezTo>
                <a:cubicBezTo>
                  <a:pt x="15397" y="1585"/>
                  <a:pt x="15729" y="1387"/>
                  <a:pt x="15729" y="1387"/>
                </a:cubicBezTo>
                <a:cubicBezTo>
                  <a:pt x="15729" y="1387"/>
                  <a:pt x="15618" y="991"/>
                  <a:pt x="15508" y="991"/>
                </a:cubicBezTo>
                <a:cubicBezTo>
                  <a:pt x="15508" y="991"/>
                  <a:pt x="15397" y="793"/>
                  <a:pt x="15618" y="594"/>
                </a:cubicBezTo>
                <a:cubicBezTo>
                  <a:pt x="15729" y="594"/>
                  <a:pt x="15840" y="594"/>
                  <a:pt x="15840" y="594"/>
                </a:cubicBezTo>
                <a:cubicBezTo>
                  <a:pt x="16062" y="793"/>
                  <a:pt x="16062" y="793"/>
                  <a:pt x="16062" y="793"/>
                </a:cubicBezTo>
                <a:cubicBezTo>
                  <a:pt x="16062" y="594"/>
                  <a:pt x="16062" y="594"/>
                  <a:pt x="16062" y="594"/>
                </a:cubicBezTo>
                <a:cubicBezTo>
                  <a:pt x="16172" y="396"/>
                  <a:pt x="16172" y="396"/>
                  <a:pt x="16172" y="396"/>
                </a:cubicBezTo>
                <a:cubicBezTo>
                  <a:pt x="16172" y="396"/>
                  <a:pt x="16283" y="198"/>
                  <a:pt x="16283" y="198"/>
                </a:cubicBezTo>
                <a:cubicBezTo>
                  <a:pt x="16283" y="198"/>
                  <a:pt x="16394" y="198"/>
                  <a:pt x="16394" y="198"/>
                </a:cubicBezTo>
                <a:cubicBezTo>
                  <a:pt x="16505" y="198"/>
                  <a:pt x="16615" y="198"/>
                  <a:pt x="16615" y="198"/>
                </a:cubicBezTo>
                <a:cubicBezTo>
                  <a:pt x="16615" y="198"/>
                  <a:pt x="16726" y="396"/>
                  <a:pt x="16726" y="396"/>
                </a:cubicBezTo>
                <a:cubicBezTo>
                  <a:pt x="16837" y="396"/>
                  <a:pt x="16948" y="396"/>
                  <a:pt x="16948" y="396"/>
                </a:cubicBezTo>
                <a:cubicBezTo>
                  <a:pt x="16948" y="396"/>
                  <a:pt x="17058" y="594"/>
                  <a:pt x="17058" y="396"/>
                </a:cubicBezTo>
                <a:cubicBezTo>
                  <a:pt x="17169" y="396"/>
                  <a:pt x="17169" y="198"/>
                  <a:pt x="17169" y="198"/>
                </a:cubicBezTo>
                <a:cubicBezTo>
                  <a:pt x="17169" y="198"/>
                  <a:pt x="17612" y="0"/>
                  <a:pt x="17612" y="0"/>
                </a:cubicBezTo>
                <a:cubicBezTo>
                  <a:pt x="17612" y="0"/>
                  <a:pt x="17723" y="0"/>
                  <a:pt x="17723" y="0"/>
                </a:cubicBezTo>
                <a:cubicBezTo>
                  <a:pt x="17834" y="198"/>
                  <a:pt x="17945" y="198"/>
                  <a:pt x="17945" y="198"/>
                </a:cubicBezTo>
                <a:cubicBezTo>
                  <a:pt x="18055" y="198"/>
                  <a:pt x="18166" y="396"/>
                  <a:pt x="18166" y="396"/>
                </a:cubicBezTo>
                <a:cubicBezTo>
                  <a:pt x="18277" y="594"/>
                  <a:pt x="18388" y="594"/>
                  <a:pt x="18388" y="594"/>
                </a:cubicBezTo>
                <a:cubicBezTo>
                  <a:pt x="18388" y="594"/>
                  <a:pt x="18388" y="198"/>
                  <a:pt x="18388" y="198"/>
                </a:cubicBezTo>
                <a:cubicBezTo>
                  <a:pt x="18498" y="198"/>
                  <a:pt x="18609" y="198"/>
                  <a:pt x="18609" y="198"/>
                </a:cubicBezTo>
                <a:cubicBezTo>
                  <a:pt x="18720" y="396"/>
                  <a:pt x="18720" y="396"/>
                  <a:pt x="18720" y="396"/>
                </a:cubicBezTo>
                <a:cubicBezTo>
                  <a:pt x="18720" y="396"/>
                  <a:pt x="18831" y="594"/>
                  <a:pt x="18942" y="594"/>
                </a:cubicBezTo>
                <a:cubicBezTo>
                  <a:pt x="18942" y="594"/>
                  <a:pt x="19052" y="396"/>
                  <a:pt x="19052" y="396"/>
                </a:cubicBezTo>
                <a:cubicBezTo>
                  <a:pt x="19052" y="594"/>
                  <a:pt x="19163" y="594"/>
                  <a:pt x="19163" y="793"/>
                </a:cubicBezTo>
                <a:cubicBezTo>
                  <a:pt x="19163" y="793"/>
                  <a:pt x="19274" y="991"/>
                  <a:pt x="19274" y="991"/>
                </a:cubicBezTo>
                <a:cubicBezTo>
                  <a:pt x="19274" y="1189"/>
                  <a:pt x="19385" y="1189"/>
                  <a:pt x="19385" y="1189"/>
                </a:cubicBezTo>
                <a:cubicBezTo>
                  <a:pt x="19385" y="1387"/>
                  <a:pt x="19385" y="1585"/>
                  <a:pt x="19385" y="1585"/>
                </a:cubicBezTo>
                <a:cubicBezTo>
                  <a:pt x="19385" y="1585"/>
                  <a:pt x="19385" y="1585"/>
                  <a:pt x="19385" y="1783"/>
                </a:cubicBezTo>
                <a:cubicBezTo>
                  <a:pt x="19495" y="1783"/>
                  <a:pt x="19828" y="1783"/>
                  <a:pt x="19828" y="1783"/>
                </a:cubicBezTo>
                <a:cubicBezTo>
                  <a:pt x="19828" y="1783"/>
                  <a:pt x="19938" y="1783"/>
                  <a:pt x="19938" y="1982"/>
                </a:cubicBezTo>
                <a:cubicBezTo>
                  <a:pt x="19938" y="1982"/>
                  <a:pt x="20160" y="1982"/>
                  <a:pt x="20160" y="1982"/>
                </a:cubicBezTo>
                <a:cubicBezTo>
                  <a:pt x="20160" y="1982"/>
                  <a:pt x="20271" y="1783"/>
                  <a:pt x="20271" y="1982"/>
                </a:cubicBezTo>
                <a:cubicBezTo>
                  <a:pt x="20271" y="1982"/>
                  <a:pt x="20271" y="2180"/>
                  <a:pt x="20271" y="2180"/>
                </a:cubicBezTo>
                <a:cubicBezTo>
                  <a:pt x="20492" y="2180"/>
                  <a:pt x="20492" y="2180"/>
                  <a:pt x="20492" y="2180"/>
                </a:cubicBezTo>
                <a:cubicBezTo>
                  <a:pt x="20603" y="2180"/>
                  <a:pt x="20603" y="2180"/>
                  <a:pt x="20603" y="2180"/>
                </a:cubicBezTo>
                <a:cubicBezTo>
                  <a:pt x="20603" y="2180"/>
                  <a:pt x="20714" y="1982"/>
                  <a:pt x="20714" y="2180"/>
                </a:cubicBezTo>
                <a:cubicBezTo>
                  <a:pt x="20714" y="2180"/>
                  <a:pt x="20825" y="2180"/>
                  <a:pt x="20825" y="2180"/>
                </a:cubicBezTo>
                <a:cubicBezTo>
                  <a:pt x="20825" y="2180"/>
                  <a:pt x="21046" y="2378"/>
                  <a:pt x="21046" y="2378"/>
                </a:cubicBezTo>
                <a:cubicBezTo>
                  <a:pt x="21046" y="2378"/>
                  <a:pt x="21157" y="2378"/>
                  <a:pt x="21268" y="2378"/>
                </a:cubicBezTo>
                <a:cubicBezTo>
                  <a:pt x="21268" y="2378"/>
                  <a:pt x="21600" y="2378"/>
                  <a:pt x="21600" y="2378"/>
                </a:cubicBezTo>
                <a:cubicBezTo>
                  <a:pt x="21600" y="2378"/>
                  <a:pt x="21600" y="2576"/>
                  <a:pt x="21600" y="2774"/>
                </a:cubicBezTo>
                <a:cubicBezTo>
                  <a:pt x="21600" y="2774"/>
                  <a:pt x="21600" y="3171"/>
                  <a:pt x="21600" y="3171"/>
                </a:cubicBezTo>
                <a:cubicBezTo>
                  <a:pt x="21600" y="3171"/>
                  <a:pt x="21489" y="3369"/>
                  <a:pt x="21489" y="3567"/>
                </a:cubicBezTo>
                <a:cubicBezTo>
                  <a:pt x="21378" y="3567"/>
                  <a:pt x="21378" y="3963"/>
                  <a:pt x="21378" y="3963"/>
                </a:cubicBezTo>
                <a:cubicBezTo>
                  <a:pt x="21378" y="3963"/>
                  <a:pt x="21378" y="4161"/>
                  <a:pt x="21378" y="4161"/>
                </a:cubicBezTo>
                <a:cubicBezTo>
                  <a:pt x="21378" y="4161"/>
                  <a:pt x="21378" y="4558"/>
                  <a:pt x="21378" y="4558"/>
                </a:cubicBezTo>
                <a:cubicBezTo>
                  <a:pt x="21268" y="4954"/>
                  <a:pt x="21268" y="4954"/>
                  <a:pt x="21268" y="4954"/>
                </a:cubicBezTo>
                <a:cubicBezTo>
                  <a:pt x="21268" y="4954"/>
                  <a:pt x="21157" y="5152"/>
                  <a:pt x="21268" y="5350"/>
                </a:cubicBezTo>
                <a:cubicBezTo>
                  <a:pt x="21268" y="5350"/>
                  <a:pt x="21268" y="5549"/>
                  <a:pt x="21268" y="5549"/>
                </a:cubicBezTo>
                <a:cubicBezTo>
                  <a:pt x="21378" y="5747"/>
                  <a:pt x="21378" y="5747"/>
                  <a:pt x="21378" y="5747"/>
                </a:cubicBezTo>
                <a:cubicBezTo>
                  <a:pt x="21157" y="6143"/>
                  <a:pt x="21157" y="6143"/>
                  <a:pt x="21157" y="6143"/>
                </a:cubicBezTo>
                <a:cubicBezTo>
                  <a:pt x="21157" y="6539"/>
                  <a:pt x="21157" y="6539"/>
                  <a:pt x="21157" y="6539"/>
                </a:cubicBezTo>
                <a:cubicBezTo>
                  <a:pt x="21157" y="6539"/>
                  <a:pt x="21268" y="6738"/>
                  <a:pt x="21157" y="6936"/>
                </a:cubicBezTo>
                <a:cubicBezTo>
                  <a:pt x="21157" y="6936"/>
                  <a:pt x="21046" y="7134"/>
                  <a:pt x="21046" y="7134"/>
                </a:cubicBezTo>
                <a:cubicBezTo>
                  <a:pt x="21046" y="7134"/>
                  <a:pt x="20825" y="7530"/>
                  <a:pt x="20825" y="7530"/>
                </a:cubicBezTo>
                <a:cubicBezTo>
                  <a:pt x="20825" y="7530"/>
                  <a:pt x="20825" y="7728"/>
                  <a:pt x="20825" y="7728"/>
                </a:cubicBezTo>
                <a:cubicBezTo>
                  <a:pt x="20825" y="7728"/>
                  <a:pt x="20714" y="8125"/>
                  <a:pt x="20714" y="8125"/>
                </a:cubicBezTo>
                <a:cubicBezTo>
                  <a:pt x="20714" y="8125"/>
                  <a:pt x="20714" y="8719"/>
                  <a:pt x="20714" y="8719"/>
                </a:cubicBezTo>
                <a:cubicBezTo>
                  <a:pt x="20714" y="8719"/>
                  <a:pt x="20825" y="8917"/>
                  <a:pt x="20825" y="8917"/>
                </a:cubicBezTo>
                <a:cubicBezTo>
                  <a:pt x="20825" y="8917"/>
                  <a:pt x="20825" y="9116"/>
                  <a:pt x="20825" y="9314"/>
                </a:cubicBezTo>
                <a:cubicBezTo>
                  <a:pt x="20714" y="9314"/>
                  <a:pt x="20825" y="9512"/>
                  <a:pt x="20825" y="9710"/>
                </a:cubicBezTo>
                <a:cubicBezTo>
                  <a:pt x="20825" y="9710"/>
                  <a:pt x="20825" y="9908"/>
                  <a:pt x="20825" y="9908"/>
                </a:cubicBezTo>
                <a:cubicBezTo>
                  <a:pt x="20714" y="10305"/>
                  <a:pt x="20714" y="10305"/>
                  <a:pt x="20714" y="10305"/>
                </a:cubicBezTo>
                <a:cubicBezTo>
                  <a:pt x="20603" y="10305"/>
                  <a:pt x="20603" y="10305"/>
                  <a:pt x="20603" y="10305"/>
                </a:cubicBezTo>
                <a:cubicBezTo>
                  <a:pt x="20714" y="10899"/>
                  <a:pt x="20714" y="10899"/>
                  <a:pt x="20714" y="10899"/>
                </a:cubicBezTo>
                <a:cubicBezTo>
                  <a:pt x="20492" y="11295"/>
                  <a:pt x="20492" y="11295"/>
                  <a:pt x="20492" y="11295"/>
                </a:cubicBezTo>
                <a:cubicBezTo>
                  <a:pt x="19606" y="11295"/>
                  <a:pt x="19606" y="11295"/>
                  <a:pt x="19606" y="11295"/>
                </a:cubicBezTo>
                <a:cubicBezTo>
                  <a:pt x="18720" y="9710"/>
                  <a:pt x="18720" y="9710"/>
                  <a:pt x="18720" y="9710"/>
                </a:cubicBezTo>
                <a:cubicBezTo>
                  <a:pt x="18055" y="9512"/>
                  <a:pt x="18055" y="9512"/>
                  <a:pt x="18055" y="9512"/>
                </a:cubicBezTo>
                <a:cubicBezTo>
                  <a:pt x="17502" y="10305"/>
                  <a:pt x="17502" y="10305"/>
                  <a:pt x="17502" y="10305"/>
                </a:cubicBezTo>
                <a:cubicBezTo>
                  <a:pt x="16726" y="10503"/>
                  <a:pt x="16726" y="10503"/>
                  <a:pt x="16726" y="10503"/>
                </a:cubicBezTo>
                <a:cubicBezTo>
                  <a:pt x="16172" y="9908"/>
                  <a:pt x="16172" y="9908"/>
                  <a:pt x="16172" y="9908"/>
                </a:cubicBezTo>
                <a:cubicBezTo>
                  <a:pt x="14622" y="10701"/>
                  <a:pt x="14622" y="10701"/>
                  <a:pt x="14622" y="10701"/>
                </a:cubicBezTo>
                <a:cubicBezTo>
                  <a:pt x="14511" y="11295"/>
                  <a:pt x="14511" y="11295"/>
                  <a:pt x="14511" y="11295"/>
                </a:cubicBezTo>
                <a:cubicBezTo>
                  <a:pt x="14289" y="12683"/>
                  <a:pt x="14289" y="12683"/>
                  <a:pt x="14289" y="12683"/>
                </a:cubicBezTo>
                <a:cubicBezTo>
                  <a:pt x="13957" y="13872"/>
                  <a:pt x="13957" y="13872"/>
                  <a:pt x="13957" y="13872"/>
                </a:cubicBezTo>
                <a:cubicBezTo>
                  <a:pt x="13514" y="14268"/>
                  <a:pt x="13514" y="14268"/>
                  <a:pt x="13514" y="14268"/>
                </a:cubicBezTo>
                <a:cubicBezTo>
                  <a:pt x="13182" y="14664"/>
                  <a:pt x="13182" y="14664"/>
                  <a:pt x="13182" y="14664"/>
                </a:cubicBezTo>
                <a:cubicBezTo>
                  <a:pt x="12849" y="15457"/>
                  <a:pt x="12849" y="15457"/>
                  <a:pt x="12849" y="15457"/>
                </a:cubicBezTo>
                <a:cubicBezTo>
                  <a:pt x="12185" y="15457"/>
                  <a:pt x="12185" y="15457"/>
                  <a:pt x="12185" y="15457"/>
                </a:cubicBezTo>
                <a:cubicBezTo>
                  <a:pt x="11742" y="15259"/>
                  <a:pt x="11742" y="15259"/>
                  <a:pt x="11742" y="15259"/>
                </a:cubicBezTo>
                <a:cubicBezTo>
                  <a:pt x="11077" y="15457"/>
                  <a:pt x="11077" y="15457"/>
                  <a:pt x="11077" y="15457"/>
                </a:cubicBezTo>
                <a:cubicBezTo>
                  <a:pt x="10855" y="16646"/>
                  <a:pt x="10855" y="16646"/>
                  <a:pt x="10855" y="16646"/>
                </a:cubicBezTo>
                <a:cubicBezTo>
                  <a:pt x="10412" y="16844"/>
                  <a:pt x="10412" y="16844"/>
                  <a:pt x="10412" y="16844"/>
                </a:cubicBezTo>
                <a:cubicBezTo>
                  <a:pt x="9637" y="17042"/>
                  <a:pt x="9637" y="17042"/>
                  <a:pt x="9637" y="17042"/>
                </a:cubicBezTo>
                <a:cubicBezTo>
                  <a:pt x="8640" y="17637"/>
                  <a:pt x="8640" y="17637"/>
                  <a:pt x="8640" y="17637"/>
                </a:cubicBezTo>
                <a:cubicBezTo>
                  <a:pt x="8086" y="18628"/>
                  <a:pt x="8086" y="18628"/>
                  <a:pt x="8086" y="18628"/>
                </a:cubicBezTo>
                <a:cubicBezTo>
                  <a:pt x="8086" y="19024"/>
                  <a:pt x="8086" y="19024"/>
                  <a:pt x="8086" y="19024"/>
                </a:cubicBezTo>
                <a:cubicBezTo>
                  <a:pt x="8086" y="19024"/>
                  <a:pt x="8529" y="19618"/>
                  <a:pt x="8751" y="19817"/>
                </a:cubicBezTo>
                <a:cubicBezTo>
                  <a:pt x="8972" y="20213"/>
                  <a:pt x="8308" y="20411"/>
                  <a:pt x="8197" y="20609"/>
                </a:cubicBezTo>
                <a:cubicBezTo>
                  <a:pt x="8086" y="20807"/>
                  <a:pt x="7089" y="21006"/>
                  <a:pt x="7089" y="21006"/>
                </a:cubicBezTo>
                <a:cubicBezTo>
                  <a:pt x="5206" y="21204"/>
                  <a:pt x="5206" y="21204"/>
                  <a:pt x="5206" y="21204"/>
                </a:cubicBezTo>
                <a:cubicBezTo>
                  <a:pt x="4209" y="21600"/>
                  <a:pt x="4209" y="21600"/>
                  <a:pt x="4209" y="21600"/>
                </a:cubicBezTo>
                <a:cubicBezTo>
                  <a:pt x="3766" y="21204"/>
                  <a:pt x="3766" y="21204"/>
                  <a:pt x="3766" y="21204"/>
                </a:cubicBezTo>
                <a:cubicBezTo>
                  <a:pt x="2991" y="20411"/>
                  <a:pt x="2991" y="20411"/>
                  <a:pt x="2991" y="20411"/>
                </a:cubicBezTo>
                <a:cubicBezTo>
                  <a:pt x="2437" y="19420"/>
                  <a:pt x="2437" y="19420"/>
                  <a:pt x="2437" y="19420"/>
                </a:cubicBezTo>
                <a:cubicBezTo>
                  <a:pt x="2437" y="19420"/>
                  <a:pt x="2437" y="19420"/>
                  <a:pt x="2437" y="19420"/>
                </a:cubicBezTo>
                <a:cubicBezTo>
                  <a:pt x="1551" y="19222"/>
                  <a:pt x="1551" y="19222"/>
                  <a:pt x="1551" y="19222"/>
                </a:cubicBezTo>
                <a:cubicBezTo>
                  <a:pt x="1551" y="19420"/>
                  <a:pt x="1551" y="19420"/>
                  <a:pt x="1551" y="19420"/>
                </a:cubicBezTo>
                <a:cubicBezTo>
                  <a:pt x="1551" y="20213"/>
                  <a:pt x="1551" y="20213"/>
                  <a:pt x="1551" y="20213"/>
                </a:cubicBezTo>
                <a:cubicBezTo>
                  <a:pt x="1218" y="21006"/>
                  <a:pt x="1218" y="21006"/>
                  <a:pt x="1218" y="21006"/>
                </a:cubicBezTo>
                <a:cubicBezTo>
                  <a:pt x="997" y="20411"/>
                  <a:pt x="886" y="19420"/>
                  <a:pt x="665" y="18429"/>
                </a:cubicBezTo>
                <a:cubicBezTo>
                  <a:pt x="665" y="18429"/>
                  <a:pt x="665" y="18231"/>
                  <a:pt x="554" y="18033"/>
                </a:cubicBezTo>
                <a:cubicBezTo>
                  <a:pt x="554" y="17835"/>
                  <a:pt x="443" y="17439"/>
                  <a:pt x="443" y="17439"/>
                </a:cubicBezTo>
                <a:cubicBezTo>
                  <a:pt x="443" y="17439"/>
                  <a:pt x="443" y="17439"/>
                  <a:pt x="443" y="17439"/>
                </a:cubicBezTo>
                <a:cubicBezTo>
                  <a:pt x="332" y="17240"/>
                  <a:pt x="222" y="17042"/>
                  <a:pt x="222" y="17042"/>
                </a:cubicBezTo>
                <a:cubicBezTo>
                  <a:pt x="222" y="17042"/>
                  <a:pt x="222" y="16844"/>
                  <a:pt x="222" y="16844"/>
                </a:cubicBezTo>
                <a:cubicBezTo>
                  <a:pt x="111" y="16844"/>
                  <a:pt x="0" y="16646"/>
                  <a:pt x="0" y="16646"/>
                </a:cubicBezTo>
                <a:cubicBezTo>
                  <a:pt x="0" y="16646"/>
                  <a:pt x="0" y="16051"/>
                  <a:pt x="0" y="16051"/>
                </a:cubicBezTo>
                <a:cubicBezTo>
                  <a:pt x="0" y="15655"/>
                  <a:pt x="0" y="15655"/>
                  <a:pt x="0" y="15655"/>
                </a:cubicBezTo>
                <a:cubicBezTo>
                  <a:pt x="222" y="15259"/>
                  <a:pt x="222" y="15259"/>
                  <a:pt x="222" y="15259"/>
                </a:cubicBezTo>
                <a:cubicBezTo>
                  <a:pt x="222" y="15259"/>
                  <a:pt x="222" y="14862"/>
                  <a:pt x="222" y="14862"/>
                </a:cubicBezTo>
                <a:cubicBezTo>
                  <a:pt x="222" y="14862"/>
                  <a:pt x="332" y="14466"/>
                  <a:pt x="332" y="14466"/>
                </a:cubicBezTo>
                <a:cubicBezTo>
                  <a:pt x="222" y="14268"/>
                  <a:pt x="222" y="14268"/>
                  <a:pt x="222" y="14268"/>
                </a:cubicBezTo>
                <a:cubicBezTo>
                  <a:pt x="222" y="13673"/>
                  <a:pt x="222" y="13673"/>
                  <a:pt x="222" y="13673"/>
                </a:cubicBezTo>
                <a:cubicBezTo>
                  <a:pt x="332" y="13475"/>
                  <a:pt x="332" y="13475"/>
                  <a:pt x="332" y="13475"/>
                </a:cubicBezTo>
                <a:cubicBezTo>
                  <a:pt x="332" y="13079"/>
                  <a:pt x="332" y="13079"/>
                  <a:pt x="332" y="13079"/>
                </a:cubicBezTo>
                <a:cubicBezTo>
                  <a:pt x="332" y="13079"/>
                  <a:pt x="332" y="12881"/>
                  <a:pt x="332" y="12881"/>
                </a:cubicBezTo>
                <a:cubicBezTo>
                  <a:pt x="443" y="12881"/>
                  <a:pt x="443" y="12286"/>
                  <a:pt x="443" y="12286"/>
                </a:cubicBezTo>
                <a:cubicBezTo>
                  <a:pt x="443" y="12286"/>
                  <a:pt x="554" y="11890"/>
                  <a:pt x="554" y="11890"/>
                </a:cubicBezTo>
                <a:cubicBezTo>
                  <a:pt x="665" y="11890"/>
                  <a:pt x="665" y="11692"/>
                  <a:pt x="665" y="11692"/>
                </a:cubicBezTo>
                <a:cubicBezTo>
                  <a:pt x="665" y="11494"/>
                  <a:pt x="665" y="11295"/>
                  <a:pt x="665" y="11295"/>
                </a:cubicBezTo>
                <a:cubicBezTo>
                  <a:pt x="886" y="11097"/>
                  <a:pt x="886" y="11097"/>
                  <a:pt x="886" y="11097"/>
                </a:cubicBezTo>
                <a:cubicBezTo>
                  <a:pt x="886" y="11097"/>
                  <a:pt x="997" y="10899"/>
                  <a:pt x="997" y="10899"/>
                </a:cubicBezTo>
                <a:cubicBezTo>
                  <a:pt x="997" y="10899"/>
                  <a:pt x="1108" y="10899"/>
                  <a:pt x="1218" y="10899"/>
                </a:cubicBezTo>
                <a:cubicBezTo>
                  <a:pt x="1218" y="10899"/>
                  <a:pt x="1329" y="10899"/>
                  <a:pt x="1440" y="10899"/>
                </a:cubicBezTo>
                <a:cubicBezTo>
                  <a:pt x="1440" y="10899"/>
                  <a:pt x="1440" y="11097"/>
                  <a:pt x="1551" y="11097"/>
                </a:cubicBezTo>
                <a:cubicBezTo>
                  <a:pt x="1662" y="11097"/>
                  <a:pt x="1772" y="11295"/>
                  <a:pt x="1772" y="11295"/>
                </a:cubicBezTo>
                <a:cubicBezTo>
                  <a:pt x="1883" y="11097"/>
                  <a:pt x="1883" y="11097"/>
                  <a:pt x="1883" y="11097"/>
                </a:cubicBezTo>
                <a:cubicBezTo>
                  <a:pt x="1994" y="11097"/>
                  <a:pt x="1994" y="10899"/>
                  <a:pt x="1994" y="10899"/>
                </a:cubicBezTo>
                <a:cubicBezTo>
                  <a:pt x="2105" y="10899"/>
                  <a:pt x="2326" y="11097"/>
                  <a:pt x="2326" y="11097"/>
                </a:cubicBezTo>
                <a:cubicBezTo>
                  <a:pt x="2326" y="11097"/>
                  <a:pt x="2437" y="11295"/>
                  <a:pt x="2437" y="11097"/>
                </a:cubicBezTo>
                <a:cubicBezTo>
                  <a:pt x="2548" y="11097"/>
                  <a:pt x="2658" y="10899"/>
                  <a:pt x="2658" y="10899"/>
                </a:cubicBezTo>
                <a:cubicBezTo>
                  <a:pt x="2880" y="10701"/>
                  <a:pt x="2880" y="10701"/>
                  <a:pt x="2880" y="10701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94" name="Shape 2294"/>
          <p:cNvSpPr/>
          <p:nvPr/>
        </p:nvSpPr>
        <p:spPr>
          <a:xfrm>
            <a:off x="8040979" y="3445671"/>
            <a:ext cx="285156" cy="2090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2" y="11782"/>
                </a:moveTo>
                <a:cubicBezTo>
                  <a:pt x="1292" y="11536"/>
                  <a:pt x="1292" y="11536"/>
                  <a:pt x="1292" y="11536"/>
                </a:cubicBezTo>
                <a:cubicBezTo>
                  <a:pt x="923" y="11291"/>
                  <a:pt x="923" y="11291"/>
                  <a:pt x="923" y="11291"/>
                </a:cubicBezTo>
                <a:cubicBezTo>
                  <a:pt x="369" y="11291"/>
                  <a:pt x="369" y="11291"/>
                  <a:pt x="369" y="11291"/>
                </a:cubicBezTo>
                <a:cubicBezTo>
                  <a:pt x="0" y="10800"/>
                  <a:pt x="0" y="10800"/>
                  <a:pt x="0" y="10800"/>
                </a:cubicBezTo>
                <a:cubicBezTo>
                  <a:pt x="185" y="10309"/>
                  <a:pt x="185" y="10309"/>
                  <a:pt x="185" y="10309"/>
                </a:cubicBezTo>
                <a:cubicBezTo>
                  <a:pt x="185" y="9818"/>
                  <a:pt x="185" y="9818"/>
                  <a:pt x="185" y="9818"/>
                </a:cubicBezTo>
                <a:cubicBezTo>
                  <a:pt x="185" y="9818"/>
                  <a:pt x="554" y="9327"/>
                  <a:pt x="554" y="9327"/>
                </a:cubicBezTo>
                <a:cubicBezTo>
                  <a:pt x="738" y="9082"/>
                  <a:pt x="1108" y="8836"/>
                  <a:pt x="1108" y="8836"/>
                </a:cubicBezTo>
                <a:cubicBezTo>
                  <a:pt x="1292" y="8345"/>
                  <a:pt x="1292" y="8345"/>
                  <a:pt x="1292" y="8345"/>
                </a:cubicBezTo>
                <a:cubicBezTo>
                  <a:pt x="1292" y="8345"/>
                  <a:pt x="1477" y="8100"/>
                  <a:pt x="1662" y="8100"/>
                </a:cubicBezTo>
                <a:cubicBezTo>
                  <a:pt x="1846" y="8100"/>
                  <a:pt x="1846" y="8345"/>
                  <a:pt x="1846" y="8100"/>
                </a:cubicBezTo>
                <a:cubicBezTo>
                  <a:pt x="2031" y="8100"/>
                  <a:pt x="2031" y="7118"/>
                  <a:pt x="2031" y="7118"/>
                </a:cubicBezTo>
                <a:cubicBezTo>
                  <a:pt x="2031" y="6627"/>
                  <a:pt x="2031" y="6627"/>
                  <a:pt x="2031" y="6627"/>
                </a:cubicBezTo>
                <a:cubicBezTo>
                  <a:pt x="2400" y="6627"/>
                  <a:pt x="2400" y="6627"/>
                  <a:pt x="2400" y="6627"/>
                </a:cubicBezTo>
                <a:cubicBezTo>
                  <a:pt x="4062" y="7364"/>
                  <a:pt x="4062" y="7364"/>
                  <a:pt x="4062" y="7364"/>
                </a:cubicBezTo>
                <a:cubicBezTo>
                  <a:pt x="5908" y="7609"/>
                  <a:pt x="5908" y="7609"/>
                  <a:pt x="5908" y="7609"/>
                </a:cubicBezTo>
                <a:cubicBezTo>
                  <a:pt x="7569" y="7609"/>
                  <a:pt x="7569" y="7609"/>
                  <a:pt x="7569" y="7609"/>
                </a:cubicBezTo>
                <a:cubicBezTo>
                  <a:pt x="7938" y="7609"/>
                  <a:pt x="7938" y="7609"/>
                  <a:pt x="7938" y="7609"/>
                </a:cubicBezTo>
                <a:cubicBezTo>
                  <a:pt x="8492" y="7118"/>
                  <a:pt x="8492" y="7118"/>
                  <a:pt x="8492" y="7118"/>
                </a:cubicBezTo>
                <a:cubicBezTo>
                  <a:pt x="8862" y="6382"/>
                  <a:pt x="8862" y="6382"/>
                  <a:pt x="8862" y="6382"/>
                </a:cubicBezTo>
                <a:cubicBezTo>
                  <a:pt x="9600" y="6136"/>
                  <a:pt x="9600" y="6136"/>
                  <a:pt x="9600" y="6136"/>
                </a:cubicBezTo>
                <a:cubicBezTo>
                  <a:pt x="9785" y="5645"/>
                  <a:pt x="9785" y="5645"/>
                  <a:pt x="9785" y="5645"/>
                </a:cubicBezTo>
                <a:cubicBezTo>
                  <a:pt x="10154" y="4664"/>
                  <a:pt x="10154" y="4664"/>
                  <a:pt x="10154" y="4664"/>
                </a:cubicBezTo>
                <a:cubicBezTo>
                  <a:pt x="10708" y="4173"/>
                  <a:pt x="10708" y="4173"/>
                  <a:pt x="10708" y="4173"/>
                </a:cubicBezTo>
                <a:cubicBezTo>
                  <a:pt x="11815" y="4173"/>
                  <a:pt x="11815" y="4173"/>
                  <a:pt x="11815" y="4173"/>
                </a:cubicBezTo>
                <a:cubicBezTo>
                  <a:pt x="13108" y="3682"/>
                  <a:pt x="13108" y="3682"/>
                  <a:pt x="13108" y="3682"/>
                </a:cubicBezTo>
                <a:cubicBezTo>
                  <a:pt x="14031" y="4173"/>
                  <a:pt x="14031" y="4173"/>
                  <a:pt x="14031" y="4173"/>
                </a:cubicBezTo>
                <a:cubicBezTo>
                  <a:pt x="15138" y="3191"/>
                  <a:pt x="15138" y="3191"/>
                  <a:pt x="15138" y="3191"/>
                </a:cubicBezTo>
                <a:cubicBezTo>
                  <a:pt x="15692" y="2945"/>
                  <a:pt x="15692" y="2945"/>
                  <a:pt x="15692" y="2945"/>
                </a:cubicBezTo>
                <a:cubicBezTo>
                  <a:pt x="16615" y="2455"/>
                  <a:pt x="16615" y="2455"/>
                  <a:pt x="16615" y="2455"/>
                </a:cubicBezTo>
                <a:cubicBezTo>
                  <a:pt x="17723" y="3436"/>
                  <a:pt x="17723" y="3436"/>
                  <a:pt x="17723" y="3436"/>
                </a:cubicBezTo>
                <a:cubicBezTo>
                  <a:pt x="17538" y="1964"/>
                  <a:pt x="17538" y="1964"/>
                  <a:pt x="17538" y="1964"/>
                </a:cubicBezTo>
                <a:cubicBezTo>
                  <a:pt x="17723" y="982"/>
                  <a:pt x="17723" y="982"/>
                  <a:pt x="17723" y="982"/>
                </a:cubicBezTo>
                <a:cubicBezTo>
                  <a:pt x="18462" y="491"/>
                  <a:pt x="18462" y="491"/>
                  <a:pt x="18462" y="491"/>
                </a:cubicBezTo>
                <a:cubicBezTo>
                  <a:pt x="18646" y="491"/>
                  <a:pt x="18646" y="491"/>
                  <a:pt x="18646" y="491"/>
                </a:cubicBezTo>
                <a:cubicBezTo>
                  <a:pt x="18646" y="491"/>
                  <a:pt x="18646" y="491"/>
                  <a:pt x="18646" y="491"/>
                </a:cubicBezTo>
                <a:cubicBezTo>
                  <a:pt x="19385" y="0"/>
                  <a:pt x="19385" y="0"/>
                  <a:pt x="19385" y="0"/>
                </a:cubicBezTo>
                <a:cubicBezTo>
                  <a:pt x="19754" y="491"/>
                  <a:pt x="19754" y="491"/>
                  <a:pt x="19754" y="491"/>
                </a:cubicBezTo>
                <a:cubicBezTo>
                  <a:pt x="19938" y="982"/>
                  <a:pt x="19938" y="982"/>
                  <a:pt x="19938" y="982"/>
                </a:cubicBezTo>
                <a:cubicBezTo>
                  <a:pt x="19938" y="982"/>
                  <a:pt x="19938" y="982"/>
                  <a:pt x="19938" y="982"/>
                </a:cubicBezTo>
                <a:cubicBezTo>
                  <a:pt x="19938" y="982"/>
                  <a:pt x="19938" y="982"/>
                  <a:pt x="19938" y="1227"/>
                </a:cubicBezTo>
                <a:cubicBezTo>
                  <a:pt x="19938" y="1227"/>
                  <a:pt x="19938" y="1227"/>
                  <a:pt x="19938" y="1227"/>
                </a:cubicBezTo>
                <a:cubicBezTo>
                  <a:pt x="19938" y="1473"/>
                  <a:pt x="19938" y="1473"/>
                  <a:pt x="19938" y="1473"/>
                </a:cubicBezTo>
                <a:cubicBezTo>
                  <a:pt x="20123" y="1718"/>
                  <a:pt x="20123" y="1718"/>
                  <a:pt x="20123" y="1718"/>
                </a:cubicBezTo>
                <a:cubicBezTo>
                  <a:pt x="20308" y="1964"/>
                  <a:pt x="20308" y="1964"/>
                  <a:pt x="20308" y="1964"/>
                </a:cubicBezTo>
                <a:cubicBezTo>
                  <a:pt x="20308" y="1964"/>
                  <a:pt x="20308" y="1964"/>
                  <a:pt x="20308" y="1964"/>
                </a:cubicBezTo>
                <a:cubicBezTo>
                  <a:pt x="20492" y="2455"/>
                  <a:pt x="20492" y="2455"/>
                  <a:pt x="20492" y="2455"/>
                </a:cubicBezTo>
                <a:cubicBezTo>
                  <a:pt x="20492" y="2945"/>
                  <a:pt x="20492" y="2945"/>
                  <a:pt x="20492" y="2945"/>
                </a:cubicBezTo>
                <a:cubicBezTo>
                  <a:pt x="21600" y="4664"/>
                  <a:pt x="21600" y="4664"/>
                  <a:pt x="21600" y="4664"/>
                </a:cubicBezTo>
                <a:cubicBezTo>
                  <a:pt x="21600" y="4664"/>
                  <a:pt x="21231" y="4664"/>
                  <a:pt x="21231" y="4664"/>
                </a:cubicBezTo>
                <a:cubicBezTo>
                  <a:pt x="21046" y="4664"/>
                  <a:pt x="20677" y="4664"/>
                  <a:pt x="20677" y="4664"/>
                </a:cubicBezTo>
                <a:cubicBezTo>
                  <a:pt x="20677" y="4664"/>
                  <a:pt x="20492" y="4909"/>
                  <a:pt x="20308" y="4909"/>
                </a:cubicBezTo>
                <a:cubicBezTo>
                  <a:pt x="20308" y="4909"/>
                  <a:pt x="20123" y="5400"/>
                  <a:pt x="20123" y="5400"/>
                </a:cubicBezTo>
                <a:cubicBezTo>
                  <a:pt x="19938" y="5645"/>
                  <a:pt x="19938" y="5645"/>
                  <a:pt x="19938" y="5645"/>
                </a:cubicBezTo>
                <a:cubicBezTo>
                  <a:pt x="20123" y="5891"/>
                  <a:pt x="20123" y="5891"/>
                  <a:pt x="20123" y="5891"/>
                </a:cubicBezTo>
                <a:cubicBezTo>
                  <a:pt x="20492" y="6873"/>
                  <a:pt x="20677" y="6873"/>
                  <a:pt x="19754" y="6627"/>
                </a:cubicBezTo>
                <a:cubicBezTo>
                  <a:pt x="19385" y="6382"/>
                  <a:pt x="19385" y="6382"/>
                  <a:pt x="19385" y="6382"/>
                </a:cubicBezTo>
                <a:cubicBezTo>
                  <a:pt x="19200" y="6627"/>
                  <a:pt x="19200" y="6627"/>
                  <a:pt x="19200" y="6627"/>
                </a:cubicBezTo>
                <a:cubicBezTo>
                  <a:pt x="18831" y="6873"/>
                  <a:pt x="18831" y="6873"/>
                  <a:pt x="18831" y="6873"/>
                </a:cubicBezTo>
                <a:cubicBezTo>
                  <a:pt x="18831" y="6873"/>
                  <a:pt x="18831" y="6873"/>
                  <a:pt x="18831" y="6873"/>
                </a:cubicBezTo>
                <a:cubicBezTo>
                  <a:pt x="18831" y="6873"/>
                  <a:pt x="18831" y="7364"/>
                  <a:pt x="18831" y="7364"/>
                </a:cubicBezTo>
                <a:cubicBezTo>
                  <a:pt x="18646" y="7855"/>
                  <a:pt x="18646" y="7855"/>
                  <a:pt x="18646" y="7855"/>
                </a:cubicBezTo>
                <a:cubicBezTo>
                  <a:pt x="18277" y="8100"/>
                  <a:pt x="18277" y="8100"/>
                  <a:pt x="18277" y="8100"/>
                </a:cubicBezTo>
                <a:cubicBezTo>
                  <a:pt x="17908" y="8345"/>
                  <a:pt x="17908" y="8345"/>
                  <a:pt x="17908" y="8345"/>
                </a:cubicBezTo>
                <a:cubicBezTo>
                  <a:pt x="17723" y="8591"/>
                  <a:pt x="17723" y="8591"/>
                  <a:pt x="17723" y="8591"/>
                </a:cubicBezTo>
                <a:cubicBezTo>
                  <a:pt x="17354" y="8591"/>
                  <a:pt x="17354" y="8591"/>
                  <a:pt x="17354" y="8591"/>
                </a:cubicBezTo>
                <a:cubicBezTo>
                  <a:pt x="16985" y="8836"/>
                  <a:pt x="16985" y="8836"/>
                  <a:pt x="16985" y="8836"/>
                </a:cubicBezTo>
                <a:cubicBezTo>
                  <a:pt x="16800" y="9327"/>
                  <a:pt x="16800" y="9327"/>
                  <a:pt x="16800" y="9327"/>
                </a:cubicBezTo>
                <a:cubicBezTo>
                  <a:pt x="16800" y="9327"/>
                  <a:pt x="16431" y="9327"/>
                  <a:pt x="16431" y="9327"/>
                </a:cubicBezTo>
                <a:cubicBezTo>
                  <a:pt x="16431" y="9327"/>
                  <a:pt x="15877" y="9573"/>
                  <a:pt x="15877" y="9573"/>
                </a:cubicBezTo>
                <a:cubicBezTo>
                  <a:pt x="15877" y="10064"/>
                  <a:pt x="15877" y="10064"/>
                  <a:pt x="15877" y="10064"/>
                </a:cubicBezTo>
                <a:cubicBezTo>
                  <a:pt x="15877" y="10064"/>
                  <a:pt x="15692" y="10309"/>
                  <a:pt x="15692" y="10309"/>
                </a:cubicBezTo>
                <a:cubicBezTo>
                  <a:pt x="15692" y="10309"/>
                  <a:pt x="15692" y="11045"/>
                  <a:pt x="15692" y="11045"/>
                </a:cubicBezTo>
                <a:cubicBezTo>
                  <a:pt x="15692" y="11045"/>
                  <a:pt x="16062" y="11291"/>
                  <a:pt x="16062" y="11291"/>
                </a:cubicBezTo>
                <a:cubicBezTo>
                  <a:pt x="16246" y="11536"/>
                  <a:pt x="16246" y="11536"/>
                  <a:pt x="16246" y="11536"/>
                </a:cubicBezTo>
                <a:cubicBezTo>
                  <a:pt x="16431" y="11782"/>
                  <a:pt x="16431" y="11782"/>
                  <a:pt x="16431" y="11782"/>
                </a:cubicBezTo>
                <a:cubicBezTo>
                  <a:pt x="16431" y="11782"/>
                  <a:pt x="16615" y="12027"/>
                  <a:pt x="16615" y="12027"/>
                </a:cubicBezTo>
                <a:cubicBezTo>
                  <a:pt x="16431" y="12027"/>
                  <a:pt x="16431" y="12764"/>
                  <a:pt x="16431" y="12764"/>
                </a:cubicBezTo>
                <a:cubicBezTo>
                  <a:pt x="16615" y="13500"/>
                  <a:pt x="16615" y="13500"/>
                  <a:pt x="16615" y="13500"/>
                </a:cubicBezTo>
                <a:cubicBezTo>
                  <a:pt x="16431" y="13745"/>
                  <a:pt x="16431" y="13745"/>
                  <a:pt x="16431" y="13745"/>
                </a:cubicBezTo>
                <a:cubicBezTo>
                  <a:pt x="16615" y="14236"/>
                  <a:pt x="16615" y="14236"/>
                  <a:pt x="16615" y="14236"/>
                </a:cubicBezTo>
                <a:cubicBezTo>
                  <a:pt x="16615" y="14236"/>
                  <a:pt x="16800" y="14236"/>
                  <a:pt x="16615" y="14482"/>
                </a:cubicBezTo>
                <a:cubicBezTo>
                  <a:pt x="16431" y="14482"/>
                  <a:pt x="16246" y="14727"/>
                  <a:pt x="16246" y="14727"/>
                </a:cubicBezTo>
                <a:cubicBezTo>
                  <a:pt x="16246" y="14727"/>
                  <a:pt x="15877" y="14727"/>
                  <a:pt x="15877" y="14727"/>
                </a:cubicBezTo>
                <a:cubicBezTo>
                  <a:pt x="15877" y="14727"/>
                  <a:pt x="15508" y="14727"/>
                  <a:pt x="15508" y="14727"/>
                </a:cubicBezTo>
                <a:cubicBezTo>
                  <a:pt x="15323" y="15218"/>
                  <a:pt x="15323" y="15218"/>
                  <a:pt x="15323" y="15218"/>
                </a:cubicBezTo>
                <a:cubicBezTo>
                  <a:pt x="14954" y="14973"/>
                  <a:pt x="14954" y="14973"/>
                  <a:pt x="14954" y="14973"/>
                </a:cubicBezTo>
                <a:cubicBezTo>
                  <a:pt x="14954" y="15464"/>
                  <a:pt x="14954" y="15464"/>
                  <a:pt x="14954" y="15464"/>
                </a:cubicBezTo>
                <a:cubicBezTo>
                  <a:pt x="14400" y="15709"/>
                  <a:pt x="14400" y="15709"/>
                  <a:pt x="14400" y="15709"/>
                </a:cubicBezTo>
                <a:cubicBezTo>
                  <a:pt x="14031" y="15955"/>
                  <a:pt x="14031" y="15955"/>
                  <a:pt x="14031" y="15955"/>
                </a:cubicBezTo>
                <a:cubicBezTo>
                  <a:pt x="13846" y="16445"/>
                  <a:pt x="13846" y="16445"/>
                  <a:pt x="13846" y="16445"/>
                </a:cubicBezTo>
                <a:cubicBezTo>
                  <a:pt x="14031" y="16691"/>
                  <a:pt x="14031" y="16691"/>
                  <a:pt x="14031" y="16691"/>
                </a:cubicBezTo>
                <a:cubicBezTo>
                  <a:pt x="14031" y="16691"/>
                  <a:pt x="14215" y="16936"/>
                  <a:pt x="14215" y="16691"/>
                </a:cubicBezTo>
                <a:cubicBezTo>
                  <a:pt x="14215" y="16691"/>
                  <a:pt x="14215" y="16445"/>
                  <a:pt x="14215" y="16445"/>
                </a:cubicBezTo>
                <a:cubicBezTo>
                  <a:pt x="14400" y="16691"/>
                  <a:pt x="14585" y="16936"/>
                  <a:pt x="14585" y="16936"/>
                </a:cubicBezTo>
                <a:cubicBezTo>
                  <a:pt x="14769" y="17427"/>
                  <a:pt x="14769" y="17427"/>
                  <a:pt x="14769" y="17427"/>
                </a:cubicBezTo>
                <a:cubicBezTo>
                  <a:pt x="14769" y="17427"/>
                  <a:pt x="14400" y="17427"/>
                  <a:pt x="14400" y="17427"/>
                </a:cubicBezTo>
                <a:cubicBezTo>
                  <a:pt x="14400" y="17427"/>
                  <a:pt x="14215" y="17673"/>
                  <a:pt x="14215" y="17673"/>
                </a:cubicBezTo>
                <a:cubicBezTo>
                  <a:pt x="14031" y="17918"/>
                  <a:pt x="14031" y="17918"/>
                  <a:pt x="14031" y="17918"/>
                </a:cubicBezTo>
                <a:cubicBezTo>
                  <a:pt x="14031" y="18164"/>
                  <a:pt x="14031" y="18164"/>
                  <a:pt x="14031" y="18409"/>
                </a:cubicBezTo>
                <a:cubicBezTo>
                  <a:pt x="14031" y="18409"/>
                  <a:pt x="14031" y="18655"/>
                  <a:pt x="14031" y="18655"/>
                </a:cubicBezTo>
                <a:cubicBezTo>
                  <a:pt x="14215" y="18655"/>
                  <a:pt x="14400" y="19145"/>
                  <a:pt x="14400" y="19145"/>
                </a:cubicBezTo>
                <a:cubicBezTo>
                  <a:pt x="14400" y="19145"/>
                  <a:pt x="14585" y="19391"/>
                  <a:pt x="14585" y="19391"/>
                </a:cubicBezTo>
                <a:cubicBezTo>
                  <a:pt x="14585" y="19391"/>
                  <a:pt x="14585" y="19636"/>
                  <a:pt x="14585" y="19636"/>
                </a:cubicBezTo>
                <a:cubicBezTo>
                  <a:pt x="14585" y="19636"/>
                  <a:pt x="14400" y="19882"/>
                  <a:pt x="14215" y="19882"/>
                </a:cubicBezTo>
                <a:cubicBezTo>
                  <a:pt x="14215" y="19882"/>
                  <a:pt x="13846" y="19882"/>
                  <a:pt x="13846" y="19882"/>
                </a:cubicBezTo>
                <a:cubicBezTo>
                  <a:pt x="13846" y="19882"/>
                  <a:pt x="13662" y="20373"/>
                  <a:pt x="13662" y="20373"/>
                </a:cubicBezTo>
                <a:cubicBezTo>
                  <a:pt x="13662" y="20373"/>
                  <a:pt x="13477" y="20373"/>
                  <a:pt x="13292" y="20373"/>
                </a:cubicBezTo>
                <a:cubicBezTo>
                  <a:pt x="13292" y="20373"/>
                  <a:pt x="13662" y="20618"/>
                  <a:pt x="13292" y="20373"/>
                </a:cubicBezTo>
                <a:cubicBezTo>
                  <a:pt x="12738" y="20127"/>
                  <a:pt x="12738" y="19882"/>
                  <a:pt x="12738" y="19882"/>
                </a:cubicBezTo>
                <a:cubicBezTo>
                  <a:pt x="12738" y="19882"/>
                  <a:pt x="12554" y="19636"/>
                  <a:pt x="12554" y="19636"/>
                </a:cubicBezTo>
                <a:cubicBezTo>
                  <a:pt x="12369" y="19636"/>
                  <a:pt x="12185" y="19636"/>
                  <a:pt x="12185" y="19636"/>
                </a:cubicBezTo>
                <a:cubicBezTo>
                  <a:pt x="11815" y="19636"/>
                  <a:pt x="11815" y="19636"/>
                  <a:pt x="11815" y="19636"/>
                </a:cubicBezTo>
                <a:cubicBezTo>
                  <a:pt x="11631" y="19391"/>
                  <a:pt x="11631" y="19391"/>
                  <a:pt x="11631" y="19391"/>
                </a:cubicBezTo>
                <a:cubicBezTo>
                  <a:pt x="11446" y="19882"/>
                  <a:pt x="11446" y="19882"/>
                  <a:pt x="11446" y="19882"/>
                </a:cubicBezTo>
                <a:cubicBezTo>
                  <a:pt x="11446" y="19882"/>
                  <a:pt x="11446" y="20127"/>
                  <a:pt x="11262" y="20127"/>
                </a:cubicBezTo>
                <a:cubicBezTo>
                  <a:pt x="11077" y="20373"/>
                  <a:pt x="11262" y="20373"/>
                  <a:pt x="11077" y="20373"/>
                </a:cubicBezTo>
                <a:cubicBezTo>
                  <a:pt x="10708" y="20373"/>
                  <a:pt x="10523" y="19882"/>
                  <a:pt x="10523" y="19882"/>
                </a:cubicBezTo>
                <a:cubicBezTo>
                  <a:pt x="10523" y="19882"/>
                  <a:pt x="10154" y="19636"/>
                  <a:pt x="10154" y="19636"/>
                </a:cubicBezTo>
                <a:cubicBezTo>
                  <a:pt x="9969" y="19391"/>
                  <a:pt x="9969" y="19391"/>
                  <a:pt x="9969" y="19391"/>
                </a:cubicBezTo>
                <a:cubicBezTo>
                  <a:pt x="9785" y="19391"/>
                  <a:pt x="9785" y="19636"/>
                  <a:pt x="9785" y="19145"/>
                </a:cubicBezTo>
                <a:cubicBezTo>
                  <a:pt x="9785" y="18900"/>
                  <a:pt x="9785" y="18900"/>
                  <a:pt x="9785" y="18900"/>
                </a:cubicBezTo>
                <a:cubicBezTo>
                  <a:pt x="9600" y="18655"/>
                  <a:pt x="9600" y="18900"/>
                  <a:pt x="9415" y="18655"/>
                </a:cubicBezTo>
                <a:cubicBezTo>
                  <a:pt x="9415" y="18409"/>
                  <a:pt x="9231" y="18164"/>
                  <a:pt x="9231" y="18164"/>
                </a:cubicBezTo>
                <a:cubicBezTo>
                  <a:pt x="9046" y="17673"/>
                  <a:pt x="9046" y="17673"/>
                  <a:pt x="9046" y="17673"/>
                </a:cubicBezTo>
                <a:cubicBezTo>
                  <a:pt x="9046" y="17673"/>
                  <a:pt x="9046" y="17673"/>
                  <a:pt x="9046" y="17918"/>
                </a:cubicBezTo>
                <a:cubicBezTo>
                  <a:pt x="8862" y="18164"/>
                  <a:pt x="8677" y="18164"/>
                  <a:pt x="8677" y="18164"/>
                </a:cubicBezTo>
                <a:cubicBezTo>
                  <a:pt x="8677" y="18409"/>
                  <a:pt x="8492" y="18655"/>
                  <a:pt x="8492" y="18655"/>
                </a:cubicBezTo>
                <a:cubicBezTo>
                  <a:pt x="8492" y="18655"/>
                  <a:pt x="8308" y="18900"/>
                  <a:pt x="8308" y="19145"/>
                </a:cubicBezTo>
                <a:cubicBezTo>
                  <a:pt x="8492" y="19145"/>
                  <a:pt x="8492" y="19145"/>
                  <a:pt x="8492" y="19391"/>
                </a:cubicBezTo>
                <a:cubicBezTo>
                  <a:pt x="8492" y="19391"/>
                  <a:pt x="8308" y="19636"/>
                  <a:pt x="8308" y="19636"/>
                </a:cubicBezTo>
                <a:cubicBezTo>
                  <a:pt x="8123" y="19882"/>
                  <a:pt x="8123" y="19882"/>
                  <a:pt x="7938" y="19882"/>
                </a:cubicBezTo>
                <a:cubicBezTo>
                  <a:pt x="7938" y="20127"/>
                  <a:pt x="7569" y="20373"/>
                  <a:pt x="7569" y="20373"/>
                </a:cubicBezTo>
                <a:cubicBezTo>
                  <a:pt x="7200" y="20373"/>
                  <a:pt x="7200" y="20373"/>
                  <a:pt x="7200" y="20373"/>
                </a:cubicBezTo>
                <a:cubicBezTo>
                  <a:pt x="6646" y="20127"/>
                  <a:pt x="6646" y="20127"/>
                  <a:pt x="6646" y="20127"/>
                </a:cubicBezTo>
                <a:cubicBezTo>
                  <a:pt x="6277" y="20618"/>
                  <a:pt x="6277" y="20618"/>
                  <a:pt x="6277" y="20618"/>
                </a:cubicBezTo>
                <a:cubicBezTo>
                  <a:pt x="6277" y="20618"/>
                  <a:pt x="6092" y="20618"/>
                  <a:pt x="6092" y="20618"/>
                </a:cubicBezTo>
                <a:cubicBezTo>
                  <a:pt x="5908" y="20618"/>
                  <a:pt x="5723" y="20618"/>
                  <a:pt x="5723" y="20618"/>
                </a:cubicBezTo>
                <a:cubicBezTo>
                  <a:pt x="5723" y="20618"/>
                  <a:pt x="5538" y="20373"/>
                  <a:pt x="5354" y="20373"/>
                </a:cubicBezTo>
                <a:cubicBezTo>
                  <a:pt x="5354" y="20373"/>
                  <a:pt x="5169" y="20373"/>
                  <a:pt x="5169" y="20373"/>
                </a:cubicBezTo>
                <a:cubicBezTo>
                  <a:pt x="4985" y="20373"/>
                  <a:pt x="4800" y="20373"/>
                  <a:pt x="4800" y="20373"/>
                </a:cubicBezTo>
                <a:cubicBezTo>
                  <a:pt x="4800" y="20618"/>
                  <a:pt x="4800" y="20618"/>
                  <a:pt x="4800" y="20618"/>
                </a:cubicBezTo>
                <a:cubicBezTo>
                  <a:pt x="4800" y="20618"/>
                  <a:pt x="4985" y="20618"/>
                  <a:pt x="4985" y="20618"/>
                </a:cubicBezTo>
                <a:cubicBezTo>
                  <a:pt x="4985" y="20864"/>
                  <a:pt x="4985" y="21109"/>
                  <a:pt x="4985" y="21109"/>
                </a:cubicBezTo>
                <a:cubicBezTo>
                  <a:pt x="4985" y="21109"/>
                  <a:pt x="4800" y="21109"/>
                  <a:pt x="4800" y="21109"/>
                </a:cubicBezTo>
                <a:cubicBezTo>
                  <a:pt x="4800" y="21355"/>
                  <a:pt x="4431" y="21355"/>
                  <a:pt x="4431" y="21355"/>
                </a:cubicBezTo>
                <a:cubicBezTo>
                  <a:pt x="4431" y="21355"/>
                  <a:pt x="4431" y="21600"/>
                  <a:pt x="4431" y="21600"/>
                </a:cubicBezTo>
                <a:cubicBezTo>
                  <a:pt x="4431" y="21600"/>
                  <a:pt x="4431" y="21600"/>
                  <a:pt x="4246" y="21600"/>
                </a:cubicBezTo>
                <a:cubicBezTo>
                  <a:pt x="4062" y="21600"/>
                  <a:pt x="4062" y="21600"/>
                  <a:pt x="3877" y="21600"/>
                </a:cubicBezTo>
                <a:cubicBezTo>
                  <a:pt x="3877" y="21355"/>
                  <a:pt x="3692" y="21355"/>
                  <a:pt x="3508" y="21355"/>
                </a:cubicBezTo>
                <a:cubicBezTo>
                  <a:pt x="3508" y="21355"/>
                  <a:pt x="2954" y="21109"/>
                  <a:pt x="2954" y="21109"/>
                </a:cubicBezTo>
                <a:cubicBezTo>
                  <a:pt x="2954" y="21109"/>
                  <a:pt x="2769" y="21355"/>
                  <a:pt x="2769" y="21355"/>
                </a:cubicBezTo>
                <a:cubicBezTo>
                  <a:pt x="2585" y="21355"/>
                  <a:pt x="2400" y="21355"/>
                  <a:pt x="2215" y="21109"/>
                </a:cubicBezTo>
                <a:cubicBezTo>
                  <a:pt x="2215" y="21109"/>
                  <a:pt x="2031" y="21109"/>
                  <a:pt x="2031" y="21109"/>
                </a:cubicBezTo>
                <a:cubicBezTo>
                  <a:pt x="2031" y="20864"/>
                  <a:pt x="2031" y="20618"/>
                  <a:pt x="2031" y="20618"/>
                </a:cubicBezTo>
                <a:cubicBezTo>
                  <a:pt x="2031" y="20618"/>
                  <a:pt x="1846" y="20373"/>
                  <a:pt x="2031" y="20373"/>
                </a:cubicBezTo>
                <a:cubicBezTo>
                  <a:pt x="2031" y="20373"/>
                  <a:pt x="2215" y="20373"/>
                  <a:pt x="2400" y="20373"/>
                </a:cubicBezTo>
                <a:cubicBezTo>
                  <a:pt x="2585" y="20373"/>
                  <a:pt x="2769" y="20373"/>
                  <a:pt x="2769" y="20127"/>
                </a:cubicBezTo>
                <a:cubicBezTo>
                  <a:pt x="2769" y="20127"/>
                  <a:pt x="2769" y="20127"/>
                  <a:pt x="2954" y="20127"/>
                </a:cubicBezTo>
                <a:cubicBezTo>
                  <a:pt x="2954" y="20127"/>
                  <a:pt x="3138" y="20373"/>
                  <a:pt x="3138" y="20127"/>
                </a:cubicBezTo>
                <a:cubicBezTo>
                  <a:pt x="3138" y="19882"/>
                  <a:pt x="3138" y="19882"/>
                  <a:pt x="3138" y="19882"/>
                </a:cubicBezTo>
                <a:cubicBezTo>
                  <a:pt x="2954" y="19636"/>
                  <a:pt x="2954" y="19636"/>
                  <a:pt x="2954" y="19636"/>
                </a:cubicBezTo>
                <a:cubicBezTo>
                  <a:pt x="2954" y="19636"/>
                  <a:pt x="3138" y="19391"/>
                  <a:pt x="3138" y="19391"/>
                </a:cubicBezTo>
                <a:cubicBezTo>
                  <a:pt x="3323" y="19391"/>
                  <a:pt x="3508" y="19391"/>
                  <a:pt x="3508" y="19391"/>
                </a:cubicBezTo>
                <a:cubicBezTo>
                  <a:pt x="3692" y="19391"/>
                  <a:pt x="3877" y="19391"/>
                  <a:pt x="3877" y="19391"/>
                </a:cubicBezTo>
                <a:cubicBezTo>
                  <a:pt x="3877" y="19391"/>
                  <a:pt x="3877" y="19391"/>
                  <a:pt x="4062" y="19145"/>
                </a:cubicBezTo>
                <a:cubicBezTo>
                  <a:pt x="4062" y="19145"/>
                  <a:pt x="3323" y="19145"/>
                  <a:pt x="3138" y="18900"/>
                </a:cubicBezTo>
                <a:cubicBezTo>
                  <a:pt x="2769" y="18409"/>
                  <a:pt x="2400" y="18164"/>
                  <a:pt x="2400" y="17182"/>
                </a:cubicBezTo>
                <a:cubicBezTo>
                  <a:pt x="2215" y="17182"/>
                  <a:pt x="2215" y="16691"/>
                  <a:pt x="2031" y="16691"/>
                </a:cubicBezTo>
                <a:cubicBezTo>
                  <a:pt x="2031" y="16691"/>
                  <a:pt x="1662" y="16445"/>
                  <a:pt x="1662" y="16445"/>
                </a:cubicBezTo>
                <a:cubicBezTo>
                  <a:pt x="1662" y="16200"/>
                  <a:pt x="1662" y="16200"/>
                  <a:pt x="1846" y="15955"/>
                </a:cubicBezTo>
                <a:cubicBezTo>
                  <a:pt x="1846" y="15709"/>
                  <a:pt x="1846" y="15709"/>
                  <a:pt x="2031" y="15464"/>
                </a:cubicBezTo>
                <a:cubicBezTo>
                  <a:pt x="2031" y="15464"/>
                  <a:pt x="2031" y="14973"/>
                  <a:pt x="2031" y="14973"/>
                </a:cubicBezTo>
                <a:cubicBezTo>
                  <a:pt x="2031" y="14973"/>
                  <a:pt x="2215" y="14727"/>
                  <a:pt x="2031" y="14727"/>
                </a:cubicBezTo>
                <a:cubicBezTo>
                  <a:pt x="2031" y="14482"/>
                  <a:pt x="1846" y="14236"/>
                  <a:pt x="1846" y="14236"/>
                </a:cubicBezTo>
                <a:cubicBezTo>
                  <a:pt x="1846" y="14236"/>
                  <a:pt x="1846" y="14236"/>
                  <a:pt x="1662" y="14236"/>
                </a:cubicBezTo>
                <a:cubicBezTo>
                  <a:pt x="1662" y="14482"/>
                  <a:pt x="1662" y="14482"/>
                  <a:pt x="1662" y="14482"/>
                </a:cubicBezTo>
                <a:cubicBezTo>
                  <a:pt x="1292" y="14727"/>
                  <a:pt x="1292" y="14727"/>
                  <a:pt x="1292" y="14727"/>
                </a:cubicBezTo>
                <a:cubicBezTo>
                  <a:pt x="1292" y="14727"/>
                  <a:pt x="1108" y="14236"/>
                  <a:pt x="1108" y="14236"/>
                </a:cubicBezTo>
                <a:cubicBezTo>
                  <a:pt x="923" y="14236"/>
                  <a:pt x="923" y="14236"/>
                  <a:pt x="923" y="13991"/>
                </a:cubicBezTo>
                <a:cubicBezTo>
                  <a:pt x="923" y="13991"/>
                  <a:pt x="1108" y="13745"/>
                  <a:pt x="1108" y="13745"/>
                </a:cubicBezTo>
                <a:cubicBezTo>
                  <a:pt x="1108" y="13745"/>
                  <a:pt x="923" y="13500"/>
                  <a:pt x="923" y="13500"/>
                </a:cubicBezTo>
                <a:cubicBezTo>
                  <a:pt x="923" y="13500"/>
                  <a:pt x="1108" y="13009"/>
                  <a:pt x="1292" y="13009"/>
                </a:cubicBezTo>
                <a:cubicBezTo>
                  <a:pt x="1477" y="12764"/>
                  <a:pt x="1846" y="12273"/>
                  <a:pt x="1846" y="12273"/>
                </a:cubicBezTo>
                <a:cubicBezTo>
                  <a:pt x="2031" y="11782"/>
                  <a:pt x="2031" y="11782"/>
                  <a:pt x="2031" y="11782"/>
                </a:cubicBezTo>
                <a:cubicBezTo>
                  <a:pt x="1846" y="11536"/>
                  <a:pt x="1846" y="11536"/>
                  <a:pt x="1846" y="11536"/>
                </a:cubicBezTo>
                <a:cubicBezTo>
                  <a:pt x="1846" y="11536"/>
                  <a:pt x="1662" y="11782"/>
                  <a:pt x="1662" y="11782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95" name="Shape 2295"/>
          <p:cNvSpPr/>
          <p:nvPr/>
        </p:nvSpPr>
        <p:spPr>
          <a:xfrm>
            <a:off x="8059831" y="3490216"/>
            <a:ext cx="554994" cy="4985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6" extrusionOk="0">
                <a:moveTo>
                  <a:pt x="20458" y="8394"/>
                </a:moveTo>
                <a:cubicBezTo>
                  <a:pt x="20458" y="8190"/>
                  <a:pt x="20363" y="8087"/>
                  <a:pt x="20553" y="7985"/>
                </a:cubicBezTo>
                <a:cubicBezTo>
                  <a:pt x="20648" y="7985"/>
                  <a:pt x="20744" y="8190"/>
                  <a:pt x="20744" y="7985"/>
                </a:cubicBezTo>
                <a:cubicBezTo>
                  <a:pt x="20744" y="7780"/>
                  <a:pt x="20839" y="7882"/>
                  <a:pt x="20744" y="7678"/>
                </a:cubicBezTo>
                <a:cubicBezTo>
                  <a:pt x="20744" y="7678"/>
                  <a:pt x="20744" y="7678"/>
                  <a:pt x="20744" y="7678"/>
                </a:cubicBezTo>
                <a:cubicBezTo>
                  <a:pt x="20744" y="7678"/>
                  <a:pt x="20744" y="7678"/>
                  <a:pt x="20744" y="7678"/>
                </a:cubicBezTo>
                <a:cubicBezTo>
                  <a:pt x="20744" y="7678"/>
                  <a:pt x="20744" y="7882"/>
                  <a:pt x="20648" y="7882"/>
                </a:cubicBezTo>
                <a:cubicBezTo>
                  <a:pt x="20648" y="7882"/>
                  <a:pt x="20553" y="7985"/>
                  <a:pt x="20458" y="7985"/>
                </a:cubicBezTo>
                <a:cubicBezTo>
                  <a:pt x="20363" y="7882"/>
                  <a:pt x="20363" y="7882"/>
                  <a:pt x="20363" y="7882"/>
                </a:cubicBezTo>
                <a:cubicBezTo>
                  <a:pt x="20553" y="7678"/>
                  <a:pt x="20553" y="7678"/>
                  <a:pt x="20553" y="7678"/>
                </a:cubicBezTo>
                <a:cubicBezTo>
                  <a:pt x="20553" y="7268"/>
                  <a:pt x="20553" y="7268"/>
                  <a:pt x="20553" y="7268"/>
                </a:cubicBezTo>
                <a:cubicBezTo>
                  <a:pt x="20553" y="7268"/>
                  <a:pt x="20458" y="7064"/>
                  <a:pt x="20363" y="6859"/>
                </a:cubicBezTo>
                <a:cubicBezTo>
                  <a:pt x="20268" y="6756"/>
                  <a:pt x="20173" y="6654"/>
                  <a:pt x="20173" y="6654"/>
                </a:cubicBezTo>
                <a:cubicBezTo>
                  <a:pt x="20458" y="6449"/>
                  <a:pt x="20458" y="6449"/>
                  <a:pt x="20458" y="6449"/>
                </a:cubicBezTo>
                <a:cubicBezTo>
                  <a:pt x="20553" y="6347"/>
                  <a:pt x="20553" y="6347"/>
                  <a:pt x="20553" y="6347"/>
                </a:cubicBezTo>
                <a:cubicBezTo>
                  <a:pt x="20553" y="6245"/>
                  <a:pt x="20553" y="6245"/>
                  <a:pt x="20553" y="6245"/>
                </a:cubicBezTo>
                <a:cubicBezTo>
                  <a:pt x="20553" y="6245"/>
                  <a:pt x="20744" y="6449"/>
                  <a:pt x="20934" y="6449"/>
                </a:cubicBezTo>
                <a:cubicBezTo>
                  <a:pt x="21029" y="6449"/>
                  <a:pt x="20934" y="6449"/>
                  <a:pt x="21124" y="6347"/>
                </a:cubicBezTo>
                <a:cubicBezTo>
                  <a:pt x="21315" y="6347"/>
                  <a:pt x="21600" y="6040"/>
                  <a:pt x="21600" y="6040"/>
                </a:cubicBezTo>
                <a:cubicBezTo>
                  <a:pt x="21600" y="6040"/>
                  <a:pt x="21410" y="5835"/>
                  <a:pt x="21315" y="5835"/>
                </a:cubicBezTo>
                <a:cubicBezTo>
                  <a:pt x="21219" y="5937"/>
                  <a:pt x="21315" y="5937"/>
                  <a:pt x="21029" y="5937"/>
                </a:cubicBezTo>
                <a:cubicBezTo>
                  <a:pt x="20744" y="5835"/>
                  <a:pt x="20648" y="5733"/>
                  <a:pt x="20648" y="5733"/>
                </a:cubicBezTo>
                <a:cubicBezTo>
                  <a:pt x="20648" y="5733"/>
                  <a:pt x="20553" y="5733"/>
                  <a:pt x="20458" y="5733"/>
                </a:cubicBezTo>
                <a:cubicBezTo>
                  <a:pt x="20363" y="5733"/>
                  <a:pt x="20363" y="5733"/>
                  <a:pt x="20268" y="5630"/>
                </a:cubicBezTo>
                <a:cubicBezTo>
                  <a:pt x="20078" y="5426"/>
                  <a:pt x="19887" y="5221"/>
                  <a:pt x="19887" y="5221"/>
                </a:cubicBezTo>
                <a:cubicBezTo>
                  <a:pt x="19887" y="5221"/>
                  <a:pt x="19697" y="5323"/>
                  <a:pt x="19697" y="5221"/>
                </a:cubicBezTo>
                <a:cubicBezTo>
                  <a:pt x="19697" y="5221"/>
                  <a:pt x="19792" y="5016"/>
                  <a:pt x="19792" y="5016"/>
                </a:cubicBezTo>
                <a:cubicBezTo>
                  <a:pt x="19792" y="4914"/>
                  <a:pt x="19792" y="4914"/>
                  <a:pt x="19792" y="4914"/>
                </a:cubicBezTo>
                <a:cubicBezTo>
                  <a:pt x="19697" y="4811"/>
                  <a:pt x="19697" y="4811"/>
                  <a:pt x="19697" y="4811"/>
                </a:cubicBezTo>
                <a:cubicBezTo>
                  <a:pt x="19697" y="4811"/>
                  <a:pt x="19887" y="4811"/>
                  <a:pt x="19887" y="4811"/>
                </a:cubicBezTo>
                <a:cubicBezTo>
                  <a:pt x="19982" y="4709"/>
                  <a:pt x="19982" y="4709"/>
                  <a:pt x="19982" y="4709"/>
                </a:cubicBezTo>
                <a:cubicBezTo>
                  <a:pt x="20173" y="4504"/>
                  <a:pt x="19982" y="4300"/>
                  <a:pt x="19697" y="4402"/>
                </a:cubicBezTo>
                <a:cubicBezTo>
                  <a:pt x="19602" y="4402"/>
                  <a:pt x="19507" y="4504"/>
                  <a:pt x="19507" y="4504"/>
                </a:cubicBezTo>
                <a:cubicBezTo>
                  <a:pt x="19411" y="4504"/>
                  <a:pt x="19221" y="4402"/>
                  <a:pt x="19221" y="4300"/>
                </a:cubicBezTo>
                <a:cubicBezTo>
                  <a:pt x="19221" y="4197"/>
                  <a:pt x="19126" y="4197"/>
                  <a:pt x="19316" y="4095"/>
                </a:cubicBezTo>
                <a:cubicBezTo>
                  <a:pt x="19411" y="4095"/>
                  <a:pt x="19507" y="3890"/>
                  <a:pt x="19507" y="3890"/>
                </a:cubicBezTo>
                <a:cubicBezTo>
                  <a:pt x="19316" y="3583"/>
                  <a:pt x="19316" y="3583"/>
                  <a:pt x="19316" y="3583"/>
                </a:cubicBezTo>
                <a:cubicBezTo>
                  <a:pt x="19411" y="2969"/>
                  <a:pt x="19411" y="2969"/>
                  <a:pt x="19411" y="2969"/>
                </a:cubicBezTo>
                <a:cubicBezTo>
                  <a:pt x="19031" y="2866"/>
                  <a:pt x="19031" y="2866"/>
                  <a:pt x="19031" y="2866"/>
                </a:cubicBezTo>
                <a:cubicBezTo>
                  <a:pt x="19031" y="2662"/>
                  <a:pt x="19031" y="2662"/>
                  <a:pt x="19031" y="2662"/>
                </a:cubicBezTo>
                <a:cubicBezTo>
                  <a:pt x="18841" y="2559"/>
                  <a:pt x="18841" y="2559"/>
                  <a:pt x="18841" y="2559"/>
                </a:cubicBezTo>
                <a:cubicBezTo>
                  <a:pt x="18650" y="3071"/>
                  <a:pt x="18650" y="3071"/>
                  <a:pt x="18650" y="3071"/>
                </a:cubicBezTo>
                <a:cubicBezTo>
                  <a:pt x="18650" y="3071"/>
                  <a:pt x="18365" y="3173"/>
                  <a:pt x="18365" y="3276"/>
                </a:cubicBezTo>
                <a:cubicBezTo>
                  <a:pt x="18270" y="3378"/>
                  <a:pt x="17794" y="3378"/>
                  <a:pt x="17794" y="3378"/>
                </a:cubicBezTo>
                <a:cubicBezTo>
                  <a:pt x="17413" y="3378"/>
                  <a:pt x="17413" y="3378"/>
                  <a:pt x="17413" y="3378"/>
                </a:cubicBezTo>
                <a:cubicBezTo>
                  <a:pt x="16747" y="3583"/>
                  <a:pt x="16747" y="3583"/>
                  <a:pt x="16747" y="3583"/>
                </a:cubicBezTo>
                <a:cubicBezTo>
                  <a:pt x="16747" y="3583"/>
                  <a:pt x="16557" y="3685"/>
                  <a:pt x="16462" y="3685"/>
                </a:cubicBezTo>
                <a:cubicBezTo>
                  <a:pt x="16367" y="3685"/>
                  <a:pt x="15891" y="3583"/>
                  <a:pt x="15891" y="3583"/>
                </a:cubicBezTo>
                <a:cubicBezTo>
                  <a:pt x="15605" y="3685"/>
                  <a:pt x="15605" y="3685"/>
                  <a:pt x="15605" y="3685"/>
                </a:cubicBezTo>
                <a:cubicBezTo>
                  <a:pt x="14939" y="3481"/>
                  <a:pt x="14939" y="3481"/>
                  <a:pt x="14939" y="3481"/>
                </a:cubicBezTo>
                <a:cubicBezTo>
                  <a:pt x="14749" y="3276"/>
                  <a:pt x="14749" y="3276"/>
                  <a:pt x="14749" y="3276"/>
                </a:cubicBezTo>
                <a:cubicBezTo>
                  <a:pt x="14654" y="3173"/>
                  <a:pt x="14654" y="3173"/>
                  <a:pt x="14654" y="3173"/>
                </a:cubicBezTo>
                <a:cubicBezTo>
                  <a:pt x="14178" y="3071"/>
                  <a:pt x="14178" y="3071"/>
                  <a:pt x="14178" y="3071"/>
                </a:cubicBezTo>
                <a:cubicBezTo>
                  <a:pt x="14083" y="2866"/>
                  <a:pt x="14083" y="2866"/>
                  <a:pt x="14083" y="2866"/>
                </a:cubicBezTo>
                <a:cubicBezTo>
                  <a:pt x="13702" y="2866"/>
                  <a:pt x="13702" y="2866"/>
                  <a:pt x="13702" y="2866"/>
                </a:cubicBezTo>
                <a:cubicBezTo>
                  <a:pt x="13702" y="2866"/>
                  <a:pt x="13702" y="2866"/>
                  <a:pt x="13702" y="2866"/>
                </a:cubicBezTo>
                <a:cubicBezTo>
                  <a:pt x="13702" y="2866"/>
                  <a:pt x="13702" y="2866"/>
                  <a:pt x="13702" y="2866"/>
                </a:cubicBezTo>
                <a:cubicBezTo>
                  <a:pt x="13512" y="2764"/>
                  <a:pt x="13512" y="2764"/>
                  <a:pt x="13512" y="2764"/>
                </a:cubicBezTo>
                <a:cubicBezTo>
                  <a:pt x="13512" y="2662"/>
                  <a:pt x="13512" y="2662"/>
                  <a:pt x="13512" y="2662"/>
                </a:cubicBezTo>
                <a:cubicBezTo>
                  <a:pt x="13417" y="2662"/>
                  <a:pt x="13417" y="2662"/>
                  <a:pt x="13417" y="2559"/>
                </a:cubicBezTo>
                <a:cubicBezTo>
                  <a:pt x="13322" y="2457"/>
                  <a:pt x="13322" y="2457"/>
                  <a:pt x="13322" y="2457"/>
                </a:cubicBezTo>
                <a:cubicBezTo>
                  <a:pt x="12846" y="1843"/>
                  <a:pt x="12846" y="1843"/>
                  <a:pt x="12846" y="1843"/>
                </a:cubicBezTo>
                <a:cubicBezTo>
                  <a:pt x="12751" y="1843"/>
                  <a:pt x="12751" y="1843"/>
                  <a:pt x="12751" y="1843"/>
                </a:cubicBezTo>
                <a:cubicBezTo>
                  <a:pt x="12751" y="1843"/>
                  <a:pt x="12751" y="1843"/>
                  <a:pt x="12751" y="1843"/>
                </a:cubicBezTo>
                <a:cubicBezTo>
                  <a:pt x="11894" y="1536"/>
                  <a:pt x="11894" y="1536"/>
                  <a:pt x="11894" y="1536"/>
                </a:cubicBezTo>
                <a:cubicBezTo>
                  <a:pt x="11609" y="1126"/>
                  <a:pt x="11609" y="1126"/>
                  <a:pt x="11609" y="1126"/>
                </a:cubicBezTo>
                <a:cubicBezTo>
                  <a:pt x="11323" y="921"/>
                  <a:pt x="11323" y="921"/>
                  <a:pt x="11323" y="921"/>
                </a:cubicBezTo>
                <a:cubicBezTo>
                  <a:pt x="10943" y="614"/>
                  <a:pt x="10943" y="614"/>
                  <a:pt x="10943" y="614"/>
                </a:cubicBezTo>
                <a:cubicBezTo>
                  <a:pt x="10562" y="307"/>
                  <a:pt x="10562" y="307"/>
                  <a:pt x="10562" y="307"/>
                </a:cubicBezTo>
                <a:cubicBezTo>
                  <a:pt x="10372" y="102"/>
                  <a:pt x="10372" y="102"/>
                  <a:pt x="10372" y="102"/>
                </a:cubicBezTo>
                <a:cubicBezTo>
                  <a:pt x="10372" y="102"/>
                  <a:pt x="10372" y="102"/>
                  <a:pt x="10372" y="102"/>
                </a:cubicBezTo>
                <a:cubicBezTo>
                  <a:pt x="10372" y="102"/>
                  <a:pt x="10277" y="0"/>
                  <a:pt x="10277" y="0"/>
                </a:cubicBezTo>
                <a:cubicBezTo>
                  <a:pt x="10277" y="0"/>
                  <a:pt x="10181" y="0"/>
                  <a:pt x="10181" y="0"/>
                </a:cubicBezTo>
                <a:cubicBezTo>
                  <a:pt x="10086" y="0"/>
                  <a:pt x="9896" y="0"/>
                  <a:pt x="9896" y="0"/>
                </a:cubicBezTo>
                <a:cubicBezTo>
                  <a:pt x="9896" y="0"/>
                  <a:pt x="9801" y="102"/>
                  <a:pt x="9706" y="102"/>
                </a:cubicBezTo>
                <a:cubicBezTo>
                  <a:pt x="9706" y="102"/>
                  <a:pt x="9611" y="307"/>
                  <a:pt x="9611" y="307"/>
                </a:cubicBezTo>
                <a:cubicBezTo>
                  <a:pt x="9515" y="409"/>
                  <a:pt x="9515" y="409"/>
                  <a:pt x="9515" y="409"/>
                </a:cubicBezTo>
                <a:cubicBezTo>
                  <a:pt x="9611" y="512"/>
                  <a:pt x="9611" y="512"/>
                  <a:pt x="9611" y="512"/>
                </a:cubicBezTo>
                <a:cubicBezTo>
                  <a:pt x="9801" y="921"/>
                  <a:pt x="9896" y="921"/>
                  <a:pt x="9420" y="819"/>
                </a:cubicBezTo>
                <a:cubicBezTo>
                  <a:pt x="9230" y="717"/>
                  <a:pt x="9230" y="717"/>
                  <a:pt x="9230" y="717"/>
                </a:cubicBezTo>
                <a:cubicBezTo>
                  <a:pt x="9135" y="819"/>
                  <a:pt x="9135" y="819"/>
                  <a:pt x="9135" y="819"/>
                </a:cubicBezTo>
                <a:cubicBezTo>
                  <a:pt x="8944" y="921"/>
                  <a:pt x="8944" y="921"/>
                  <a:pt x="8944" y="921"/>
                </a:cubicBezTo>
                <a:cubicBezTo>
                  <a:pt x="8944" y="921"/>
                  <a:pt x="8944" y="921"/>
                  <a:pt x="8944" y="921"/>
                </a:cubicBezTo>
                <a:cubicBezTo>
                  <a:pt x="8944" y="921"/>
                  <a:pt x="8944" y="1126"/>
                  <a:pt x="8944" y="1126"/>
                </a:cubicBezTo>
                <a:cubicBezTo>
                  <a:pt x="8849" y="1331"/>
                  <a:pt x="8849" y="1331"/>
                  <a:pt x="8849" y="1331"/>
                </a:cubicBezTo>
                <a:cubicBezTo>
                  <a:pt x="8659" y="1433"/>
                  <a:pt x="8659" y="1433"/>
                  <a:pt x="8659" y="1433"/>
                </a:cubicBezTo>
                <a:cubicBezTo>
                  <a:pt x="8469" y="1536"/>
                  <a:pt x="8469" y="1536"/>
                  <a:pt x="8469" y="1536"/>
                </a:cubicBezTo>
                <a:cubicBezTo>
                  <a:pt x="8374" y="1638"/>
                  <a:pt x="8374" y="1638"/>
                  <a:pt x="8374" y="1638"/>
                </a:cubicBezTo>
                <a:cubicBezTo>
                  <a:pt x="8183" y="1638"/>
                  <a:pt x="8183" y="1638"/>
                  <a:pt x="8183" y="1638"/>
                </a:cubicBezTo>
                <a:cubicBezTo>
                  <a:pt x="7993" y="1740"/>
                  <a:pt x="7993" y="1740"/>
                  <a:pt x="7993" y="1740"/>
                </a:cubicBezTo>
                <a:cubicBezTo>
                  <a:pt x="7898" y="1945"/>
                  <a:pt x="7898" y="1945"/>
                  <a:pt x="7898" y="1945"/>
                </a:cubicBezTo>
                <a:cubicBezTo>
                  <a:pt x="7898" y="1945"/>
                  <a:pt x="7707" y="1945"/>
                  <a:pt x="7707" y="1945"/>
                </a:cubicBezTo>
                <a:cubicBezTo>
                  <a:pt x="7707" y="1945"/>
                  <a:pt x="7422" y="2047"/>
                  <a:pt x="7422" y="2047"/>
                </a:cubicBezTo>
                <a:cubicBezTo>
                  <a:pt x="7422" y="2252"/>
                  <a:pt x="7422" y="2252"/>
                  <a:pt x="7422" y="2252"/>
                </a:cubicBezTo>
                <a:cubicBezTo>
                  <a:pt x="7422" y="2252"/>
                  <a:pt x="7327" y="2355"/>
                  <a:pt x="7327" y="2355"/>
                </a:cubicBezTo>
                <a:cubicBezTo>
                  <a:pt x="7327" y="2355"/>
                  <a:pt x="7327" y="2662"/>
                  <a:pt x="7327" y="2662"/>
                </a:cubicBezTo>
                <a:cubicBezTo>
                  <a:pt x="7327" y="2662"/>
                  <a:pt x="7517" y="2764"/>
                  <a:pt x="7517" y="2764"/>
                </a:cubicBezTo>
                <a:cubicBezTo>
                  <a:pt x="7612" y="2866"/>
                  <a:pt x="7612" y="2866"/>
                  <a:pt x="7612" y="2866"/>
                </a:cubicBezTo>
                <a:cubicBezTo>
                  <a:pt x="7707" y="2969"/>
                  <a:pt x="7707" y="2969"/>
                  <a:pt x="7707" y="2969"/>
                </a:cubicBezTo>
                <a:cubicBezTo>
                  <a:pt x="7707" y="2969"/>
                  <a:pt x="7803" y="3071"/>
                  <a:pt x="7803" y="3071"/>
                </a:cubicBezTo>
                <a:cubicBezTo>
                  <a:pt x="7707" y="3071"/>
                  <a:pt x="7707" y="3378"/>
                  <a:pt x="7707" y="3378"/>
                </a:cubicBezTo>
                <a:cubicBezTo>
                  <a:pt x="7803" y="3685"/>
                  <a:pt x="7803" y="3685"/>
                  <a:pt x="7803" y="3685"/>
                </a:cubicBezTo>
                <a:cubicBezTo>
                  <a:pt x="7707" y="3788"/>
                  <a:pt x="7707" y="3788"/>
                  <a:pt x="7707" y="3788"/>
                </a:cubicBezTo>
                <a:cubicBezTo>
                  <a:pt x="7803" y="3992"/>
                  <a:pt x="7803" y="3992"/>
                  <a:pt x="7803" y="3992"/>
                </a:cubicBezTo>
                <a:cubicBezTo>
                  <a:pt x="7803" y="3992"/>
                  <a:pt x="7898" y="3992"/>
                  <a:pt x="7803" y="4095"/>
                </a:cubicBezTo>
                <a:cubicBezTo>
                  <a:pt x="7707" y="4095"/>
                  <a:pt x="7612" y="4197"/>
                  <a:pt x="7612" y="4197"/>
                </a:cubicBezTo>
                <a:cubicBezTo>
                  <a:pt x="7612" y="4197"/>
                  <a:pt x="7422" y="4197"/>
                  <a:pt x="7422" y="4197"/>
                </a:cubicBezTo>
                <a:cubicBezTo>
                  <a:pt x="7422" y="4197"/>
                  <a:pt x="7232" y="4197"/>
                  <a:pt x="7232" y="4197"/>
                </a:cubicBezTo>
                <a:cubicBezTo>
                  <a:pt x="7137" y="4402"/>
                  <a:pt x="7137" y="4402"/>
                  <a:pt x="7137" y="4402"/>
                </a:cubicBezTo>
                <a:cubicBezTo>
                  <a:pt x="6946" y="4300"/>
                  <a:pt x="6946" y="4300"/>
                  <a:pt x="6946" y="4300"/>
                </a:cubicBezTo>
                <a:cubicBezTo>
                  <a:pt x="6946" y="4504"/>
                  <a:pt x="6946" y="4504"/>
                  <a:pt x="6946" y="4504"/>
                </a:cubicBezTo>
                <a:cubicBezTo>
                  <a:pt x="6661" y="4607"/>
                  <a:pt x="6661" y="4607"/>
                  <a:pt x="6661" y="4607"/>
                </a:cubicBezTo>
                <a:cubicBezTo>
                  <a:pt x="6470" y="4709"/>
                  <a:pt x="6470" y="4709"/>
                  <a:pt x="6470" y="4709"/>
                </a:cubicBezTo>
                <a:cubicBezTo>
                  <a:pt x="6375" y="4914"/>
                  <a:pt x="6375" y="4914"/>
                  <a:pt x="6375" y="4914"/>
                </a:cubicBezTo>
                <a:cubicBezTo>
                  <a:pt x="6470" y="5016"/>
                  <a:pt x="6470" y="5016"/>
                  <a:pt x="6470" y="5016"/>
                </a:cubicBezTo>
                <a:cubicBezTo>
                  <a:pt x="6470" y="5016"/>
                  <a:pt x="6566" y="5118"/>
                  <a:pt x="6566" y="5016"/>
                </a:cubicBezTo>
                <a:cubicBezTo>
                  <a:pt x="6566" y="5016"/>
                  <a:pt x="6566" y="4914"/>
                  <a:pt x="6566" y="4914"/>
                </a:cubicBezTo>
                <a:cubicBezTo>
                  <a:pt x="6661" y="5016"/>
                  <a:pt x="6756" y="5118"/>
                  <a:pt x="6756" y="5118"/>
                </a:cubicBezTo>
                <a:cubicBezTo>
                  <a:pt x="6851" y="5323"/>
                  <a:pt x="6851" y="5323"/>
                  <a:pt x="6851" y="5323"/>
                </a:cubicBezTo>
                <a:cubicBezTo>
                  <a:pt x="6851" y="5323"/>
                  <a:pt x="6661" y="5323"/>
                  <a:pt x="6661" y="5323"/>
                </a:cubicBezTo>
                <a:cubicBezTo>
                  <a:pt x="6661" y="5323"/>
                  <a:pt x="6566" y="5426"/>
                  <a:pt x="6566" y="5426"/>
                </a:cubicBezTo>
                <a:cubicBezTo>
                  <a:pt x="6470" y="5528"/>
                  <a:pt x="6470" y="5528"/>
                  <a:pt x="6470" y="5528"/>
                </a:cubicBezTo>
                <a:cubicBezTo>
                  <a:pt x="6470" y="5630"/>
                  <a:pt x="6470" y="5630"/>
                  <a:pt x="6470" y="5733"/>
                </a:cubicBezTo>
                <a:cubicBezTo>
                  <a:pt x="6470" y="5733"/>
                  <a:pt x="6470" y="5835"/>
                  <a:pt x="6470" y="5835"/>
                </a:cubicBezTo>
                <a:cubicBezTo>
                  <a:pt x="6566" y="5835"/>
                  <a:pt x="6661" y="6040"/>
                  <a:pt x="6661" y="6040"/>
                </a:cubicBezTo>
                <a:cubicBezTo>
                  <a:pt x="6661" y="6040"/>
                  <a:pt x="6756" y="6142"/>
                  <a:pt x="6756" y="6142"/>
                </a:cubicBezTo>
                <a:cubicBezTo>
                  <a:pt x="6756" y="6142"/>
                  <a:pt x="6756" y="6245"/>
                  <a:pt x="6756" y="6245"/>
                </a:cubicBezTo>
                <a:cubicBezTo>
                  <a:pt x="6756" y="6245"/>
                  <a:pt x="6661" y="6347"/>
                  <a:pt x="6566" y="6347"/>
                </a:cubicBezTo>
                <a:cubicBezTo>
                  <a:pt x="6566" y="6347"/>
                  <a:pt x="6375" y="6347"/>
                  <a:pt x="6375" y="6347"/>
                </a:cubicBezTo>
                <a:cubicBezTo>
                  <a:pt x="6375" y="6347"/>
                  <a:pt x="6280" y="6552"/>
                  <a:pt x="6280" y="6552"/>
                </a:cubicBezTo>
                <a:cubicBezTo>
                  <a:pt x="6280" y="6552"/>
                  <a:pt x="6185" y="6552"/>
                  <a:pt x="6090" y="6552"/>
                </a:cubicBezTo>
                <a:cubicBezTo>
                  <a:pt x="6090" y="6552"/>
                  <a:pt x="6280" y="6654"/>
                  <a:pt x="6090" y="6552"/>
                </a:cubicBezTo>
                <a:cubicBezTo>
                  <a:pt x="5804" y="6449"/>
                  <a:pt x="5804" y="6347"/>
                  <a:pt x="5804" y="6347"/>
                </a:cubicBezTo>
                <a:cubicBezTo>
                  <a:pt x="5804" y="6347"/>
                  <a:pt x="5709" y="6245"/>
                  <a:pt x="5709" y="6245"/>
                </a:cubicBezTo>
                <a:cubicBezTo>
                  <a:pt x="5614" y="6245"/>
                  <a:pt x="5519" y="6245"/>
                  <a:pt x="5519" y="6245"/>
                </a:cubicBezTo>
                <a:cubicBezTo>
                  <a:pt x="5329" y="6245"/>
                  <a:pt x="5329" y="6245"/>
                  <a:pt x="5329" y="6245"/>
                </a:cubicBezTo>
                <a:cubicBezTo>
                  <a:pt x="5233" y="6142"/>
                  <a:pt x="5233" y="6142"/>
                  <a:pt x="5233" y="6142"/>
                </a:cubicBezTo>
                <a:cubicBezTo>
                  <a:pt x="5138" y="6347"/>
                  <a:pt x="5138" y="6347"/>
                  <a:pt x="5138" y="6347"/>
                </a:cubicBezTo>
                <a:cubicBezTo>
                  <a:pt x="5138" y="6347"/>
                  <a:pt x="5138" y="6449"/>
                  <a:pt x="5043" y="6449"/>
                </a:cubicBezTo>
                <a:cubicBezTo>
                  <a:pt x="4948" y="6552"/>
                  <a:pt x="5043" y="6552"/>
                  <a:pt x="4948" y="6552"/>
                </a:cubicBezTo>
                <a:cubicBezTo>
                  <a:pt x="4758" y="6552"/>
                  <a:pt x="4663" y="6347"/>
                  <a:pt x="4663" y="6347"/>
                </a:cubicBezTo>
                <a:cubicBezTo>
                  <a:pt x="4663" y="6347"/>
                  <a:pt x="4472" y="6245"/>
                  <a:pt x="4472" y="6245"/>
                </a:cubicBezTo>
                <a:cubicBezTo>
                  <a:pt x="4377" y="6142"/>
                  <a:pt x="4377" y="6142"/>
                  <a:pt x="4377" y="6142"/>
                </a:cubicBezTo>
                <a:cubicBezTo>
                  <a:pt x="4282" y="6142"/>
                  <a:pt x="4282" y="6245"/>
                  <a:pt x="4282" y="6040"/>
                </a:cubicBezTo>
                <a:cubicBezTo>
                  <a:pt x="4282" y="5937"/>
                  <a:pt x="4282" y="5937"/>
                  <a:pt x="4282" y="5937"/>
                </a:cubicBezTo>
                <a:cubicBezTo>
                  <a:pt x="4187" y="5835"/>
                  <a:pt x="4187" y="5937"/>
                  <a:pt x="4092" y="5835"/>
                </a:cubicBezTo>
                <a:cubicBezTo>
                  <a:pt x="4092" y="5733"/>
                  <a:pt x="3996" y="5630"/>
                  <a:pt x="3996" y="5630"/>
                </a:cubicBezTo>
                <a:cubicBezTo>
                  <a:pt x="3901" y="5426"/>
                  <a:pt x="3901" y="5426"/>
                  <a:pt x="3901" y="5426"/>
                </a:cubicBezTo>
                <a:cubicBezTo>
                  <a:pt x="3901" y="5426"/>
                  <a:pt x="3901" y="5426"/>
                  <a:pt x="3901" y="5528"/>
                </a:cubicBezTo>
                <a:cubicBezTo>
                  <a:pt x="3806" y="5630"/>
                  <a:pt x="3711" y="5630"/>
                  <a:pt x="3711" y="5630"/>
                </a:cubicBezTo>
                <a:cubicBezTo>
                  <a:pt x="3711" y="5733"/>
                  <a:pt x="3616" y="5835"/>
                  <a:pt x="3616" y="5835"/>
                </a:cubicBezTo>
                <a:cubicBezTo>
                  <a:pt x="3616" y="5835"/>
                  <a:pt x="3521" y="5937"/>
                  <a:pt x="3521" y="6040"/>
                </a:cubicBezTo>
                <a:cubicBezTo>
                  <a:pt x="3616" y="6040"/>
                  <a:pt x="3616" y="6040"/>
                  <a:pt x="3616" y="6142"/>
                </a:cubicBezTo>
                <a:cubicBezTo>
                  <a:pt x="3616" y="6142"/>
                  <a:pt x="3521" y="6245"/>
                  <a:pt x="3521" y="6245"/>
                </a:cubicBezTo>
                <a:cubicBezTo>
                  <a:pt x="3426" y="6347"/>
                  <a:pt x="3426" y="6347"/>
                  <a:pt x="3330" y="6347"/>
                </a:cubicBezTo>
                <a:cubicBezTo>
                  <a:pt x="3330" y="6449"/>
                  <a:pt x="3140" y="6552"/>
                  <a:pt x="3140" y="6552"/>
                </a:cubicBezTo>
                <a:cubicBezTo>
                  <a:pt x="2950" y="6552"/>
                  <a:pt x="2950" y="6552"/>
                  <a:pt x="2950" y="6552"/>
                </a:cubicBezTo>
                <a:cubicBezTo>
                  <a:pt x="2664" y="6449"/>
                  <a:pt x="2664" y="6449"/>
                  <a:pt x="2664" y="6449"/>
                </a:cubicBezTo>
                <a:cubicBezTo>
                  <a:pt x="2474" y="6654"/>
                  <a:pt x="2474" y="6654"/>
                  <a:pt x="2474" y="6654"/>
                </a:cubicBezTo>
                <a:cubicBezTo>
                  <a:pt x="2474" y="6654"/>
                  <a:pt x="2379" y="6654"/>
                  <a:pt x="2379" y="6654"/>
                </a:cubicBezTo>
                <a:cubicBezTo>
                  <a:pt x="2284" y="6654"/>
                  <a:pt x="2189" y="6654"/>
                  <a:pt x="2189" y="6654"/>
                </a:cubicBezTo>
                <a:cubicBezTo>
                  <a:pt x="2189" y="6654"/>
                  <a:pt x="2093" y="6552"/>
                  <a:pt x="1998" y="6552"/>
                </a:cubicBezTo>
                <a:cubicBezTo>
                  <a:pt x="1998" y="6552"/>
                  <a:pt x="1903" y="6552"/>
                  <a:pt x="1903" y="6552"/>
                </a:cubicBezTo>
                <a:cubicBezTo>
                  <a:pt x="1808" y="6552"/>
                  <a:pt x="1713" y="6552"/>
                  <a:pt x="1713" y="6552"/>
                </a:cubicBezTo>
                <a:cubicBezTo>
                  <a:pt x="1713" y="6654"/>
                  <a:pt x="1713" y="6654"/>
                  <a:pt x="1713" y="6654"/>
                </a:cubicBezTo>
                <a:cubicBezTo>
                  <a:pt x="1713" y="6654"/>
                  <a:pt x="1808" y="6654"/>
                  <a:pt x="1808" y="6654"/>
                </a:cubicBezTo>
                <a:cubicBezTo>
                  <a:pt x="1808" y="6756"/>
                  <a:pt x="1808" y="6859"/>
                  <a:pt x="1808" y="6859"/>
                </a:cubicBezTo>
                <a:cubicBezTo>
                  <a:pt x="1808" y="6859"/>
                  <a:pt x="1713" y="6859"/>
                  <a:pt x="1713" y="6859"/>
                </a:cubicBezTo>
                <a:cubicBezTo>
                  <a:pt x="1713" y="6961"/>
                  <a:pt x="1522" y="6961"/>
                  <a:pt x="1522" y="6961"/>
                </a:cubicBezTo>
                <a:cubicBezTo>
                  <a:pt x="1522" y="6961"/>
                  <a:pt x="1522" y="7064"/>
                  <a:pt x="1522" y="7064"/>
                </a:cubicBezTo>
                <a:cubicBezTo>
                  <a:pt x="1522" y="7064"/>
                  <a:pt x="1522" y="7064"/>
                  <a:pt x="1427" y="7064"/>
                </a:cubicBezTo>
                <a:cubicBezTo>
                  <a:pt x="1332" y="7064"/>
                  <a:pt x="1332" y="7064"/>
                  <a:pt x="1237" y="7064"/>
                </a:cubicBezTo>
                <a:cubicBezTo>
                  <a:pt x="1237" y="6961"/>
                  <a:pt x="1142" y="6961"/>
                  <a:pt x="1047" y="6961"/>
                </a:cubicBezTo>
                <a:cubicBezTo>
                  <a:pt x="1047" y="6961"/>
                  <a:pt x="761" y="6859"/>
                  <a:pt x="761" y="6859"/>
                </a:cubicBezTo>
                <a:cubicBezTo>
                  <a:pt x="761" y="6859"/>
                  <a:pt x="666" y="6961"/>
                  <a:pt x="666" y="6961"/>
                </a:cubicBezTo>
                <a:cubicBezTo>
                  <a:pt x="571" y="6961"/>
                  <a:pt x="476" y="6961"/>
                  <a:pt x="381" y="6859"/>
                </a:cubicBezTo>
                <a:cubicBezTo>
                  <a:pt x="381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859"/>
                  <a:pt x="285" y="6859"/>
                  <a:pt x="285" y="6859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756"/>
                  <a:pt x="285" y="6756"/>
                  <a:pt x="285" y="6756"/>
                </a:cubicBezTo>
                <a:cubicBezTo>
                  <a:pt x="285" y="6654"/>
                  <a:pt x="285" y="6654"/>
                  <a:pt x="285" y="6654"/>
                </a:cubicBezTo>
                <a:cubicBezTo>
                  <a:pt x="0" y="6859"/>
                  <a:pt x="0" y="6859"/>
                  <a:pt x="0" y="6859"/>
                </a:cubicBezTo>
                <a:cubicBezTo>
                  <a:pt x="190" y="7268"/>
                  <a:pt x="190" y="7268"/>
                  <a:pt x="190" y="7268"/>
                </a:cubicBezTo>
                <a:cubicBezTo>
                  <a:pt x="95" y="7371"/>
                  <a:pt x="95" y="7371"/>
                  <a:pt x="95" y="7371"/>
                </a:cubicBezTo>
                <a:cubicBezTo>
                  <a:pt x="95" y="7371"/>
                  <a:pt x="190" y="7473"/>
                  <a:pt x="190" y="7473"/>
                </a:cubicBezTo>
                <a:cubicBezTo>
                  <a:pt x="190" y="7575"/>
                  <a:pt x="285" y="7575"/>
                  <a:pt x="285" y="7678"/>
                </a:cubicBezTo>
                <a:cubicBezTo>
                  <a:pt x="285" y="7780"/>
                  <a:pt x="285" y="7882"/>
                  <a:pt x="285" y="7882"/>
                </a:cubicBezTo>
                <a:cubicBezTo>
                  <a:pt x="381" y="7882"/>
                  <a:pt x="381" y="7882"/>
                  <a:pt x="381" y="7882"/>
                </a:cubicBezTo>
                <a:cubicBezTo>
                  <a:pt x="476" y="8087"/>
                  <a:pt x="476" y="8087"/>
                  <a:pt x="476" y="8087"/>
                </a:cubicBezTo>
                <a:cubicBezTo>
                  <a:pt x="476" y="8190"/>
                  <a:pt x="476" y="8190"/>
                  <a:pt x="476" y="8190"/>
                </a:cubicBezTo>
                <a:cubicBezTo>
                  <a:pt x="476" y="8394"/>
                  <a:pt x="476" y="8394"/>
                  <a:pt x="476" y="8394"/>
                </a:cubicBezTo>
                <a:cubicBezTo>
                  <a:pt x="476" y="8394"/>
                  <a:pt x="571" y="8497"/>
                  <a:pt x="571" y="8599"/>
                </a:cubicBezTo>
                <a:cubicBezTo>
                  <a:pt x="571" y="8599"/>
                  <a:pt x="571" y="8701"/>
                  <a:pt x="571" y="8804"/>
                </a:cubicBezTo>
                <a:cubicBezTo>
                  <a:pt x="571" y="8804"/>
                  <a:pt x="761" y="9009"/>
                  <a:pt x="761" y="9009"/>
                </a:cubicBezTo>
                <a:cubicBezTo>
                  <a:pt x="761" y="9213"/>
                  <a:pt x="761" y="9213"/>
                  <a:pt x="761" y="9213"/>
                </a:cubicBezTo>
                <a:cubicBezTo>
                  <a:pt x="761" y="9213"/>
                  <a:pt x="856" y="9316"/>
                  <a:pt x="952" y="9418"/>
                </a:cubicBezTo>
                <a:cubicBezTo>
                  <a:pt x="952" y="9418"/>
                  <a:pt x="1047" y="9520"/>
                  <a:pt x="1047" y="9520"/>
                </a:cubicBezTo>
                <a:cubicBezTo>
                  <a:pt x="1142" y="9725"/>
                  <a:pt x="1142" y="9725"/>
                  <a:pt x="1142" y="9725"/>
                </a:cubicBezTo>
                <a:cubicBezTo>
                  <a:pt x="1237" y="9930"/>
                  <a:pt x="1237" y="9930"/>
                  <a:pt x="1237" y="9930"/>
                </a:cubicBezTo>
                <a:cubicBezTo>
                  <a:pt x="1332" y="10032"/>
                  <a:pt x="1332" y="10032"/>
                  <a:pt x="1332" y="10032"/>
                </a:cubicBezTo>
                <a:cubicBezTo>
                  <a:pt x="1427" y="10237"/>
                  <a:pt x="1427" y="10237"/>
                  <a:pt x="1427" y="10237"/>
                </a:cubicBezTo>
                <a:cubicBezTo>
                  <a:pt x="1522" y="10339"/>
                  <a:pt x="1522" y="10339"/>
                  <a:pt x="1522" y="10339"/>
                </a:cubicBezTo>
                <a:cubicBezTo>
                  <a:pt x="1618" y="10442"/>
                  <a:pt x="1618" y="10442"/>
                  <a:pt x="1618" y="10442"/>
                </a:cubicBezTo>
                <a:cubicBezTo>
                  <a:pt x="1618" y="10442"/>
                  <a:pt x="1618" y="10544"/>
                  <a:pt x="1713" y="10544"/>
                </a:cubicBezTo>
                <a:cubicBezTo>
                  <a:pt x="1808" y="10544"/>
                  <a:pt x="1903" y="10544"/>
                  <a:pt x="1903" y="10544"/>
                </a:cubicBezTo>
                <a:cubicBezTo>
                  <a:pt x="1998" y="10544"/>
                  <a:pt x="1998" y="10646"/>
                  <a:pt x="2093" y="10339"/>
                </a:cubicBezTo>
                <a:cubicBezTo>
                  <a:pt x="2093" y="10135"/>
                  <a:pt x="2093" y="10032"/>
                  <a:pt x="2093" y="10032"/>
                </a:cubicBezTo>
                <a:cubicBezTo>
                  <a:pt x="2093" y="10032"/>
                  <a:pt x="2189" y="10032"/>
                  <a:pt x="2189" y="9930"/>
                </a:cubicBezTo>
                <a:cubicBezTo>
                  <a:pt x="2284" y="9930"/>
                  <a:pt x="2379" y="9930"/>
                  <a:pt x="2379" y="9827"/>
                </a:cubicBezTo>
                <a:cubicBezTo>
                  <a:pt x="2379" y="9623"/>
                  <a:pt x="2189" y="9520"/>
                  <a:pt x="2189" y="9520"/>
                </a:cubicBezTo>
                <a:cubicBezTo>
                  <a:pt x="2189" y="9520"/>
                  <a:pt x="2379" y="9418"/>
                  <a:pt x="2474" y="9520"/>
                </a:cubicBezTo>
                <a:cubicBezTo>
                  <a:pt x="2474" y="9623"/>
                  <a:pt x="2474" y="9725"/>
                  <a:pt x="2569" y="9623"/>
                </a:cubicBezTo>
                <a:cubicBezTo>
                  <a:pt x="2664" y="9418"/>
                  <a:pt x="2664" y="9418"/>
                  <a:pt x="2664" y="9418"/>
                </a:cubicBezTo>
                <a:cubicBezTo>
                  <a:pt x="2569" y="9316"/>
                  <a:pt x="2569" y="9213"/>
                  <a:pt x="2569" y="9111"/>
                </a:cubicBezTo>
                <a:cubicBezTo>
                  <a:pt x="2569" y="9111"/>
                  <a:pt x="2664" y="9009"/>
                  <a:pt x="2664" y="8906"/>
                </a:cubicBezTo>
                <a:cubicBezTo>
                  <a:pt x="2759" y="8804"/>
                  <a:pt x="2759" y="8701"/>
                  <a:pt x="2759" y="8599"/>
                </a:cubicBezTo>
                <a:cubicBezTo>
                  <a:pt x="2759" y="8394"/>
                  <a:pt x="2759" y="8497"/>
                  <a:pt x="2855" y="8292"/>
                </a:cubicBezTo>
                <a:cubicBezTo>
                  <a:pt x="2855" y="8190"/>
                  <a:pt x="2855" y="8292"/>
                  <a:pt x="2855" y="7882"/>
                </a:cubicBezTo>
                <a:cubicBezTo>
                  <a:pt x="2950" y="7575"/>
                  <a:pt x="2950" y="7473"/>
                  <a:pt x="3045" y="7473"/>
                </a:cubicBezTo>
                <a:cubicBezTo>
                  <a:pt x="3045" y="7473"/>
                  <a:pt x="3806" y="7780"/>
                  <a:pt x="3806" y="7780"/>
                </a:cubicBezTo>
                <a:cubicBezTo>
                  <a:pt x="3806" y="7780"/>
                  <a:pt x="3901" y="7985"/>
                  <a:pt x="3901" y="7985"/>
                </a:cubicBezTo>
                <a:cubicBezTo>
                  <a:pt x="3901" y="8087"/>
                  <a:pt x="3901" y="8190"/>
                  <a:pt x="3901" y="8190"/>
                </a:cubicBezTo>
                <a:cubicBezTo>
                  <a:pt x="3901" y="8292"/>
                  <a:pt x="3806" y="8497"/>
                  <a:pt x="3806" y="8497"/>
                </a:cubicBezTo>
                <a:cubicBezTo>
                  <a:pt x="3806" y="8599"/>
                  <a:pt x="3806" y="8599"/>
                  <a:pt x="3806" y="8599"/>
                </a:cubicBezTo>
                <a:cubicBezTo>
                  <a:pt x="3806" y="8599"/>
                  <a:pt x="3616" y="8599"/>
                  <a:pt x="3616" y="8804"/>
                </a:cubicBezTo>
                <a:cubicBezTo>
                  <a:pt x="3521" y="8906"/>
                  <a:pt x="3521" y="8906"/>
                  <a:pt x="3616" y="9009"/>
                </a:cubicBezTo>
                <a:cubicBezTo>
                  <a:pt x="3711" y="9111"/>
                  <a:pt x="3806" y="9213"/>
                  <a:pt x="3806" y="9213"/>
                </a:cubicBezTo>
                <a:cubicBezTo>
                  <a:pt x="3901" y="9213"/>
                  <a:pt x="3996" y="9111"/>
                  <a:pt x="4092" y="9111"/>
                </a:cubicBezTo>
                <a:cubicBezTo>
                  <a:pt x="4092" y="9111"/>
                  <a:pt x="4187" y="9111"/>
                  <a:pt x="4187" y="9111"/>
                </a:cubicBezTo>
                <a:cubicBezTo>
                  <a:pt x="4187" y="9213"/>
                  <a:pt x="4187" y="9316"/>
                  <a:pt x="4282" y="9418"/>
                </a:cubicBezTo>
                <a:cubicBezTo>
                  <a:pt x="4377" y="9418"/>
                  <a:pt x="4472" y="9520"/>
                  <a:pt x="4472" y="9520"/>
                </a:cubicBezTo>
                <a:cubicBezTo>
                  <a:pt x="4567" y="9520"/>
                  <a:pt x="4663" y="9520"/>
                  <a:pt x="4663" y="9520"/>
                </a:cubicBezTo>
                <a:cubicBezTo>
                  <a:pt x="4663" y="9520"/>
                  <a:pt x="4758" y="9418"/>
                  <a:pt x="4853" y="9418"/>
                </a:cubicBezTo>
                <a:cubicBezTo>
                  <a:pt x="4853" y="9418"/>
                  <a:pt x="5138" y="9725"/>
                  <a:pt x="4948" y="9316"/>
                </a:cubicBezTo>
                <a:cubicBezTo>
                  <a:pt x="4663" y="9009"/>
                  <a:pt x="4663" y="9009"/>
                  <a:pt x="4663" y="8906"/>
                </a:cubicBezTo>
                <a:cubicBezTo>
                  <a:pt x="4567" y="8906"/>
                  <a:pt x="4472" y="8804"/>
                  <a:pt x="4472" y="8804"/>
                </a:cubicBezTo>
                <a:cubicBezTo>
                  <a:pt x="4377" y="8804"/>
                  <a:pt x="4377" y="8804"/>
                  <a:pt x="4377" y="8804"/>
                </a:cubicBezTo>
                <a:cubicBezTo>
                  <a:pt x="4377" y="8804"/>
                  <a:pt x="4377" y="8701"/>
                  <a:pt x="4377" y="8599"/>
                </a:cubicBezTo>
                <a:cubicBezTo>
                  <a:pt x="4472" y="8497"/>
                  <a:pt x="4472" y="8497"/>
                  <a:pt x="4567" y="8497"/>
                </a:cubicBezTo>
                <a:cubicBezTo>
                  <a:pt x="4663" y="8497"/>
                  <a:pt x="4663" y="8394"/>
                  <a:pt x="4853" y="8599"/>
                </a:cubicBezTo>
                <a:cubicBezTo>
                  <a:pt x="4948" y="8701"/>
                  <a:pt x="4948" y="8701"/>
                  <a:pt x="4948" y="8804"/>
                </a:cubicBezTo>
                <a:cubicBezTo>
                  <a:pt x="5043" y="9009"/>
                  <a:pt x="5138" y="9111"/>
                  <a:pt x="5233" y="9213"/>
                </a:cubicBezTo>
                <a:cubicBezTo>
                  <a:pt x="5233" y="9213"/>
                  <a:pt x="5329" y="9213"/>
                  <a:pt x="5329" y="9418"/>
                </a:cubicBezTo>
                <a:cubicBezTo>
                  <a:pt x="5329" y="9623"/>
                  <a:pt x="5329" y="9827"/>
                  <a:pt x="5329" y="9930"/>
                </a:cubicBezTo>
                <a:cubicBezTo>
                  <a:pt x="5329" y="9930"/>
                  <a:pt x="5329" y="10339"/>
                  <a:pt x="5329" y="10339"/>
                </a:cubicBezTo>
                <a:cubicBezTo>
                  <a:pt x="5329" y="10339"/>
                  <a:pt x="5329" y="10544"/>
                  <a:pt x="5329" y="10646"/>
                </a:cubicBezTo>
                <a:cubicBezTo>
                  <a:pt x="5329" y="10749"/>
                  <a:pt x="5804" y="11465"/>
                  <a:pt x="5804" y="11465"/>
                </a:cubicBezTo>
                <a:cubicBezTo>
                  <a:pt x="5804" y="11465"/>
                  <a:pt x="5995" y="11773"/>
                  <a:pt x="6090" y="11773"/>
                </a:cubicBezTo>
                <a:cubicBezTo>
                  <a:pt x="6090" y="11773"/>
                  <a:pt x="6185" y="12080"/>
                  <a:pt x="6280" y="12182"/>
                </a:cubicBezTo>
                <a:cubicBezTo>
                  <a:pt x="6470" y="12182"/>
                  <a:pt x="6851" y="12387"/>
                  <a:pt x="6851" y="12387"/>
                </a:cubicBezTo>
                <a:cubicBezTo>
                  <a:pt x="7517" y="12796"/>
                  <a:pt x="7517" y="12796"/>
                  <a:pt x="7517" y="12796"/>
                </a:cubicBezTo>
                <a:cubicBezTo>
                  <a:pt x="7517" y="12796"/>
                  <a:pt x="7707" y="13103"/>
                  <a:pt x="7803" y="13103"/>
                </a:cubicBezTo>
                <a:cubicBezTo>
                  <a:pt x="7803" y="13103"/>
                  <a:pt x="8278" y="13103"/>
                  <a:pt x="7898" y="13103"/>
                </a:cubicBezTo>
                <a:cubicBezTo>
                  <a:pt x="7612" y="13103"/>
                  <a:pt x="7232" y="12899"/>
                  <a:pt x="7232" y="12899"/>
                </a:cubicBezTo>
                <a:cubicBezTo>
                  <a:pt x="7232" y="12899"/>
                  <a:pt x="7137" y="12694"/>
                  <a:pt x="7137" y="12694"/>
                </a:cubicBezTo>
                <a:cubicBezTo>
                  <a:pt x="7041" y="12694"/>
                  <a:pt x="6661" y="12591"/>
                  <a:pt x="6566" y="12489"/>
                </a:cubicBezTo>
                <a:cubicBezTo>
                  <a:pt x="6566" y="12489"/>
                  <a:pt x="6470" y="12387"/>
                  <a:pt x="6375" y="12284"/>
                </a:cubicBezTo>
                <a:cubicBezTo>
                  <a:pt x="6280" y="12080"/>
                  <a:pt x="6090" y="11977"/>
                  <a:pt x="6090" y="11977"/>
                </a:cubicBezTo>
                <a:cubicBezTo>
                  <a:pt x="6090" y="11977"/>
                  <a:pt x="5995" y="11875"/>
                  <a:pt x="5900" y="11670"/>
                </a:cubicBezTo>
                <a:cubicBezTo>
                  <a:pt x="5804" y="11568"/>
                  <a:pt x="5804" y="11568"/>
                  <a:pt x="5804" y="11465"/>
                </a:cubicBezTo>
                <a:cubicBezTo>
                  <a:pt x="5709" y="11465"/>
                  <a:pt x="5804" y="11465"/>
                  <a:pt x="5614" y="11363"/>
                </a:cubicBezTo>
                <a:cubicBezTo>
                  <a:pt x="5424" y="11261"/>
                  <a:pt x="5329" y="11158"/>
                  <a:pt x="5329" y="11158"/>
                </a:cubicBezTo>
                <a:cubicBezTo>
                  <a:pt x="5233" y="11158"/>
                  <a:pt x="5043" y="11056"/>
                  <a:pt x="5043" y="11056"/>
                </a:cubicBezTo>
                <a:cubicBezTo>
                  <a:pt x="5043" y="11056"/>
                  <a:pt x="4853" y="10851"/>
                  <a:pt x="4853" y="10851"/>
                </a:cubicBezTo>
                <a:cubicBezTo>
                  <a:pt x="4853" y="10851"/>
                  <a:pt x="4758" y="11056"/>
                  <a:pt x="4948" y="11158"/>
                </a:cubicBezTo>
                <a:cubicBezTo>
                  <a:pt x="5043" y="11158"/>
                  <a:pt x="5233" y="11363"/>
                  <a:pt x="5233" y="11363"/>
                </a:cubicBezTo>
                <a:cubicBezTo>
                  <a:pt x="5233" y="11363"/>
                  <a:pt x="5424" y="11465"/>
                  <a:pt x="5424" y="11465"/>
                </a:cubicBezTo>
                <a:cubicBezTo>
                  <a:pt x="5424" y="11465"/>
                  <a:pt x="5424" y="11670"/>
                  <a:pt x="5424" y="11670"/>
                </a:cubicBezTo>
                <a:cubicBezTo>
                  <a:pt x="5424" y="11670"/>
                  <a:pt x="5138" y="11568"/>
                  <a:pt x="5424" y="11670"/>
                </a:cubicBezTo>
                <a:cubicBezTo>
                  <a:pt x="5614" y="11773"/>
                  <a:pt x="5804" y="11773"/>
                  <a:pt x="5804" y="11773"/>
                </a:cubicBezTo>
                <a:cubicBezTo>
                  <a:pt x="5804" y="11773"/>
                  <a:pt x="5614" y="11875"/>
                  <a:pt x="5519" y="11875"/>
                </a:cubicBezTo>
                <a:cubicBezTo>
                  <a:pt x="5519" y="11977"/>
                  <a:pt x="5709" y="12284"/>
                  <a:pt x="5709" y="12182"/>
                </a:cubicBezTo>
                <a:cubicBezTo>
                  <a:pt x="5804" y="12182"/>
                  <a:pt x="5900" y="12284"/>
                  <a:pt x="5995" y="12284"/>
                </a:cubicBezTo>
                <a:cubicBezTo>
                  <a:pt x="5995" y="12284"/>
                  <a:pt x="6185" y="12284"/>
                  <a:pt x="6185" y="12387"/>
                </a:cubicBezTo>
                <a:cubicBezTo>
                  <a:pt x="6280" y="12387"/>
                  <a:pt x="6280" y="12387"/>
                  <a:pt x="6280" y="12489"/>
                </a:cubicBezTo>
                <a:cubicBezTo>
                  <a:pt x="6185" y="12489"/>
                  <a:pt x="6280" y="12694"/>
                  <a:pt x="6280" y="12694"/>
                </a:cubicBezTo>
                <a:cubicBezTo>
                  <a:pt x="6470" y="12796"/>
                  <a:pt x="6470" y="12796"/>
                  <a:pt x="6470" y="12796"/>
                </a:cubicBezTo>
                <a:cubicBezTo>
                  <a:pt x="6470" y="12796"/>
                  <a:pt x="6185" y="12796"/>
                  <a:pt x="6185" y="12694"/>
                </a:cubicBezTo>
                <a:cubicBezTo>
                  <a:pt x="6090" y="12694"/>
                  <a:pt x="6090" y="12591"/>
                  <a:pt x="5995" y="12694"/>
                </a:cubicBezTo>
                <a:cubicBezTo>
                  <a:pt x="5900" y="12796"/>
                  <a:pt x="5900" y="12796"/>
                  <a:pt x="5900" y="12899"/>
                </a:cubicBezTo>
                <a:cubicBezTo>
                  <a:pt x="5995" y="13001"/>
                  <a:pt x="6090" y="13103"/>
                  <a:pt x="6185" y="13001"/>
                </a:cubicBezTo>
                <a:cubicBezTo>
                  <a:pt x="6185" y="13001"/>
                  <a:pt x="6185" y="13001"/>
                  <a:pt x="6280" y="12899"/>
                </a:cubicBezTo>
                <a:cubicBezTo>
                  <a:pt x="6280" y="12899"/>
                  <a:pt x="6280" y="12899"/>
                  <a:pt x="6375" y="12899"/>
                </a:cubicBezTo>
                <a:cubicBezTo>
                  <a:pt x="6375" y="12899"/>
                  <a:pt x="6470" y="12899"/>
                  <a:pt x="6470" y="12899"/>
                </a:cubicBezTo>
                <a:cubicBezTo>
                  <a:pt x="6566" y="12796"/>
                  <a:pt x="6566" y="12796"/>
                  <a:pt x="6566" y="12796"/>
                </a:cubicBezTo>
                <a:cubicBezTo>
                  <a:pt x="6566" y="12796"/>
                  <a:pt x="6566" y="12796"/>
                  <a:pt x="6566" y="12899"/>
                </a:cubicBezTo>
                <a:cubicBezTo>
                  <a:pt x="6566" y="12899"/>
                  <a:pt x="6661" y="12899"/>
                  <a:pt x="6566" y="13001"/>
                </a:cubicBezTo>
                <a:cubicBezTo>
                  <a:pt x="6566" y="13103"/>
                  <a:pt x="6470" y="13103"/>
                  <a:pt x="6470" y="13103"/>
                </a:cubicBezTo>
                <a:cubicBezTo>
                  <a:pt x="6470" y="13206"/>
                  <a:pt x="6375" y="13103"/>
                  <a:pt x="6470" y="13308"/>
                </a:cubicBezTo>
                <a:cubicBezTo>
                  <a:pt x="6470" y="13410"/>
                  <a:pt x="6470" y="13513"/>
                  <a:pt x="6470" y="13513"/>
                </a:cubicBezTo>
                <a:cubicBezTo>
                  <a:pt x="6470" y="13513"/>
                  <a:pt x="6566" y="13513"/>
                  <a:pt x="6566" y="13513"/>
                </a:cubicBezTo>
                <a:cubicBezTo>
                  <a:pt x="6661" y="13615"/>
                  <a:pt x="6661" y="13718"/>
                  <a:pt x="6661" y="13820"/>
                </a:cubicBezTo>
                <a:cubicBezTo>
                  <a:pt x="6756" y="13820"/>
                  <a:pt x="6946" y="14127"/>
                  <a:pt x="6946" y="14127"/>
                </a:cubicBezTo>
                <a:cubicBezTo>
                  <a:pt x="6946" y="14127"/>
                  <a:pt x="7232" y="14332"/>
                  <a:pt x="7232" y="14332"/>
                </a:cubicBezTo>
                <a:cubicBezTo>
                  <a:pt x="7232" y="14332"/>
                  <a:pt x="7327" y="14434"/>
                  <a:pt x="7327" y="14434"/>
                </a:cubicBezTo>
                <a:cubicBezTo>
                  <a:pt x="7327" y="14434"/>
                  <a:pt x="7327" y="14536"/>
                  <a:pt x="7232" y="14434"/>
                </a:cubicBezTo>
                <a:cubicBezTo>
                  <a:pt x="7137" y="14332"/>
                  <a:pt x="6946" y="14229"/>
                  <a:pt x="6946" y="14229"/>
                </a:cubicBezTo>
                <a:cubicBezTo>
                  <a:pt x="6946" y="14434"/>
                  <a:pt x="6946" y="14434"/>
                  <a:pt x="6946" y="14434"/>
                </a:cubicBezTo>
                <a:cubicBezTo>
                  <a:pt x="6946" y="14434"/>
                  <a:pt x="7041" y="14536"/>
                  <a:pt x="7137" y="14536"/>
                </a:cubicBezTo>
                <a:cubicBezTo>
                  <a:pt x="7137" y="14639"/>
                  <a:pt x="7137" y="14639"/>
                  <a:pt x="7232" y="14741"/>
                </a:cubicBezTo>
                <a:cubicBezTo>
                  <a:pt x="7327" y="14741"/>
                  <a:pt x="7422" y="14741"/>
                  <a:pt x="7517" y="14741"/>
                </a:cubicBezTo>
                <a:cubicBezTo>
                  <a:pt x="7517" y="14844"/>
                  <a:pt x="7517" y="14639"/>
                  <a:pt x="7517" y="14639"/>
                </a:cubicBezTo>
                <a:cubicBezTo>
                  <a:pt x="7517" y="14639"/>
                  <a:pt x="7612" y="14639"/>
                  <a:pt x="7612" y="14639"/>
                </a:cubicBezTo>
                <a:cubicBezTo>
                  <a:pt x="7612" y="14741"/>
                  <a:pt x="7707" y="14844"/>
                  <a:pt x="7612" y="14946"/>
                </a:cubicBezTo>
                <a:cubicBezTo>
                  <a:pt x="7612" y="14946"/>
                  <a:pt x="7612" y="15048"/>
                  <a:pt x="7517" y="14946"/>
                </a:cubicBezTo>
                <a:cubicBezTo>
                  <a:pt x="7422" y="14946"/>
                  <a:pt x="7327" y="14844"/>
                  <a:pt x="7232" y="14844"/>
                </a:cubicBezTo>
                <a:cubicBezTo>
                  <a:pt x="7232" y="14844"/>
                  <a:pt x="7137" y="14741"/>
                  <a:pt x="7041" y="14844"/>
                </a:cubicBezTo>
                <a:cubicBezTo>
                  <a:pt x="7041" y="14844"/>
                  <a:pt x="6851" y="14741"/>
                  <a:pt x="6851" y="14844"/>
                </a:cubicBezTo>
                <a:cubicBezTo>
                  <a:pt x="6851" y="14946"/>
                  <a:pt x="6851" y="15048"/>
                  <a:pt x="6851" y="15048"/>
                </a:cubicBezTo>
                <a:cubicBezTo>
                  <a:pt x="6851" y="15048"/>
                  <a:pt x="6756" y="14639"/>
                  <a:pt x="6661" y="14639"/>
                </a:cubicBezTo>
                <a:cubicBezTo>
                  <a:pt x="6566" y="14639"/>
                  <a:pt x="6375" y="14536"/>
                  <a:pt x="6375" y="14536"/>
                </a:cubicBezTo>
                <a:cubicBezTo>
                  <a:pt x="6280" y="14332"/>
                  <a:pt x="6280" y="14332"/>
                  <a:pt x="6280" y="14332"/>
                </a:cubicBezTo>
                <a:cubicBezTo>
                  <a:pt x="6280" y="14332"/>
                  <a:pt x="6375" y="14332"/>
                  <a:pt x="6375" y="14332"/>
                </a:cubicBezTo>
                <a:cubicBezTo>
                  <a:pt x="6470" y="14434"/>
                  <a:pt x="6375" y="14434"/>
                  <a:pt x="6470" y="14434"/>
                </a:cubicBezTo>
                <a:cubicBezTo>
                  <a:pt x="6566" y="14434"/>
                  <a:pt x="6375" y="14229"/>
                  <a:pt x="6566" y="14229"/>
                </a:cubicBezTo>
                <a:cubicBezTo>
                  <a:pt x="6756" y="14229"/>
                  <a:pt x="6756" y="14229"/>
                  <a:pt x="6756" y="14229"/>
                </a:cubicBezTo>
                <a:cubicBezTo>
                  <a:pt x="6756" y="14127"/>
                  <a:pt x="6946" y="14127"/>
                  <a:pt x="6756" y="14025"/>
                </a:cubicBezTo>
                <a:cubicBezTo>
                  <a:pt x="6566" y="13922"/>
                  <a:pt x="6566" y="13922"/>
                  <a:pt x="6566" y="13922"/>
                </a:cubicBezTo>
                <a:cubicBezTo>
                  <a:pt x="6470" y="13922"/>
                  <a:pt x="6470" y="13922"/>
                  <a:pt x="6470" y="13820"/>
                </a:cubicBezTo>
                <a:cubicBezTo>
                  <a:pt x="6375" y="13718"/>
                  <a:pt x="6375" y="13615"/>
                  <a:pt x="6280" y="13615"/>
                </a:cubicBezTo>
                <a:cubicBezTo>
                  <a:pt x="6280" y="13615"/>
                  <a:pt x="5995" y="13615"/>
                  <a:pt x="5995" y="13615"/>
                </a:cubicBezTo>
                <a:cubicBezTo>
                  <a:pt x="5995" y="13615"/>
                  <a:pt x="5900" y="13513"/>
                  <a:pt x="5804" y="13513"/>
                </a:cubicBezTo>
                <a:cubicBezTo>
                  <a:pt x="5709" y="13513"/>
                  <a:pt x="5519" y="13308"/>
                  <a:pt x="5519" y="13308"/>
                </a:cubicBezTo>
                <a:cubicBezTo>
                  <a:pt x="5424" y="13206"/>
                  <a:pt x="5138" y="13103"/>
                  <a:pt x="5138" y="13103"/>
                </a:cubicBezTo>
                <a:cubicBezTo>
                  <a:pt x="5138" y="13103"/>
                  <a:pt x="5043" y="13001"/>
                  <a:pt x="4948" y="13001"/>
                </a:cubicBezTo>
                <a:cubicBezTo>
                  <a:pt x="4853" y="13001"/>
                  <a:pt x="4853" y="13001"/>
                  <a:pt x="4758" y="13001"/>
                </a:cubicBezTo>
                <a:cubicBezTo>
                  <a:pt x="4663" y="12899"/>
                  <a:pt x="4567" y="12796"/>
                  <a:pt x="4567" y="12796"/>
                </a:cubicBezTo>
                <a:cubicBezTo>
                  <a:pt x="4472" y="12694"/>
                  <a:pt x="4377" y="12694"/>
                  <a:pt x="4377" y="12694"/>
                </a:cubicBezTo>
                <a:cubicBezTo>
                  <a:pt x="4472" y="12796"/>
                  <a:pt x="4377" y="12796"/>
                  <a:pt x="4567" y="12899"/>
                </a:cubicBezTo>
                <a:cubicBezTo>
                  <a:pt x="4663" y="13001"/>
                  <a:pt x="4758" y="13001"/>
                  <a:pt x="4758" y="13001"/>
                </a:cubicBezTo>
                <a:cubicBezTo>
                  <a:pt x="4758" y="13001"/>
                  <a:pt x="4853" y="13103"/>
                  <a:pt x="4853" y="13103"/>
                </a:cubicBezTo>
                <a:cubicBezTo>
                  <a:pt x="4853" y="13206"/>
                  <a:pt x="4948" y="13103"/>
                  <a:pt x="5043" y="13103"/>
                </a:cubicBezTo>
                <a:cubicBezTo>
                  <a:pt x="5043" y="13206"/>
                  <a:pt x="5138" y="13206"/>
                  <a:pt x="5138" y="13308"/>
                </a:cubicBezTo>
                <a:cubicBezTo>
                  <a:pt x="5138" y="13308"/>
                  <a:pt x="5424" y="13308"/>
                  <a:pt x="5424" y="13410"/>
                </a:cubicBezTo>
                <a:cubicBezTo>
                  <a:pt x="5424" y="13513"/>
                  <a:pt x="5519" y="13615"/>
                  <a:pt x="5424" y="13615"/>
                </a:cubicBezTo>
                <a:cubicBezTo>
                  <a:pt x="5424" y="13615"/>
                  <a:pt x="5329" y="13718"/>
                  <a:pt x="5329" y="13718"/>
                </a:cubicBezTo>
                <a:cubicBezTo>
                  <a:pt x="5424" y="13718"/>
                  <a:pt x="5519" y="13820"/>
                  <a:pt x="5614" y="13820"/>
                </a:cubicBezTo>
                <a:cubicBezTo>
                  <a:pt x="5709" y="13820"/>
                  <a:pt x="5614" y="13820"/>
                  <a:pt x="5804" y="13922"/>
                </a:cubicBezTo>
                <a:cubicBezTo>
                  <a:pt x="5995" y="13922"/>
                  <a:pt x="5995" y="14127"/>
                  <a:pt x="5995" y="14127"/>
                </a:cubicBezTo>
                <a:cubicBezTo>
                  <a:pt x="5995" y="14229"/>
                  <a:pt x="6185" y="14332"/>
                  <a:pt x="6185" y="14332"/>
                </a:cubicBezTo>
                <a:cubicBezTo>
                  <a:pt x="6185" y="14332"/>
                  <a:pt x="6090" y="14332"/>
                  <a:pt x="6185" y="14434"/>
                </a:cubicBezTo>
                <a:cubicBezTo>
                  <a:pt x="6185" y="14434"/>
                  <a:pt x="6090" y="14434"/>
                  <a:pt x="6185" y="14536"/>
                </a:cubicBezTo>
                <a:cubicBezTo>
                  <a:pt x="6280" y="14536"/>
                  <a:pt x="6375" y="14536"/>
                  <a:pt x="6375" y="14536"/>
                </a:cubicBezTo>
                <a:cubicBezTo>
                  <a:pt x="6375" y="14639"/>
                  <a:pt x="6375" y="14639"/>
                  <a:pt x="6375" y="14741"/>
                </a:cubicBezTo>
                <a:cubicBezTo>
                  <a:pt x="6375" y="14741"/>
                  <a:pt x="6185" y="14946"/>
                  <a:pt x="6470" y="14946"/>
                </a:cubicBezTo>
                <a:cubicBezTo>
                  <a:pt x="6661" y="14946"/>
                  <a:pt x="6661" y="14946"/>
                  <a:pt x="6661" y="14946"/>
                </a:cubicBezTo>
                <a:cubicBezTo>
                  <a:pt x="6756" y="15048"/>
                  <a:pt x="6756" y="15048"/>
                  <a:pt x="6756" y="15048"/>
                </a:cubicBezTo>
                <a:cubicBezTo>
                  <a:pt x="6756" y="15048"/>
                  <a:pt x="6661" y="15151"/>
                  <a:pt x="6756" y="15253"/>
                </a:cubicBezTo>
                <a:cubicBezTo>
                  <a:pt x="6756" y="15355"/>
                  <a:pt x="7137" y="15355"/>
                  <a:pt x="7137" y="15355"/>
                </a:cubicBezTo>
                <a:cubicBezTo>
                  <a:pt x="7137" y="15253"/>
                  <a:pt x="7137" y="15253"/>
                  <a:pt x="7137" y="15253"/>
                </a:cubicBezTo>
                <a:cubicBezTo>
                  <a:pt x="7137" y="15253"/>
                  <a:pt x="7327" y="15355"/>
                  <a:pt x="7232" y="15355"/>
                </a:cubicBezTo>
                <a:cubicBezTo>
                  <a:pt x="7232" y="15458"/>
                  <a:pt x="7137" y="15458"/>
                  <a:pt x="7137" y="15458"/>
                </a:cubicBezTo>
                <a:cubicBezTo>
                  <a:pt x="7137" y="15458"/>
                  <a:pt x="7137" y="15663"/>
                  <a:pt x="7232" y="15663"/>
                </a:cubicBezTo>
                <a:cubicBezTo>
                  <a:pt x="7327" y="15663"/>
                  <a:pt x="7422" y="15765"/>
                  <a:pt x="7422" y="15765"/>
                </a:cubicBezTo>
                <a:cubicBezTo>
                  <a:pt x="7422" y="15765"/>
                  <a:pt x="7517" y="15765"/>
                  <a:pt x="7517" y="15867"/>
                </a:cubicBezTo>
                <a:cubicBezTo>
                  <a:pt x="7612" y="15867"/>
                  <a:pt x="7612" y="15970"/>
                  <a:pt x="7612" y="15970"/>
                </a:cubicBezTo>
                <a:cubicBezTo>
                  <a:pt x="7707" y="15970"/>
                  <a:pt x="7803" y="15970"/>
                  <a:pt x="7803" y="16072"/>
                </a:cubicBezTo>
                <a:cubicBezTo>
                  <a:pt x="7898" y="16072"/>
                  <a:pt x="7993" y="16174"/>
                  <a:pt x="7993" y="16072"/>
                </a:cubicBezTo>
                <a:cubicBezTo>
                  <a:pt x="7993" y="15970"/>
                  <a:pt x="8088" y="15970"/>
                  <a:pt x="7993" y="15867"/>
                </a:cubicBezTo>
                <a:cubicBezTo>
                  <a:pt x="7898" y="15765"/>
                  <a:pt x="7803" y="15765"/>
                  <a:pt x="7707" y="15765"/>
                </a:cubicBezTo>
                <a:cubicBezTo>
                  <a:pt x="7707" y="15765"/>
                  <a:pt x="7612" y="15765"/>
                  <a:pt x="7612" y="15663"/>
                </a:cubicBezTo>
                <a:cubicBezTo>
                  <a:pt x="7517" y="15663"/>
                  <a:pt x="7517" y="15663"/>
                  <a:pt x="7517" y="15560"/>
                </a:cubicBezTo>
                <a:cubicBezTo>
                  <a:pt x="7517" y="15458"/>
                  <a:pt x="7422" y="15355"/>
                  <a:pt x="7422" y="15355"/>
                </a:cubicBezTo>
                <a:cubicBezTo>
                  <a:pt x="7422" y="15355"/>
                  <a:pt x="7422" y="15151"/>
                  <a:pt x="7422" y="15151"/>
                </a:cubicBezTo>
                <a:cubicBezTo>
                  <a:pt x="7327" y="15151"/>
                  <a:pt x="7327" y="15151"/>
                  <a:pt x="7232" y="15151"/>
                </a:cubicBezTo>
                <a:cubicBezTo>
                  <a:pt x="7232" y="15151"/>
                  <a:pt x="7137" y="15048"/>
                  <a:pt x="7137" y="15048"/>
                </a:cubicBezTo>
                <a:cubicBezTo>
                  <a:pt x="7041" y="15048"/>
                  <a:pt x="6946" y="15048"/>
                  <a:pt x="6946" y="15048"/>
                </a:cubicBezTo>
                <a:cubicBezTo>
                  <a:pt x="6946" y="14946"/>
                  <a:pt x="7041" y="14946"/>
                  <a:pt x="7041" y="14946"/>
                </a:cubicBezTo>
                <a:cubicBezTo>
                  <a:pt x="7041" y="14946"/>
                  <a:pt x="7137" y="14946"/>
                  <a:pt x="7232" y="14946"/>
                </a:cubicBezTo>
                <a:cubicBezTo>
                  <a:pt x="7327" y="15048"/>
                  <a:pt x="7327" y="14946"/>
                  <a:pt x="7422" y="15048"/>
                </a:cubicBezTo>
                <a:cubicBezTo>
                  <a:pt x="7517" y="15048"/>
                  <a:pt x="7422" y="15151"/>
                  <a:pt x="7517" y="15151"/>
                </a:cubicBezTo>
                <a:cubicBezTo>
                  <a:pt x="7707" y="15151"/>
                  <a:pt x="7707" y="15048"/>
                  <a:pt x="7707" y="15048"/>
                </a:cubicBezTo>
                <a:cubicBezTo>
                  <a:pt x="7898" y="14946"/>
                  <a:pt x="7898" y="14946"/>
                  <a:pt x="7898" y="14946"/>
                </a:cubicBezTo>
                <a:cubicBezTo>
                  <a:pt x="7898" y="14946"/>
                  <a:pt x="7898" y="14946"/>
                  <a:pt x="7993" y="15048"/>
                </a:cubicBezTo>
                <a:cubicBezTo>
                  <a:pt x="8088" y="15048"/>
                  <a:pt x="7898" y="15151"/>
                  <a:pt x="8088" y="15151"/>
                </a:cubicBezTo>
                <a:cubicBezTo>
                  <a:pt x="8278" y="15151"/>
                  <a:pt x="8374" y="15151"/>
                  <a:pt x="8374" y="15151"/>
                </a:cubicBezTo>
                <a:cubicBezTo>
                  <a:pt x="8374" y="15253"/>
                  <a:pt x="8374" y="15355"/>
                  <a:pt x="8374" y="15355"/>
                </a:cubicBezTo>
                <a:cubicBezTo>
                  <a:pt x="8374" y="15355"/>
                  <a:pt x="8374" y="15458"/>
                  <a:pt x="8374" y="15458"/>
                </a:cubicBezTo>
                <a:cubicBezTo>
                  <a:pt x="8469" y="15458"/>
                  <a:pt x="8659" y="15458"/>
                  <a:pt x="8659" y="15458"/>
                </a:cubicBezTo>
                <a:cubicBezTo>
                  <a:pt x="8659" y="15458"/>
                  <a:pt x="8754" y="15458"/>
                  <a:pt x="8754" y="15560"/>
                </a:cubicBezTo>
                <a:cubicBezTo>
                  <a:pt x="8849" y="15663"/>
                  <a:pt x="8564" y="15765"/>
                  <a:pt x="8564" y="15765"/>
                </a:cubicBezTo>
                <a:cubicBezTo>
                  <a:pt x="8564" y="15765"/>
                  <a:pt x="8469" y="15663"/>
                  <a:pt x="8469" y="15765"/>
                </a:cubicBezTo>
                <a:cubicBezTo>
                  <a:pt x="8469" y="15867"/>
                  <a:pt x="8374" y="15867"/>
                  <a:pt x="8469" y="15970"/>
                </a:cubicBezTo>
                <a:cubicBezTo>
                  <a:pt x="8564" y="15970"/>
                  <a:pt x="8469" y="15970"/>
                  <a:pt x="8469" y="15970"/>
                </a:cubicBezTo>
                <a:cubicBezTo>
                  <a:pt x="8374" y="15970"/>
                  <a:pt x="8278" y="15867"/>
                  <a:pt x="8374" y="16072"/>
                </a:cubicBezTo>
                <a:cubicBezTo>
                  <a:pt x="8374" y="16174"/>
                  <a:pt x="8469" y="16277"/>
                  <a:pt x="8469" y="16277"/>
                </a:cubicBezTo>
                <a:cubicBezTo>
                  <a:pt x="8564" y="16277"/>
                  <a:pt x="8754" y="16277"/>
                  <a:pt x="8754" y="16277"/>
                </a:cubicBezTo>
                <a:cubicBezTo>
                  <a:pt x="8849" y="16277"/>
                  <a:pt x="8944" y="16277"/>
                  <a:pt x="8849" y="16277"/>
                </a:cubicBezTo>
                <a:cubicBezTo>
                  <a:pt x="8754" y="16174"/>
                  <a:pt x="8659" y="16174"/>
                  <a:pt x="8659" y="16174"/>
                </a:cubicBezTo>
                <a:cubicBezTo>
                  <a:pt x="8659" y="16174"/>
                  <a:pt x="8659" y="16174"/>
                  <a:pt x="8659" y="16072"/>
                </a:cubicBezTo>
                <a:cubicBezTo>
                  <a:pt x="8659" y="16072"/>
                  <a:pt x="8754" y="16072"/>
                  <a:pt x="8754" y="16072"/>
                </a:cubicBezTo>
                <a:cubicBezTo>
                  <a:pt x="8754" y="15970"/>
                  <a:pt x="8849" y="15867"/>
                  <a:pt x="8849" y="15867"/>
                </a:cubicBezTo>
                <a:cubicBezTo>
                  <a:pt x="8849" y="15867"/>
                  <a:pt x="8944" y="15663"/>
                  <a:pt x="9040" y="15765"/>
                </a:cubicBezTo>
                <a:cubicBezTo>
                  <a:pt x="9040" y="15867"/>
                  <a:pt x="9040" y="15867"/>
                  <a:pt x="9135" y="15867"/>
                </a:cubicBezTo>
                <a:cubicBezTo>
                  <a:pt x="9135" y="15867"/>
                  <a:pt x="9420" y="15560"/>
                  <a:pt x="9420" y="15560"/>
                </a:cubicBezTo>
                <a:cubicBezTo>
                  <a:pt x="9420" y="15560"/>
                  <a:pt x="9515" y="15560"/>
                  <a:pt x="9420" y="15663"/>
                </a:cubicBezTo>
                <a:cubicBezTo>
                  <a:pt x="9420" y="15765"/>
                  <a:pt x="9325" y="15867"/>
                  <a:pt x="9420" y="15970"/>
                </a:cubicBezTo>
                <a:cubicBezTo>
                  <a:pt x="9420" y="16072"/>
                  <a:pt x="9420" y="16072"/>
                  <a:pt x="9420" y="16072"/>
                </a:cubicBezTo>
                <a:cubicBezTo>
                  <a:pt x="9515" y="16174"/>
                  <a:pt x="9420" y="16174"/>
                  <a:pt x="9515" y="16277"/>
                </a:cubicBezTo>
                <a:cubicBezTo>
                  <a:pt x="9515" y="16379"/>
                  <a:pt x="9515" y="16277"/>
                  <a:pt x="9515" y="16379"/>
                </a:cubicBezTo>
                <a:cubicBezTo>
                  <a:pt x="9611" y="16482"/>
                  <a:pt x="9706" y="16686"/>
                  <a:pt x="9706" y="16686"/>
                </a:cubicBezTo>
                <a:cubicBezTo>
                  <a:pt x="9706" y="16686"/>
                  <a:pt x="9611" y="16789"/>
                  <a:pt x="9706" y="16789"/>
                </a:cubicBezTo>
                <a:cubicBezTo>
                  <a:pt x="9801" y="16891"/>
                  <a:pt x="9991" y="16891"/>
                  <a:pt x="9991" y="16891"/>
                </a:cubicBezTo>
                <a:cubicBezTo>
                  <a:pt x="9991" y="16891"/>
                  <a:pt x="9991" y="16891"/>
                  <a:pt x="9991" y="16891"/>
                </a:cubicBezTo>
                <a:cubicBezTo>
                  <a:pt x="9991" y="16891"/>
                  <a:pt x="10086" y="16993"/>
                  <a:pt x="10181" y="16891"/>
                </a:cubicBezTo>
                <a:cubicBezTo>
                  <a:pt x="10181" y="16789"/>
                  <a:pt x="10277" y="16789"/>
                  <a:pt x="10277" y="16789"/>
                </a:cubicBezTo>
                <a:cubicBezTo>
                  <a:pt x="10372" y="16789"/>
                  <a:pt x="10277" y="16789"/>
                  <a:pt x="10467" y="16789"/>
                </a:cubicBezTo>
                <a:cubicBezTo>
                  <a:pt x="10657" y="16789"/>
                  <a:pt x="10657" y="16891"/>
                  <a:pt x="10752" y="16789"/>
                </a:cubicBezTo>
                <a:cubicBezTo>
                  <a:pt x="10848" y="16686"/>
                  <a:pt x="10752" y="16686"/>
                  <a:pt x="10943" y="16686"/>
                </a:cubicBezTo>
                <a:cubicBezTo>
                  <a:pt x="11133" y="16686"/>
                  <a:pt x="11323" y="16584"/>
                  <a:pt x="11323" y="16584"/>
                </a:cubicBezTo>
                <a:cubicBezTo>
                  <a:pt x="11323" y="16584"/>
                  <a:pt x="11609" y="16584"/>
                  <a:pt x="11609" y="16584"/>
                </a:cubicBezTo>
                <a:cubicBezTo>
                  <a:pt x="11799" y="16686"/>
                  <a:pt x="11799" y="16686"/>
                  <a:pt x="11799" y="16686"/>
                </a:cubicBezTo>
                <a:cubicBezTo>
                  <a:pt x="11799" y="16686"/>
                  <a:pt x="11894" y="16789"/>
                  <a:pt x="11989" y="16789"/>
                </a:cubicBezTo>
                <a:cubicBezTo>
                  <a:pt x="11989" y="16789"/>
                  <a:pt x="12085" y="16789"/>
                  <a:pt x="12180" y="16789"/>
                </a:cubicBezTo>
                <a:cubicBezTo>
                  <a:pt x="12180" y="16789"/>
                  <a:pt x="12560" y="16891"/>
                  <a:pt x="12560" y="16891"/>
                </a:cubicBezTo>
                <a:cubicBezTo>
                  <a:pt x="12941" y="16993"/>
                  <a:pt x="12941" y="16993"/>
                  <a:pt x="12941" y="16993"/>
                </a:cubicBezTo>
                <a:cubicBezTo>
                  <a:pt x="13131" y="17096"/>
                  <a:pt x="13131" y="17096"/>
                  <a:pt x="13131" y="17096"/>
                </a:cubicBezTo>
                <a:cubicBezTo>
                  <a:pt x="13512" y="17403"/>
                  <a:pt x="13512" y="17403"/>
                  <a:pt x="13512" y="17403"/>
                </a:cubicBezTo>
                <a:cubicBezTo>
                  <a:pt x="13893" y="17812"/>
                  <a:pt x="13893" y="17812"/>
                  <a:pt x="13893" y="17812"/>
                </a:cubicBezTo>
                <a:cubicBezTo>
                  <a:pt x="14368" y="18017"/>
                  <a:pt x="14368" y="18017"/>
                  <a:pt x="14368" y="18017"/>
                </a:cubicBezTo>
                <a:cubicBezTo>
                  <a:pt x="14654" y="18222"/>
                  <a:pt x="14654" y="18222"/>
                  <a:pt x="14654" y="18222"/>
                </a:cubicBezTo>
                <a:cubicBezTo>
                  <a:pt x="14844" y="18427"/>
                  <a:pt x="14844" y="18427"/>
                  <a:pt x="14844" y="18427"/>
                </a:cubicBezTo>
                <a:cubicBezTo>
                  <a:pt x="14844" y="18427"/>
                  <a:pt x="15130" y="18631"/>
                  <a:pt x="15130" y="18631"/>
                </a:cubicBezTo>
                <a:cubicBezTo>
                  <a:pt x="15225" y="18631"/>
                  <a:pt x="15510" y="18836"/>
                  <a:pt x="15510" y="18836"/>
                </a:cubicBezTo>
                <a:cubicBezTo>
                  <a:pt x="15796" y="19041"/>
                  <a:pt x="15796" y="19041"/>
                  <a:pt x="15796" y="19041"/>
                </a:cubicBezTo>
                <a:cubicBezTo>
                  <a:pt x="15796" y="19041"/>
                  <a:pt x="15891" y="19245"/>
                  <a:pt x="15891" y="19245"/>
                </a:cubicBezTo>
                <a:cubicBezTo>
                  <a:pt x="15891" y="19348"/>
                  <a:pt x="15796" y="19245"/>
                  <a:pt x="15700" y="19245"/>
                </a:cubicBezTo>
                <a:cubicBezTo>
                  <a:pt x="15605" y="19348"/>
                  <a:pt x="15225" y="19143"/>
                  <a:pt x="15225" y="19143"/>
                </a:cubicBezTo>
                <a:cubicBezTo>
                  <a:pt x="15034" y="18938"/>
                  <a:pt x="15034" y="18938"/>
                  <a:pt x="15034" y="18938"/>
                </a:cubicBezTo>
                <a:cubicBezTo>
                  <a:pt x="14749" y="18938"/>
                  <a:pt x="14749" y="18938"/>
                  <a:pt x="14749" y="18938"/>
                </a:cubicBezTo>
                <a:cubicBezTo>
                  <a:pt x="14559" y="18836"/>
                  <a:pt x="14559" y="18836"/>
                  <a:pt x="14559" y="18836"/>
                </a:cubicBezTo>
                <a:cubicBezTo>
                  <a:pt x="14178" y="18938"/>
                  <a:pt x="14178" y="18938"/>
                  <a:pt x="14178" y="18938"/>
                </a:cubicBezTo>
                <a:cubicBezTo>
                  <a:pt x="13893" y="18836"/>
                  <a:pt x="13893" y="18836"/>
                  <a:pt x="13893" y="18836"/>
                </a:cubicBezTo>
                <a:cubicBezTo>
                  <a:pt x="13893" y="18836"/>
                  <a:pt x="13797" y="18836"/>
                  <a:pt x="13893" y="18938"/>
                </a:cubicBezTo>
                <a:cubicBezTo>
                  <a:pt x="13893" y="18938"/>
                  <a:pt x="13893" y="19041"/>
                  <a:pt x="13893" y="19041"/>
                </a:cubicBezTo>
                <a:cubicBezTo>
                  <a:pt x="13607" y="19245"/>
                  <a:pt x="13607" y="19245"/>
                  <a:pt x="13607" y="19245"/>
                </a:cubicBezTo>
                <a:cubicBezTo>
                  <a:pt x="13226" y="19348"/>
                  <a:pt x="13226" y="19348"/>
                  <a:pt x="13226" y="19348"/>
                </a:cubicBezTo>
                <a:cubicBezTo>
                  <a:pt x="12846" y="19348"/>
                  <a:pt x="12846" y="19348"/>
                  <a:pt x="12846" y="19348"/>
                </a:cubicBezTo>
                <a:cubicBezTo>
                  <a:pt x="12560" y="19348"/>
                  <a:pt x="12560" y="19348"/>
                  <a:pt x="12560" y="19348"/>
                </a:cubicBezTo>
                <a:cubicBezTo>
                  <a:pt x="12560" y="19553"/>
                  <a:pt x="12560" y="19553"/>
                  <a:pt x="12560" y="19553"/>
                </a:cubicBezTo>
                <a:cubicBezTo>
                  <a:pt x="12560" y="19553"/>
                  <a:pt x="12180" y="19553"/>
                  <a:pt x="12560" y="19655"/>
                </a:cubicBezTo>
                <a:cubicBezTo>
                  <a:pt x="12941" y="19655"/>
                  <a:pt x="13131" y="19655"/>
                  <a:pt x="13131" y="19553"/>
                </a:cubicBezTo>
                <a:cubicBezTo>
                  <a:pt x="13226" y="19553"/>
                  <a:pt x="13226" y="19450"/>
                  <a:pt x="13322" y="19450"/>
                </a:cubicBezTo>
                <a:cubicBezTo>
                  <a:pt x="13417" y="19450"/>
                  <a:pt x="13607" y="19450"/>
                  <a:pt x="13702" y="19450"/>
                </a:cubicBezTo>
                <a:cubicBezTo>
                  <a:pt x="13702" y="19450"/>
                  <a:pt x="13797" y="19450"/>
                  <a:pt x="13988" y="19348"/>
                </a:cubicBezTo>
                <a:cubicBezTo>
                  <a:pt x="14083" y="19348"/>
                  <a:pt x="14083" y="19245"/>
                  <a:pt x="14273" y="19348"/>
                </a:cubicBezTo>
                <a:cubicBezTo>
                  <a:pt x="14463" y="19450"/>
                  <a:pt x="14368" y="19143"/>
                  <a:pt x="14368" y="19143"/>
                </a:cubicBezTo>
                <a:cubicBezTo>
                  <a:pt x="14368" y="19143"/>
                  <a:pt x="14368" y="19041"/>
                  <a:pt x="14463" y="19041"/>
                </a:cubicBezTo>
                <a:cubicBezTo>
                  <a:pt x="14654" y="19143"/>
                  <a:pt x="14654" y="19143"/>
                  <a:pt x="14654" y="19143"/>
                </a:cubicBezTo>
                <a:cubicBezTo>
                  <a:pt x="14749" y="19143"/>
                  <a:pt x="14939" y="19245"/>
                  <a:pt x="14939" y="19245"/>
                </a:cubicBezTo>
                <a:cubicBezTo>
                  <a:pt x="15034" y="19245"/>
                  <a:pt x="15415" y="19348"/>
                  <a:pt x="15415" y="19348"/>
                </a:cubicBezTo>
                <a:cubicBezTo>
                  <a:pt x="15415" y="19348"/>
                  <a:pt x="15510" y="19655"/>
                  <a:pt x="15510" y="19655"/>
                </a:cubicBezTo>
                <a:cubicBezTo>
                  <a:pt x="15605" y="19655"/>
                  <a:pt x="15891" y="19655"/>
                  <a:pt x="15986" y="19655"/>
                </a:cubicBezTo>
                <a:cubicBezTo>
                  <a:pt x="16081" y="19655"/>
                  <a:pt x="16271" y="19655"/>
                  <a:pt x="16367" y="19757"/>
                </a:cubicBezTo>
                <a:cubicBezTo>
                  <a:pt x="16462" y="19860"/>
                  <a:pt x="16557" y="19860"/>
                  <a:pt x="16557" y="19860"/>
                </a:cubicBezTo>
                <a:cubicBezTo>
                  <a:pt x="16557" y="19860"/>
                  <a:pt x="16652" y="19962"/>
                  <a:pt x="16747" y="20064"/>
                </a:cubicBezTo>
                <a:cubicBezTo>
                  <a:pt x="16747" y="20064"/>
                  <a:pt x="17033" y="20269"/>
                  <a:pt x="17033" y="20269"/>
                </a:cubicBezTo>
                <a:cubicBezTo>
                  <a:pt x="17033" y="20269"/>
                  <a:pt x="17508" y="20474"/>
                  <a:pt x="17508" y="20474"/>
                </a:cubicBezTo>
                <a:cubicBezTo>
                  <a:pt x="17604" y="20372"/>
                  <a:pt x="17604" y="20372"/>
                  <a:pt x="17604" y="20372"/>
                </a:cubicBezTo>
                <a:cubicBezTo>
                  <a:pt x="17604" y="20269"/>
                  <a:pt x="17604" y="20167"/>
                  <a:pt x="17604" y="20167"/>
                </a:cubicBezTo>
                <a:cubicBezTo>
                  <a:pt x="17508" y="20064"/>
                  <a:pt x="17128" y="19962"/>
                  <a:pt x="17128" y="19962"/>
                </a:cubicBezTo>
                <a:cubicBezTo>
                  <a:pt x="17128" y="19962"/>
                  <a:pt x="16937" y="19860"/>
                  <a:pt x="16937" y="19860"/>
                </a:cubicBezTo>
                <a:cubicBezTo>
                  <a:pt x="16842" y="19348"/>
                  <a:pt x="16937" y="19757"/>
                  <a:pt x="16652" y="19655"/>
                </a:cubicBezTo>
                <a:cubicBezTo>
                  <a:pt x="16652" y="19655"/>
                  <a:pt x="16652" y="19655"/>
                  <a:pt x="16652" y="19655"/>
                </a:cubicBezTo>
                <a:cubicBezTo>
                  <a:pt x="16652" y="19655"/>
                  <a:pt x="16652" y="19655"/>
                  <a:pt x="16652" y="19655"/>
                </a:cubicBezTo>
                <a:cubicBezTo>
                  <a:pt x="16462" y="19757"/>
                  <a:pt x="16462" y="19655"/>
                  <a:pt x="16462" y="19655"/>
                </a:cubicBezTo>
                <a:cubicBezTo>
                  <a:pt x="16462" y="19553"/>
                  <a:pt x="16462" y="19553"/>
                  <a:pt x="16462" y="19553"/>
                </a:cubicBezTo>
                <a:cubicBezTo>
                  <a:pt x="16367" y="19450"/>
                  <a:pt x="16367" y="19450"/>
                  <a:pt x="16367" y="19450"/>
                </a:cubicBezTo>
                <a:cubicBezTo>
                  <a:pt x="16367" y="19450"/>
                  <a:pt x="16271" y="19245"/>
                  <a:pt x="16367" y="19143"/>
                </a:cubicBezTo>
                <a:cubicBezTo>
                  <a:pt x="16462" y="19143"/>
                  <a:pt x="16271" y="19655"/>
                  <a:pt x="16652" y="19041"/>
                </a:cubicBezTo>
                <a:cubicBezTo>
                  <a:pt x="16652" y="19041"/>
                  <a:pt x="16652" y="18938"/>
                  <a:pt x="16652" y="18938"/>
                </a:cubicBezTo>
                <a:cubicBezTo>
                  <a:pt x="16557" y="18938"/>
                  <a:pt x="16557" y="18938"/>
                  <a:pt x="16557" y="18938"/>
                </a:cubicBezTo>
                <a:cubicBezTo>
                  <a:pt x="16271" y="18938"/>
                  <a:pt x="16271" y="18938"/>
                  <a:pt x="16271" y="18938"/>
                </a:cubicBezTo>
                <a:cubicBezTo>
                  <a:pt x="16271" y="18938"/>
                  <a:pt x="16271" y="19041"/>
                  <a:pt x="16176" y="19143"/>
                </a:cubicBezTo>
                <a:cubicBezTo>
                  <a:pt x="16081" y="19245"/>
                  <a:pt x="16081" y="19143"/>
                  <a:pt x="16081" y="19143"/>
                </a:cubicBezTo>
                <a:cubicBezTo>
                  <a:pt x="16081" y="19041"/>
                  <a:pt x="16081" y="19041"/>
                  <a:pt x="16081" y="19041"/>
                </a:cubicBezTo>
                <a:cubicBezTo>
                  <a:pt x="16176" y="18938"/>
                  <a:pt x="16176" y="18938"/>
                  <a:pt x="16176" y="18938"/>
                </a:cubicBezTo>
                <a:cubicBezTo>
                  <a:pt x="16176" y="18938"/>
                  <a:pt x="16176" y="18631"/>
                  <a:pt x="16176" y="18529"/>
                </a:cubicBezTo>
                <a:cubicBezTo>
                  <a:pt x="16176" y="18529"/>
                  <a:pt x="16176" y="18529"/>
                  <a:pt x="16176" y="18529"/>
                </a:cubicBezTo>
                <a:cubicBezTo>
                  <a:pt x="15891" y="18324"/>
                  <a:pt x="15891" y="18324"/>
                  <a:pt x="15891" y="18324"/>
                </a:cubicBezTo>
                <a:cubicBezTo>
                  <a:pt x="15700" y="18119"/>
                  <a:pt x="15700" y="18119"/>
                  <a:pt x="15700" y="18119"/>
                </a:cubicBezTo>
                <a:cubicBezTo>
                  <a:pt x="15415" y="17915"/>
                  <a:pt x="15415" y="17915"/>
                  <a:pt x="15415" y="17915"/>
                </a:cubicBezTo>
                <a:cubicBezTo>
                  <a:pt x="15034" y="17505"/>
                  <a:pt x="15034" y="17505"/>
                  <a:pt x="15034" y="17505"/>
                </a:cubicBezTo>
                <a:cubicBezTo>
                  <a:pt x="14844" y="17403"/>
                  <a:pt x="14844" y="17403"/>
                  <a:pt x="14844" y="17403"/>
                </a:cubicBezTo>
                <a:cubicBezTo>
                  <a:pt x="14654" y="17198"/>
                  <a:pt x="14654" y="17198"/>
                  <a:pt x="14654" y="17198"/>
                </a:cubicBezTo>
                <a:cubicBezTo>
                  <a:pt x="14654" y="16993"/>
                  <a:pt x="14654" y="16993"/>
                  <a:pt x="14654" y="16993"/>
                </a:cubicBezTo>
                <a:cubicBezTo>
                  <a:pt x="14559" y="16584"/>
                  <a:pt x="14559" y="16584"/>
                  <a:pt x="14559" y="16584"/>
                </a:cubicBezTo>
                <a:cubicBezTo>
                  <a:pt x="14559" y="16584"/>
                  <a:pt x="14559" y="16584"/>
                  <a:pt x="14559" y="16584"/>
                </a:cubicBezTo>
                <a:cubicBezTo>
                  <a:pt x="14559" y="16584"/>
                  <a:pt x="14178" y="16482"/>
                  <a:pt x="13988" y="16379"/>
                </a:cubicBezTo>
                <a:cubicBezTo>
                  <a:pt x="13797" y="16277"/>
                  <a:pt x="13797" y="16277"/>
                  <a:pt x="13797" y="16277"/>
                </a:cubicBezTo>
                <a:cubicBezTo>
                  <a:pt x="13607" y="15970"/>
                  <a:pt x="13607" y="15970"/>
                  <a:pt x="13607" y="15970"/>
                </a:cubicBezTo>
                <a:cubicBezTo>
                  <a:pt x="13512" y="15867"/>
                  <a:pt x="13512" y="15867"/>
                  <a:pt x="13512" y="15867"/>
                </a:cubicBezTo>
                <a:cubicBezTo>
                  <a:pt x="13226" y="15560"/>
                  <a:pt x="13226" y="15560"/>
                  <a:pt x="13226" y="15560"/>
                </a:cubicBezTo>
                <a:cubicBezTo>
                  <a:pt x="13131" y="15560"/>
                  <a:pt x="13131" y="15560"/>
                  <a:pt x="13131" y="15560"/>
                </a:cubicBezTo>
                <a:cubicBezTo>
                  <a:pt x="12656" y="15355"/>
                  <a:pt x="12656" y="15355"/>
                  <a:pt x="12656" y="15355"/>
                </a:cubicBezTo>
                <a:cubicBezTo>
                  <a:pt x="12560" y="15151"/>
                  <a:pt x="12560" y="15151"/>
                  <a:pt x="12560" y="15151"/>
                </a:cubicBezTo>
                <a:cubicBezTo>
                  <a:pt x="12370" y="15048"/>
                  <a:pt x="12370" y="15048"/>
                  <a:pt x="12370" y="15048"/>
                </a:cubicBezTo>
                <a:cubicBezTo>
                  <a:pt x="12275" y="14844"/>
                  <a:pt x="12275" y="14844"/>
                  <a:pt x="12275" y="14844"/>
                </a:cubicBezTo>
                <a:cubicBezTo>
                  <a:pt x="11989" y="14741"/>
                  <a:pt x="11989" y="14741"/>
                  <a:pt x="11989" y="14741"/>
                </a:cubicBezTo>
                <a:cubicBezTo>
                  <a:pt x="11894" y="14536"/>
                  <a:pt x="11894" y="14536"/>
                  <a:pt x="11894" y="14536"/>
                </a:cubicBezTo>
                <a:cubicBezTo>
                  <a:pt x="11799" y="14434"/>
                  <a:pt x="11799" y="14434"/>
                  <a:pt x="11799" y="14434"/>
                </a:cubicBezTo>
                <a:cubicBezTo>
                  <a:pt x="11514" y="14025"/>
                  <a:pt x="11514" y="14025"/>
                  <a:pt x="11514" y="14025"/>
                </a:cubicBezTo>
                <a:cubicBezTo>
                  <a:pt x="11228" y="13820"/>
                  <a:pt x="11228" y="13820"/>
                  <a:pt x="11228" y="13820"/>
                </a:cubicBezTo>
                <a:cubicBezTo>
                  <a:pt x="11133" y="13718"/>
                  <a:pt x="11133" y="13718"/>
                  <a:pt x="11133" y="13718"/>
                </a:cubicBezTo>
                <a:cubicBezTo>
                  <a:pt x="11038" y="13615"/>
                  <a:pt x="11038" y="13615"/>
                  <a:pt x="11038" y="13615"/>
                </a:cubicBezTo>
                <a:cubicBezTo>
                  <a:pt x="10848" y="13308"/>
                  <a:pt x="10848" y="13308"/>
                  <a:pt x="10848" y="13308"/>
                </a:cubicBezTo>
                <a:cubicBezTo>
                  <a:pt x="10562" y="13001"/>
                  <a:pt x="10562" y="13001"/>
                  <a:pt x="10562" y="13001"/>
                </a:cubicBezTo>
                <a:cubicBezTo>
                  <a:pt x="10372" y="12796"/>
                  <a:pt x="10372" y="12796"/>
                  <a:pt x="10372" y="12796"/>
                </a:cubicBezTo>
                <a:cubicBezTo>
                  <a:pt x="10181" y="12489"/>
                  <a:pt x="10181" y="12489"/>
                  <a:pt x="10181" y="12489"/>
                </a:cubicBezTo>
                <a:cubicBezTo>
                  <a:pt x="10372" y="12284"/>
                  <a:pt x="10372" y="12284"/>
                  <a:pt x="10372" y="12284"/>
                </a:cubicBezTo>
                <a:cubicBezTo>
                  <a:pt x="10277" y="12182"/>
                  <a:pt x="10181" y="12182"/>
                  <a:pt x="10181" y="12080"/>
                </a:cubicBezTo>
                <a:cubicBezTo>
                  <a:pt x="10086" y="12080"/>
                  <a:pt x="9896" y="11977"/>
                  <a:pt x="9991" y="11875"/>
                </a:cubicBezTo>
                <a:cubicBezTo>
                  <a:pt x="9991" y="11773"/>
                  <a:pt x="9896" y="11670"/>
                  <a:pt x="9896" y="11465"/>
                </a:cubicBezTo>
                <a:cubicBezTo>
                  <a:pt x="9896" y="11363"/>
                  <a:pt x="9896" y="11261"/>
                  <a:pt x="9801" y="11261"/>
                </a:cubicBezTo>
                <a:cubicBezTo>
                  <a:pt x="9706" y="11158"/>
                  <a:pt x="9706" y="11158"/>
                  <a:pt x="9706" y="11158"/>
                </a:cubicBezTo>
                <a:cubicBezTo>
                  <a:pt x="9611" y="11158"/>
                  <a:pt x="9515" y="11158"/>
                  <a:pt x="9515" y="11158"/>
                </a:cubicBezTo>
                <a:cubicBezTo>
                  <a:pt x="9420" y="11158"/>
                  <a:pt x="9420" y="11158"/>
                  <a:pt x="9420" y="11158"/>
                </a:cubicBezTo>
                <a:cubicBezTo>
                  <a:pt x="9420" y="11158"/>
                  <a:pt x="9515" y="10954"/>
                  <a:pt x="9515" y="10749"/>
                </a:cubicBezTo>
                <a:cubicBezTo>
                  <a:pt x="9135" y="10646"/>
                  <a:pt x="9135" y="10646"/>
                  <a:pt x="9135" y="10646"/>
                </a:cubicBezTo>
                <a:cubicBezTo>
                  <a:pt x="9135" y="10646"/>
                  <a:pt x="9135" y="10339"/>
                  <a:pt x="8944" y="10237"/>
                </a:cubicBezTo>
                <a:cubicBezTo>
                  <a:pt x="8754" y="10237"/>
                  <a:pt x="8754" y="10237"/>
                  <a:pt x="8754" y="10237"/>
                </a:cubicBezTo>
                <a:cubicBezTo>
                  <a:pt x="8659" y="10339"/>
                  <a:pt x="8659" y="10442"/>
                  <a:pt x="8659" y="10442"/>
                </a:cubicBezTo>
                <a:cubicBezTo>
                  <a:pt x="8278" y="10032"/>
                  <a:pt x="8278" y="10032"/>
                  <a:pt x="8278" y="10032"/>
                </a:cubicBezTo>
                <a:cubicBezTo>
                  <a:pt x="8278" y="10032"/>
                  <a:pt x="8278" y="9930"/>
                  <a:pt x="8374" y="9725"/>
                </a:cubicBezTo>
                <a:cubicBezTo>
                  <a:pt x="8564" y="9520"/>
                  <a:pt x="8374" y="9418"/>
                  <a:pt x="8374" y="9418"/>
                </a:cubicBezTo>
                <a:cubicBezTo>
                  <a:pt x="8278" y="9111"/>
                  <a:pt x="8278" y="9111"/>
                  <a:pt x="8278" y="9111"/>
                </a:cubicBezTo>
                <a:cubicBezTo>
                  <a:pt x="8374" y="8906"/>
                  <a:pt x="8374" y="8906"/>
                  <a:pt x="8374" y="8906"/>
                </a:cubicBezTo>
                <a:cubicBezTo>
                  <a:pt x="8278" y="8804"/>
                  <a:pt x="8278" y="8804"/>
                  <a:pt x="8278" y="8804"/>
                </a:cubicBezTo>
                <a:cubicBezTo>
                  <a:pt x="8183" y="8701"/>
                  <a:pt x="8183" y="8701"/>
                  <a:pt x="8183" y="8701"/>
                </a:cubicBezTo>
                <a:cubicBezTo>
                  <a:pt x="8183" y="8701"/>
                  <a:pt x="8183" y="8701"/>
                  <a:pt x="8183" y="8701"/>
                </a:cubicBezTo>
                <a:cubicBezTo>
                  <a:pt x="8183" y="8701"/>
                  <a:pt x="8183" y="8701"/>
                  <a:pt x="8183" y="8701"/>
                </a:cubicBezTo>
                <a:cubicBezTo>
                  <a:pt x="8374" y="8292"/>
                  <a:pt x="8374" y="8292"/>
                  <a:pt x="8374" y="8292"/>
                </a:cubicBezTo>
                <a:cubicBezTo>
                  <a:pt x="8374" y="8292"/>
                  <a:pt x="8278" y="7882"/>
                  <a:pt x="8374" y="7780"/>
                </a:cubicBezTo>
                <a:cubicBezTo>
                  <a:pt x="8374" y="7780"/>
                  <a:pt x="8374" y="7780"/>
                  <a:pt x="8374" y="7780"/>
                </a:cubicBezTo>
                <a:cubicBezTo>
                  <a:pt x="8374" y="7678"/>
                  <a:pt x="8374" y="7678"/>
                  <a:pt x="8469" y="7678"/>
                </a:cubicBezTo>
                <a:cubicBezTo>
                  <a:pt x="8469" y="7575"/>
                  <a:pt x="8944" y="7473"/>
                  <a:pt x="8944" y="7473"/>
                </a:cubicBezTo>
                <a:cubicBezTo>
                  <a:pt x="9135" y="7371"/>
                  <a:pt x="9135" y="7371"/>
                  <a:pt x="9135" y="7371"/>
                </a:cubicBezTo>
                <a:cubicBezTo>
                  <a:pt x="9515" y="7882"/>
                  <a:pt x="9515" y="7882"/>
                  <a:pt x="9515" y="7882"/>
                </a:cubicBezTo>
                <a:cubicBezTo>
                  <a:pt x="9896" y="8292"/>
                  <a:pt x="9896" y="8292"/>
                  <a:pt x="9896" y="8292"/>
                </a:cubicBezTo>
                <a:cubicBezTo>
                  <a:pt x="10181" y="8497"/>
                  <a:pt x="10181" y="8497"/>
                  <a:pt x="10181" y="8497"/>
                </a:cubicBezTo>
                <a:cubicBezTo>
                  <a:pt x="10181" y="8497"/>
                  <a:pt x="10277" y="8394"/>
                  <a:pt x="10372" y="8394"/>
                </a:cubicBezTo>
                <a:cubicBezTo>
                  <a:pt x="10372" y="8292"/>
                  <a:pt x="10372" y="8087"/>
                  <a:pt x="10372" y="8087"/>
                </a:cubicBezTo>
                <a:cubicBezTo>
                  <a:pt x="10562" y="7882"/>
                  <a:pt x="10562" y="7882"/>
                  <a:pt x="10562" y="7882"/>
                </a:cubicBezTo>
                <a:cubicBezTo>
                  <a:pt x="10657" y="7678"/>
                  <a:pt x="10657" y="7678"/>
                  <a:pt x="10657" y="7678"/>
                </a:cubicBezTo>
                <a:cubicBezTo>
                  <a:pt x="10657" y="7473"/>
                  <a:pt x="10657" y="7473"/>
                  <a:pt x="10657" y="7473"/>
                </a:cubicBezTo>
                <a:cubicBezTo>
                  <a:pt x="10848" y="7371"/>
                  <a:pt x="10848" y="7371"/>
                  <a:pt x="10848" y="7371"/>
                </a:cubicBezTo>
                <a:cubicBezTo>
                  <a:pt x="11133" y="7268"/>
                  <a:pt x="11133" y="7268"/>
                  <a:pt x="11133" y="7268"/>
                </a:cubicBezTo>
                <a:cubicBezTo>
                  <a:pt x="11514" y="7166"/>
                  <a:pt x="11514" y="7166"/>
                  <a:pt x="11514" y="7166"/>
                </a:cubicBezTo>
                <a:cubicBezTo>
                  <a:pt x="11514" y="7166"/>
                  <a:pt x="11799" y="7268"/>
                  <a:pt x="11894" y="7268"/>
                </a:cubicBezTo>
                <a:cubicBezTo>
                  <a:pt x="11894" y="7268"/>
                  <a:pt x="11989" y="7268"/>
                  <a:pt x="11989" y="7268"/>
                </a:cubicBezTo>
                <a:cubicBezTo>
                  <a:pt x="12180" y="6961"/>
                  <a:pt x="12180" y="6961"/>
                  <a:pt x="12180" y="6961"/>
                </a:cubicBezTo>
                <a:cubicBezTo>
                  <a:pt x="12180" y="6961"/>
                  <a:pt x="12180" y="6961"/>
                  <a:pt x="12180" y="6961"/>
                </a:cubicBezTo>
                <a:cubicBezTo>
                  <a:pt x="12275" y="6756"/>
                  <a:pt x="12275" y="6756"/>
                  <a:pt x="12275" y="6756"/>
                </a:cubicBezTo>
                <a:cubicBezTo>
                  <a:pt x="12751" y="6961"/>
                  <a:pt x="12751" y="6961"/>
                  <a:pt x="12751" y="6961"/>
                </a:cubicBezTo>
                <a:cubicBezTo>
                  <a:pt x="12941" y="7166"/>
                  <a:pt x="12941" y="7166"/>
                  <a:pt x="12941" y="7166"/>
                </a:cubicBezTo>
                <a:cubicBezTo>
                  <a:pt x="13417" y="7268"/>
                  <a:pt x="13417" y="7268"/>
                  <a:pt x="13417" y="7268"/>
                </a:cubicBezTo>
                <a:cubicBezTo>
                  <a:pt x="13417" y="7268"/>
                  <a:pt x="13417" y="7268"/>
                  <a:pt x="13417" y="7268"/>
                </a:cubicBezTo>
                <a:cubicBezTo>
                  <a:pt x="13607" y="7268"/>
                  <a:pt x="13607" y="7268"/>
                  <a:pt x="13607" y="7268"/>
                </a:cubicBezTo>
                <a:cubicBezTo>
                  <a:pt x="13607" y="7166"/>
                  <a:pt x="13607" y="7166"/>
                  <a:pt x="13607" y="7166"/>
                </a:cubicBezTo>
                <a:cubicBezTo>
                  <a:pt x="13988" y="7166"/>
                  <a:pt x="13988" y="7166"/>
                  <a:pt x="13988" y="7166"/>
                </a:cubicBezTo>
                <a:cubicBezTo>
                  <a:pt x="14463" y="7268"/>
                  <a:pt x="14463" y="7268"/>
                  <a:pt x="14463" y="7268"/>
                </a:cubicBezTo>
                <a:cubicBezTo>
                  <a:pt x="14749" y="7268"/>
                  <a:pt x="14749" y="7268"/>
                  <a:pt x="14749" y="7268"/>
                </a:cubicBezTo>
                <a:cubicBezTo>
                  <a:pt x="15225" y="7268"/>
                  <a:pt x="15225" y="7268"/>
                  <a:pt x="15225" y="7268"/>
                </a:cubicBezTo>
                <a:cubicBezTo>
                  <a:pt x="15510" y="7371"/>
                  <a:pt x="15510" y="7371"/>
                  <a:pt x="15510" y="7371"/>
                </a:cubicBezTo>
                <a:cubicBezTo>
                  <a:pt x="15700" y="7473"/>
                  <a:pt x="15700" y="7473"/>
                  <a:pt x="15700" y="7473"/>
                </a:cubicBezTo>
                <a:cubicBezTo>
                  <a:pt x="15700" y="7473"/>
                  <a:pt x="15700" y="7473"/>
                  <a:pt x="15796" y="7371"/>
                </a:cubicBezTo>
                <a:cubicBezTo>
                  <a:pt x="15796" y="7371"/>
                  <a:pt x="16081" y="7371"/>
                  <a:pt x="16081" y="7371"/>
                </a:cubicBezTo>
                <a:cubicBezTo>
                  <a:pt x="16176" y="7064"/>
                  <a:pt x="16176" y="7064"/>
                  <a:pt x="16176" y="7064"/>
                </a:cubicBezTo>
                <a:cubicBezTo>
                  <a:pt x="16271" y="7268"/>
                  <a:pt x="16271" y="7268"/>
                  <a:pt x="16271" y="7268"/>
                </a:cubicBezTo>
                <a:cubicBezTo>
                  <a:pt x="16367" y="7268"/>
                  <a:pt x="16557" y="7268"/>
                  <a:pt x="16557" y="7268"/>
                </a:cubicBezTo>
                <a:cubicBezTo>
                  <a:pt x="16652" y="6961"/>
                  <a:pt x="16652" y="6961"/>
                  <a:pt x="16652" y="6961"/>
                </a:cubicBezTo>
                <a:cubicBezTo>
                  <a:pt x="16747" y="7064"/>
                  <a:pt x="16747" y="7064"/>
                  <a:pt x="16747" y="7064"/>
                </a:cubicBezTo>
                <a:cubicBezTo>
                  <a:pt x="16842" y="7064"/>
                  <a:pt x="16842" y="7064"/>
                  <a:pt x="16937" y="7064"/>
                </a:cubicBezTo>
                <a:cubicBezTo>
                  <a:pt x="17033" y="7064"/>
                  <a:pt x="17128" y="6961"/>
                  <a:pt x="17128" y="6961"/>
                </a:cubicBezTo>
                <a:cubicBezTo>
                  <a:pt x="17128" y="6961"/>
                  <a:pt x="17223" y="7064"/>
                  <a:pt x="17223" y="7064"/>
                </a:cubicBezTo>
                <a:cubicBezTo>
                  <a:pt x="17223" y="7064"/>
                  <a:pt x="17318" y="6961"/>
                  <a:pt x="17413" y="6961"/>
                </a:cubicBezTo>
                <a:cubicBezTo>
                  <a:pt x="17604" y="6961"/>
                  <a:pt x="17699" y="6859"/>
                  <a:pt x="17699" y="6859"/>
                </a:cubicBezTo>
                <a:cubicBezTo>
                  <a:pt x="17699" y="6859"/>
                  <a:pt x="17794" y="7064"/>
                  <a:pt x="17984" y="7166"/>
                </a:cubicBezTo>
                <a:cubicBezTo>
                  <a:pt x="17984" y="7166"/>
                  <a:pt x="17984" y="7166"/>
                  <a:pt x="17984" y="7166"/>
                </a:cubicBezTo>
                <a:cubicBezTo>
                  <a:pt x="18174" y="7166"/>
                  <a:pt x="18174" y="7166"/>
                  <a:pt x="18174" y="7166"/>
                </a:cubicBezTo>
                <a:cubicBezTo>
                  <a:pt x="18174" y="7166"/>
                  <a:pt x="18174" y="7166"/>
                  <a:pt x="18174" y="7166"/>
                </a:cubicBezTo>
                <a:cubicBezTo>
                  <a:pt x="18174" y="7166"/>
                  <a:pt x="18270" y="7064"/>
                  <a:pt x="18365" y="7064"/>
                </a:cubicBezTo>
                <a:cubicBezTo>
                  <a:pt x="18555" y="7064"/>
                  <a:pt x="18650" y="7064"/>
                  <a:pt x="18745" y="7064"/>
                </a:cubicBezTo>
                <a:cubicBezTo>
                  <a:pt x="18936" y="7064"/>
                  <a:pt x="19031" y="7268"/>
                  <a:pt x="19031" y="7268"/>
                </a:cubicBezTo>
                <a:cubicBezTo>
                  <a:pt x="19316" y="7575"/>
                  <a:pt x="19316" y="7575"/>
                  <a:pt x="19316" y="7575"/>
                </a:cubicBezTo>
                <a:cubicBezTo>
                  <a:pt x="19316" y="7575"/>
                  <a:pt x="19411" y="7780"/>
                  <a:pt x="19411" y="7882"/>
                </a:cubicBezTo>
                <a:cubicBezTo>
                  <a:pt x="19507" y="7985"/>
                  <a:pt x="19507" y="8087"/>
                  <a:pt x="19507" y="8087"/>
                </a:cubicBezTo>
                <a:cubicBezTo>
                  <a:pt x="19507" y="8087"/>
                  <a:pt x="20268" y="8394"/>
                  <a:pt x="20363" y="8394"/>
                </a:cubicBezTo>
                <a:cubicBezTo>
                  <a:pt x="20363" y="8394"/>
                  <a:pt x="20458" y="8394"/>
                  <a:pt x="20458" y="8394"/>
                </a:cubicBezTo>
                <a:close/>
                <a:moveTo>
                  <a:pt x="16652" y="19553"/>
                </a:moveTo>
                <a:cubicBezTo>
                  <a:pt x="16652" y="19553"/>
                  <a:pt x="16652" y="19553"/>
                  <a:pt x="16652" y="19553"/>
                </a:cubicBezTo>
                <a:cubicBezTo>
                  <a:pt x="16747" y="19553"/>
                  <a:pt x="16747" y="19450"/>
                  <a:pt x="16747" y="19450"/>
                </a:cubicBezTo>
                <a:cubicBezTo>
                  <a:pt x="17033" y="19450"/>
                  <a:pt x="17033" y="19450"/>
                  <a:pt x="17033" y="19450"/>
                </a:cubicBezTo>
                <a:cubicBezTo>
                  <a:pt x="17033" y="19450"/>
                  <a:pt x="17033" y="19450"/>
                  <a:pt x="17033" y="19450"/>
                </a:cubicBezTo>
                <a:cubicBezTo>
                  <a:pt x="17318" y="19553"/>
                  <a:pt x="17318" y="19553"/>
                  <a:pt x="17318" y="19553"/>
                </a:cubicBezTo>
                <a:cubicBezTo>
                  <a:pt x="17508" y="19757"/>
                  <a:pt x="17508" y="19757"/>
                  <a:pt x="17508" y="19757"/>
                </a:cubicBezTo>
                <a:cubicBezTo>
                  <a:pt x="17604" y="19962"/>
                  <a:pt x="17604" y="19962"/>
                  <a:pt x="17604" y="19962"/>
                </a:cubicBezTo>
                <a:cubicBezTo>
                  <a:pt x="17794" y="20167"/>
                  <a:pt x="17794" y="20167"/>
                  <a:pt x="17794" y="20167"/>
                </a:cubicBezTo>
                <a:cubicBezTo>
                  <a:pt x="18270" y="20474"/>
                  <a:pt x="18270" y="20474"/>
                  <a:pt x="18270" y="20474"/>
                </a:cubicBezTo>
                <a:cubicBezTo>
                  <a:pt x="18841" y="20781"/>
                  <a:pt x="18841" y="20781"/>
                  <a:pt x="18841" y="20781"/>
                </a:cubicBezTo>
                <a:cubicBezTo>
                  <a:pt x="18841" y="20781"/>
                  <a:pt x="19221" y="20986"/>
                  <a:pt x="19316" y="20986"/>
                </a:cubicBezTo>
                <a:cubicBezTo>
                  <a:pt x="19316" y="20986"/>
                  <a:pt x="19316" y="21088"/>
                  <a:pt x="19411" y="21088"/>
                </a:cubicBezTo>
                <a:cubicBezTo>
                  <a:pt x="19411" y="21191"/>
                  <a:pt x="19602" y="21498"/>
                  <a:pt x="19602" y="21498"/>
                </a:cubicBezTo>
                <a:cubicBezTo>
                  <a:pt x="19697" y="21600"/>
                  <a:pt x="19411" y="21395"/>
                  <a:pt x="19411" y="21395"/>
                </a:cubicBezTo>
                <a:cubicBezTo>
                  <a:pt x="19411" y="21395"/>
                  <a:pt x="19316" y="21191"/>
                  <a:pt x="19221" y="21088"/>
                </a:cubicBezTo>
                <a:cubicBezTo>
                  <a:pt x="19031" y="21088"/>
                  <a:pt x="18841" y="21088"/>
                  <a:pt x="18745" y="20986"/>
                </a:cubicBezTo>
                <a:cubicBezTo>
                  <a:pt x="18650" y="20883"/>
                  <a:pt x="18650" y="20781"/>
                  <a:pt x="18650" y="20781"/>
                </a:cubicBezTo>
                <a:cubicBezTo>
                  <a:pt x="18555" y="20781"/>
                  <a:pt x="18555" y="20576"/>
                  <a:pt x="18270" y="20576"/>
                </a:cubicBezTo>
                <a:cubicBezTo>
                  <a:pt x="17984" y="20474"/>
                  <a:pt x="17984" y="20576"/>
                  <a:pt x="17889" y="20372"/>
                </a:cubicBezTo>
                <a:cubicBezTo>
                  <a:pt x="17794" y="20064"/>
                  <a:pt x="17794" y="20269"/>
                  <a:pt x="17699" y="20064"/>
                </a:cubicBezTo>
                <a:cubicBezTo>
                  <a:pt x="17508" y="19962"/>
                  <a:pt x="17604" y="20064"/>
                  <a:pt x="17223" y="19962"/>
                </a:cubicBezTo>
                <a:cubicBezTo>
                  <a:pt x="16937" y="19757"/>
                  <a:pt x="17128" y="19860"/>
                  <a:pt x="17128" y="19757"/>
                </a:cubicBezTo>
                <a:cubicBezTo>
                  <a:pt x="17033" y="19553"/>
                  <a:pt x="17128" y="19655"/>
                  <a:pt x="16937" y="19655"/>
                </a:cubicBezTo>
                <a:cubicBezTo>
                  <a:pt x="16842" y="19553"/>
                  <a:pt x="16937" y="19553"/>
                  <a:pt x="16842" y="19553"/>
                </a:cubicBezTo>
                <a:cubicBezTo>
                  <a:pt x="16842" y="19553"/>
                  <a:pt x="16747" y="19655"/>
                  <a:pt x="16652" y="19655"/>
                </a:cubicBezTo>
                <a:cubicBezTo>
                  <a:pt x="16652" y="19553"/>
                  <a:pt x="16652" y="19553"/>
                  <a:pt x="16652" y="19553"/>
                </a:cubicBezTo>
                <a:close/>
                <a:moveTo>
                  <a:pt x="16081" y="20269"/>
                </a:moveTo>
                <a:cubicBezTo>
                  <a:pt x="16081" y="20269"/>
                  <a:pt x="16081" y="20269"/>
                  <a:pt x="16081" y="20269"/>
                </a:cubicBezTo>
                <a:cubicBezTo>
                  <a:pt x="16081" y="20269"/>
                  <a:pt x="15891" y="20269"/>
                  <a:pt x="15796" y="20269"/>
                </a:cubicBezTo>
                <a:cubicBezTo>
                  <a:pt x="15796" y="20269"/>
                  <a:pt x="15700" y="20167"/>
                  <a:pt x="15605" y="20167"/>
                </a:cubicBezTo>
                <a:cubicBezTo>
                  <a:pt x="15510" y="20167"/>
                  <a:pt x="15320" y="20167"/>
                  <a:pt x="15320" y="20167"/>
                </a:cubicBezTo>
                <a:cubicBezTo>
                  <a:pt x="15225" y="20167"/>
                  <a:pt x="15130" y="20064"/>
                  <a:pt x="15130" y="20064"/>
                </a:cubicBezTo>
                <a:cubicBezTo>
                  <a:pt x="15130" y="20064"/>
                  <a:pt x="15130" y="19962"/>
                  <a:pt x="15130" y="19962"/>
                </a:cubicBezTo>
                <a:cubicBezTo>
                  <a:pt x="15130" y="19962"/>
                  <a:pt x="15320" y="19860"/>
                  <a:pt x="15320" y="19860"/>
                </a:cubicBezTo>
                <a:cubicBezTo>
                  <a:pt x="15320" y="19962"/>
                  <a:pt x="15891" y="20064"/>
                  <a:pt x="15891" y="20064"/>
                </a:cubicBezTo>
                <a:cubicBezTo>
                  <a:pt x="16271" y="20064"/>
                  <a:pt x="16271" y="20064"/>
                  <a:pt x="16271" y="20064"/>
                </a:cubicBezTo>
                <a:cubicBezTo>
                  <a:pt x="16271" y="20064"/>
                  <a:pt x="16367" y="20064"/>
                  <a:pt x="16367" y="20064"/>
                </a:cubicBezTo>
                <a:cubicBezTo>
                  <a:pt x="16367" y="20064"/>
                  <a:pt x="16462" y="20064"/>
                  <a:pt x="16557" y="20167"/>
                </a:cubicBezTo>
                <a:cubicBezTo>
                  <a:pt x="16652" y="20167"/>
                  <a:pt x="16652" y="20167"/>
                  <a:pt x="16652" y="20269"/>
                </a:cubicBezTo>
                <a:cubicBezTo>
                  <a:pt x="16652" y="20269"/>
                  <a:pt x="16747" y="20372"/>
                  <a:pt x="16652" y="20372"/>
                </a:cubicBezTo>
                <a:cubicBezTo>
                  <a:pt x="16652" y="20372"/>
                  <a:pt x="16557" y="20372"/>
                  <a:pt x="16557" y="20372"/>
                </a:cubicBezTo>
                <a:cubicBezTo>
                  <a:pt x="16557" y="20372"/>
                  <a:pt x="16367" y="20269"/>
                  <a:pt x="16367" y="20269"/>
                </a:cubicBezTo>
                <a:cubicBezTo>
                  <a:pt x="16176" y="20269"/>
                  <a:pt x="16176" y="20269"/>
                  <a:pt x="16176" y="20269"/>
                </a:cubicBezTo>
                <a:cubicBezTo>
                  <a:pt x="16081" y="20269"/>
                  <a:pt x="16081" y="20269"/>
                  <a:pt x="16081" y="20269"/>
                </a:cubicBezTo>
                <a:close/>
                <a:moveTo>
                  <a:pt x="13131" y="20372"/>
                </a:moveTo>
                <a:cubicBezTo>
                  <a:pt x="13131" y="20372"/>
                  <a:pt x="13131" y="20372"/>
                  <a:pt x="13131" y="20372"/>
                </a:cubicBezTo>
                <a:cubicBezTo>
                  <a:pt x="13131" y="20372"/>
                  <a:pt x="13512" y="20269"/>
                  <a:pt x="13512" y="20269"/>
                </a:cubicBezTo>
                <a:cubicBezTo>
                  <a:pt x="13702" y="20372"/>
                  <a:pt x="13702" y="20372"/>
                  <a:pt x="13702" y="20372"/>
                </a:cubicBezTo>
                <a:cubicBezTo>
                  <a:pt x="13702" y="20372"/>
                  <a:pt x="13702" y="20474"/>
                  <a:pt x="13607" y="20474"/>
                </a:cubicBezTo>
                <a:cubicBezTo>
                  <a:pt x="13607" y="20474"/>
                  <a:pt x="13417" y="20679"/>
                  <a:pt x="13417" y="20679"/>
                </a:cubicBezTo>
                <a:cubicBezTo>
                  <a:pt x="13131" y="20474"/>
                  <a:pt x="13131" y="20474"/>
                  <a:pt x="13131" y="20474"/>
                </a:cubicBezTo>
                <a:cubicBezTo>
                  <a:pt x="13131" y="20372"/>
                  <a:pt x="13131" y="20372"/>
                  <a:pt x="13131" y="20372"/>
                </a:cubicBezTo>
                <a:close/>
                <a:moveTo>
                  <a:pt x="10181" y="19860"/>
                </a:moveTo>
                <a:cubicBezTo>
                  <a:pt x="10181" y="19860"/>
                  <a:pt x="10181" y="19860"/>
                  <a:pt x="10181" y="19860"/>
                </a:cubicBezTo>
                <a:cubicBezTo>
                  <a:pt x="10277" y="19860"/>
                  <a:pt x="10372" y="19757"/>
                  <a:pt x="10372" y="19860"/>
                </a:cubicBezTo>
                <a:cubicBezTo>
                  <a:pt x="10372" y="19962"/>
                  <a:pt x="10277" y="20064"/>
                  <a:pt x="10277" y="20064"/>
                </a:cubicBezTo>
                <a:cubicBezTo>
                  <a:pt x="10277" y="20064"/>
                  <a:pt x="10181" y="20064"/>
                  <a:pt x="10181" y="20064"/>
                </a:cubicBezTo>
                <a:cubicBezTo>
                  <a:pt x="10181" y="19962"/>
                  <a:pt x="10181" y="19860"/>
                  <a:pt x="10181" y="19860"/>
                </a:cubicBezTo>
                <a:close/>
                <a:moveTo>
                  <a:pt x="10752" y="19348"/>
                </a:moveTo>
                <a:cubicBezTo>
                  <a:pt x="10752" y="19348"/>
                  <a:pt x="10752" y="19348"/>
                  <a:pt x="10752" y="19348"/>
                </a:cubicBezTo>
                <a:cubicBezTo>
                  <a:pt x="10752" y="19348"/>
                  <a:pt x="10943" y="19245"/>
                  <a:pt x="10943" y="19245"/>
                </a:cubicBezTo>
                <a:cubicBezTo>
                  <a:pt x="11038" y="19348"/>
                  <a:pt x="11133" y="19348"/>
                  <a:pt x="11038" y="19450"/>
                </a:cubicBezTo>
                <a:cubicBezTo>
                  <a:pt x="11038" y="19450"/>
                  <a:pt x="11038" y="19450"/>
                  <a:pt x="10943" y="19553"/>
                </a:cubicBezTo>
                <a:cubicBezTo>
                  <a:pt x="10848" y="19655"/>
                  <a:pt x="10657" y="19757"/>
                  <a:pt x="10657" y="19757"/>
                </a:cubicBezTo>
                <a:cubicBezTo>
                  <a:pt x="10657" y="19757"/>
                  <a:pt x="10657" y="19757"/>
                  <a:pt x="10562" y="19757"/>
                </a:cubicBezTo>
                <a:cubicBezTo>
                  <a:pt x="10372" y="19655"/>
                  <a:pt x="10277" y="19553"/>
                  <a:pt x="10277" y="19553"/>
                </a:cubicBezTo>
                <a:cubicBezTo>
                  <a:pt x="10277" y="19553"/>
                  <a:pt x="10181" y="19450"/>
                  <a:pt x="10372" y="19450"/>
                </a:cubicBezTo>
                <a:cubicBezTo>
                  <a:pt x="10467" y="19348"/>
                  <a:pt x="10562" y="19348"/>
                  <a:pt x="10562" y="19348"/>
                </a:cubicBezTo>
                <a:cubicBezTo>
                  <a:pt x="10657" y="19348"/>
                  <a:pt x="10752" y="19348"/>
                  <a:pt x="10752" y="19348"/>
                </a:cubicBezTo>
                <a:close/>
                <a:moveTo>
                  <a:pt x="11799" y="18222"/>
                </a:moveTo>
                <a:cubicBezTo>
                  <a:pt x="11799" y="18222"/>
                  <a:pt x="11799" y="18222"/>
                  <a:pt x="11799" y="18222"/>
                </a:cubicBezTo>
                <a:cubicBezTo>
                  <a:pt x="11799" y="18222"/>
                  <a:pt x="11989" y="18119"/>
                  <a:pt x="11989" y="18119"/>
                </a:cubicBezTo>
                <a:cubicBezTo>
                  <a:pt x="11989" y="18119"/>
                  <a:pt x="11989" y="18119"/>
                  <a:pt x="12085" y="18119"/>
                </a:cubicBezTo>
                <a:cubicBezTo>
                  <a:pt x="12085" y="18119"/>
                  <a:pt x="12085" y="18119"/>
                  <a:pt x="12180" y="18119"/>
                </a:cubicBezTo>
                <a:cubicBezTo>
                  <a:pt x="12180" y="18119"/>
                  <a:pt x="12275" y="18017"/>
                  <a:pt x="12370" y="18119"/>
                </a:cubicBezTo>
                <a:cubicBezTo>
                  <a:pt x="12465" y="18119"/>
                  <a:pt x="12465" y="18222"/>
                  <a:pt x="12560" y="18222"/>
                </a:cubicBezTo>
                <a:cubicBezTo>
                  <a:pt x="12560" y="18222"/>
                  <a:pt x="12656" y="18222"/>
                  <a:pt x="12656" y="18222"/>
                </a:cubicBezTo>
                <a:cubicBezTo>
                  <a:pt x="12751" y="18222"/>
                  <a:pt x="12751" y="18222"/>
                  <a:pt x="12941" y="18222"/>
                </a:cubicBezTo>
                <a:cubicBezTo>
                  <a:pt x="13131" y="18222"/>
                  <a:pt x="13417" y="18222"/>
                  <a:pt x="13417" y="18222"/>
                </a:cubicBezTo>
                <a:cubicBezTo>
                  <a:pt x="13417" y="18324"/>
                  <a:pt x="13512" y="18222"/>
                  <a:pt x="13607" y="18222"/>
                </a:cubicBezTo>
                <a:cubicBezTo>
                  <a:pt x="13797" y="18324"/>
                  <a:pt x="13797" y="18324"/>
                  <a:pt x="13797" y="18324"/>
                </a:cubicBezTo>
                <a:cubicBezTo>
                  <a:pt x="13893" y="18324"/>
                  <a:pt x="13797" y="18427"/>
                  <a:pt x="13988" y="18324"/>
                </a:cubicBezTo>
                <a:cubicBezTo>
                  <a:pt x="14083" y="18324"/>
                  <a:pt x="14083" y="18324"/>
                  <a:pt x="14083" y="18324"/>
                </a:cubicBezTo>
                <a:cubicBezTo>
                  <a:pt x="14083" y="18324"/>
                  <a:pt x="14083" y="18324"/>
                  <a:pt x="14178" y="18222"/>
                </a:cubicBezTo>
                <a:cubicBezTo>
                  <a:pt x="14273" y="18222"/>
                  <a:pt x="14368" y="18119"/>
                  <a:pt x="14368" y="18119"/>
                </a:cubicBezTo>
                <a:cubicBezTo>
                  <a:pt x="14463" y="18119"/>
                  <a:pt x="14463" y="18119"/>
                  <a:pt x="14463" y="18119"/>
                </a:cubicBezTo>
                <a:cubicBezTo>
                  <a:pt x="14463" y="18427"/>
                  <a:pt x="14463" y="18427"/>
                  <a:pt x="14463" y="18427"/>
                </a:cubicBezTo>
                <a:cubicBezTo>
                  <a:pt x="14463" y="18427"/>
                  <a:pt x="14463" y="18427"/>
                  <a:pt x="14463" y="18529"/>
                </a:cubicBezTo>
                <a:cubicBezTo>
                  <a:pt x="14463" y="18529"/>
                  <a:pt x="14368" y="18631"/>
                  <a:pt x="14273" y="18631"/>
                </a:cubicBezTo>
                <a:cubicBezTo>
                  <a:pt x="14273" y="18631"/>
                  <a:pt x="14178" y="18529"/>
                  <a:pt x="14178" y="18529"/>
                </a:cubicBezTo>
                <a:cubicBezTo>
                  <a:pt x="14178" y="18427"/>
                  <a:pt x="14083" y="18427"/>
                  <a:pt x="14083" y="18427"/>
                </a:cubicBezTo>
                <a:cubicBezTo>
                  <a:pt x="13988" y="18427"/>
                  <a:pt x="13893" y="18529"/>
                  <a:pt x="13797" y="18529"/>
                </a:cubicBezTo>
                <a:cubicBezTo>
                  <a:pt x="13797" y="18529"/>
                  <a:pt x="13702" y="18427"/>
                  <a:pt x="13702" y="18427"/>
                </a:cubicBezTo>
                <a:cubicBezTo>
                  <a:pt x="13702" y="18427"/>
                  <a:pt x="13512" y="18427"/>
                  <a:pt x="13417" y="18427"/>
                </a:cubicBezTo>
                <a:cubicBezTo>
                  <a:pt x="13417" y="18427"/>
                  <a:pt x="13322" y="18427"/>
                  <a:pt x="13226" y="18427"/>
                </a:cubicBezTo>
                <a:cubicBezTo>
                  <a:pt x="13131" y="18427"/>
                  <a:pt x="13036" y="18427"/>
                  <a:pt x="12941" y="18427"/>
                </a:cubicBezTo>
                <a:cubicBezTo>
                  <a:pt x="12846" y="18529"/>
                  <a:pt x="12656" y="18427"/>
                  <a:pt x="12656" y="18529"/>
                </a:cubicBezTo>
                <a:cubicBezTo>
                  <a:pt x="12656" y="18529"/>
                  <a:pt x="12656" y="18631"/>
                  <a:pt x="12656" y="18631"/>
                </a:cubicBezTo>
                <a:cubicBezTo>
                  <a:pt x="12656" y="18631"/>
                  <a:pt x="12751" y="18734"/>
                  <a:pt x="12656" y="18734"/>
                </a:cubicBezTo>
                <a:cubicBezTo>
                  <a:pt x="12465" y="18734"/>
                  <a:pt x="12465" y="18734"/>
                  <a:pt x="12465" y="18631"/>
                </a:cubicBezTo>
                <a:cubicBezTo>
                  <a:pt x="12370" y="18529"/>
                  <a:pt x="12560" y="18427"/>
                  <a:pt x="12275" y="18529"/>
                </a:cubicBezTo>
                <a:cubicBezTo>
                  <a:pt x="12085" y="18529"/>
                  <a:pt x="12085" y="18427"/>
                  <a:pt x="11989" y="18427"/>
                </a:cubicBezTo>
                <a:cubicBezTo>
                  <a:pt x="11989" y="18529"/>
                  <a:pt x="11799" y="18324"/>
                  <a:pt x="11704" y="18427"/>
                </a:cubicBezTo>
                <a:cubicBezTo>
                  <a:pt x="11704" y="18427"/>
                  <a:pt x="11609" y="18529"/>
                  <a:pt x="11609" y="18529"/>
                </a:cubicBezTo>
                <a:cubicBezTo>
                  <a:pt x="11609" y="18529"/>
                  <a:pt x="11323" y="18529"/>
                  <a:pt x="11323" y="18529"/>
                </a:cubicBezTo>
                <a:cubicBezTo>
                  <a:pt x="11323" y="18529"/>
                  <a:pt x="11419" y="18222"/>
                  <a:pt x="11419" y="18222"/>
                </a:cubicBezTo>
                <a:cubicBezTo>
                  <a:pt x="11419" y="18222"/>
                  <a:pt x="11419" y="18222"/>
                  <a:pt x="11514" y="18222"/>
                </a:cubicBezTo>
                <a:cubicBezTo>
                  <a:pt x="11609" y="18222"/>
                  <a:pt x="11704" y="18222"/>
                  <a:pt x="11704" y="18222"/>
                </a:cubicBezTo>
                <a:cubicBezTo>
                  <a:pt x="11799" y="18222"/>
                  <a:pt x="11799" y="18222"/>
                  <a:pt x="11799" y="18222"/>
                </a:cubicBezTo>
                <a:close/>
                <a:moveTo>
                  <a:pt x="11419" y="17608"/>
                </a:moveTo>
                <a:cubicBezTo>
                  <a:pt x="11419" y="17608"/>
                  <a:pt x="11419" y="17608"/>
                  <a:pt x="11419" y="17608"/>
                </a:cubicBezTo>
                <a:cubicBezTo>
                  <a:pt x="11419" y="17608"/>
                  <a:pt x="11038" y="17403"/>
                  <a:pt x="11038" y="17403"/>
                </a:cubicBezTo>
                <a:cubicBezTo>
                  <a:pt x="10943" y="17403"/>
                  <a:pt x="10848" y="17403"/>
                  <a:pt x="10752" y="17403"/>
                </a:cubicBezTo>
                <a:cubicBezTo>
                  <a:pt x="10752" y="17403"/>
                  <a:pt x="10562" y="17300"/>
                  <a:pt x="10657" y="17198"/>
                </a:cubicBezTo>
                <a:cubicBezTo>
                  <a:pt x="10657" y="17198"/>
                  <a:pt x="10752" y="17096"/>
                  <a:pt x="10848" y="17198"/>
                </a:cubicBezTo>
                <a:cubicBezTo>
                  <a:pt x="10943" y="17300"/>
                  <a:pt x="11038" y="17300"/>
                  <a:pt x="11038" y="17403"/>
                </a:cubicBezTo>
                <a:cubicBezTo>
                  <a:pt x="11133" y="17403"/>
                  <a:pt x="11323" y="17505"/>
                  <a:pt x="11323" y="17505"/>
                </a:cubicBezTo>
                <a:cubicBezTo>
                  <a:pt x="11419" y="17505"/>
                  <a:pt x="11419" y="17608"/>
                  <a:pt x="11419" y="17505"/>
                </a:cubicBezTo>
                <a:cubicBezTo>
                  <a:pt x="11514" y="17505"/>
                  <a:pt x="11514" y="17300"/>
                  <a:pt x="11514" y="17300"/>
                </a:cubicBezTo>
                <a:cubicBezTo>
                  <a:pt x="11514" y="17198"/>
                  <a:pt x="11419" y="17198"/>
                  <a:pt x="11419" y="17198"/>
                </a:cubicBezTo>
                <a:cubicBezTo>
                  <a:pt x="11514" y="17198"/>
                  <a:pt x="11704" y="17096"/>
                  <a:pt x="11704" y="17096"/>
                </a:cubicBezTo>
                <a:cubicBezTo>
                  <a:pt x="11799" y="17198"/>
                  <a:pt x="11894" y="17198"/>
                  <a:pt x="11989" y="17198"/>
                </a:cubicBezTo>
                <a:cubicBezTo>
                  <a:pt x="11989" y="17198"/>
                  <a:pt x="11894" y="17198"/>
                  <a:pt x="12275" y="17198"/>
                </a:cubicBezTo>
                <a:cubicBezTo>
                  <a:pt x="12560" y="17198"/>
                  <a:pt x="12465" y="17198"/>
                  <a:pt x="12656" y="17198"/>
                </a:cubicBezTo>
                <a:cubicBezTo>
                  <a:pt x="12751" y="17198"/>
                  <a:pt x="12941" y="17198"/>
                  <a:pt x="12941" y="17198"/>
                </a:cubicBezTo>
                <a:cubicBezTo>
                  <a:pt x="12941" y="17300"/>
                  <a:pt x="13131" y="17403"/>
                  <a:pt x="13131" y="17403"/>
                </a:cubicBezTo>
                <a:cubicBezTo>
                  <a:pt x="13131" y="17505"/>
                  <a:pt x="13226" y="17505"/>
                  <a:pt x="13131" y="17608"/>
                </a:cubicBezTo>
                <a:cubicBezTo>
                  <a:pt x="12941" y="17710"/>
                  <a:pt x="12941" y="17710"/>
                  <a:pt x="12751" y="17710"/>
                </a:cubicBezTo>
                <a:cubicBezTo>
                  <a:pt x="12656" y="17710"/>
                  <a:pt x="12751" y="17710"/>
                  <a:pt x="12560" y="17812"/>
                </a:cubicBezTo>
                <a:cubicBezTo>
                  <a:pt x="12275" y="17812"/>
                  <a:pt x="12085" y="17812"/>
                  <a:pt x="12085" y="17812"/>
                </a:cubicBezTo>
                <a:cubicBezTo>
                  <a:pt x="12085" y="17812"/>
                  <a:pt x="12180" y="17812"/>
                  <a:pt x="11894" y="17812"/>
                </a:cubicBezTo>
                <a:cubicBezTo>
                  <a:pt x="11704" y="17710"/>
                  <a:pt x="11609" y="17812"/>
                  <a:pt x="11514" y="17710"/>
                </a:cubicBezTo>
                <a:cubicBezTo>
                  <a:pt x="11514" y="17710"/>
                  <a:pt x="11419" y="17608"/>
                  <a:pt x="11419" y="17608"/>
                </a:cubicBezTo>
                <a:close/>
                <a:moveTo>
                  <a:pt x="4758" y="9623"/>
                </a:moveTo>
                <a:cubicBezTo>
                  <a:pt x="4758" y="9623"/>
                  <a:pt x="4758" y="9623"/>
                  <a:pt x="4758" y="9623"/>
                </a:cubicBezTo>
                <a:cubicBezTo>
                  <a:pt x="4758" y="9623"/>
                  <a:pt x="4758" y="9520"/>
                  <a:pt x="4758" y="9520"/>
                </a:cubicBezTo>
                <a:cubicBezTo>
                  <a:pt x="4758" y="9520"/>
                  <a:pt x="4758" y="9520"/>
                  <a:pt x="4758" y="9520"/>
                </a:cubicBezTo>
                <a:cubicBezTo>
                  <a:pt x="4758" y="9520"/>
                  <a:pt x="4853" y="9520"/>
                  <a:pt x="4853" y="9520"/>
                </a:cubicBezTo>
                <a:cubicBezTo>
                  <a:pt x="4853" y="9623"/>
                  <a:pt x="4853" y="9623"/>
                  <a:pt x="4948" y="9623"/>
                </a:cubicBezTo>
                <a:cubicBezTo>
                  <a:pt x="4948" y="9623"/>
                  <a:pt x="4948" y="9623"/>
                  <a:pt x="5043" y="9623"/>
                </a:cubicBezTo>
                <a:cubicBezTo>
                  <a:pt x="5043" y="9725"/>
                  <a:pt x="5043" y="9725"/>
                  <a:pt x="5043" y="9725"/>
                </a:cubicBezTo>
                <a:cubicBezTo>
                  <a:pt x="5043" y="9725"/>
                  <a:pt x="5043" y="9930"/>
                  <a:pt x="4948" y="9827"/>
                </a:cubicBezTo>
                <a:cubicBezTo>
                  <a:pt x="4853" y="9827"/>
                  <a:pt x="4758" y="9827"/>
                  <a:pt x="4758" y="9725"/>
                </a:cubicBezTo>
                <a:cubicBezTo>
                  <a:pt x="4758" y="9725"/>
                  <a:pt x="4758" y="9623"/>
                  <a:pt x="4758" y="9623"/>
                </a:cubicBezTo>
                <a:close/>
                <a:moveTo>
                  <a:pt x="4853" y="10544"/>
                </a:moveTo>
                <a:cubicBezTo>
                  <a:pt x="4853" y="10544"/>
                  <a:pt x="4853" y="10544"/>
                  <a:pt x="4853" y="10544"/>
                </a:cubicBezTo>
                <a:cubicBezTo>
                  <a:pt x="4853" y="10544"/>
                  <a:pt x="4758" y="10544"/>
                  <a:pt x="4758" y="10544"/>
                </a:cubicBezTo>
                <a:cubicBezTo>
                  <a:pt x="4758" y="10544"/>
                  <a:pt x="4567" y="10442"/>
                  <a:pt x="4472" y="10442"/>
                </a:cubicBezTo>
                <a:cubicBezTo>
                  <a:pt x="4472" y="10339"/>
                  <a:pt x="4472" y="10339"/>
                  <a:pt x="4567" y="10339"/>
                </a:cubicBezTo>
                <a:cubicBezTo>
                  <a:pt x="4567" y="10237"/>
                  <a:pt x="4567" y="10135"/>
                  <a:pt x="4567" y="10135"/>
                </a:cubicBezTo>
                <a:cubicBezTo>
                  <a:pt x="4567" y="10135"/>
                  <a:pt x="4663" y="10032"/>
                  <a:pt x="4663" y="10032"/>
                </a:cubicBezTo>
                <a:cubicBezTo>
                  <a:pt x="4758" y="10032"/>
                  <a:pt x="4758" y="10032"/>
                  <a:pt x="4758" y="10032"/>
                </a:cubicBezTo>
                <a:cubicBezTo>
                  <a:pt x="4758" y="10032"/>
                  <a:pt x="4758" y="9930"/>
                  <a:pt x="4758" y="9930"/>
                </a:cubicBezTo>
                <a:cubicBezTo>
                  <a:pt x="4758" y="9827"/>
                  <a:pt x="4853" y="9827"/>
                  <a:pt x="4853" y="9827"/>
                </a:cubicBezTo>
                <a:cubicBezTo>
                  <a:pt x="4853" y="9827"/>
                  <a:pt x="5043" y="10032"/>
                  <a:pt x="5043" y="10135"/>
                </a:cubicBezTo>
                <a:cubicBezTo>
                  <a:pt x="5043" y="10135"/>
                  <a:pt x="4758" y="10135"/>
                  <a:pt x="4758" y="10135"/>
                </a:cubicBezTo>
                <a:cubicBezTo>
                  <a:pt x="4758" y="10135"/>
                  <a:pt x="4758" y="10135"/>
                  <a:pt x="4853" y="10339"/>
                </a:cubicBezTo>
                <a:cubicBezTo>
                  <a:pt x="4948" y="10442"/>
                  <a:pt x="4948" y="10339"/>
                  <a:pt x="4948" y="10339"/>
                </a:cubicBezTo>
                <a:cubicBezTo>
                  <a:pt x="4948" y="10442"/>
                  <a:pt x="4948" y="10442"/>
                  <a:pt x="5138" y="10442"/>
                </a:cubicBezTo>
                <a:cubicBezTo>
                  <a:pt x="5233" y="10544"/>
                  <a:pt x="5138" y="10544"/>
                  <a:pt x="5233" y="10646"/>
                </a:cubicBezTo>
                <a:cubicBezTo>
                  <a:pt x="5233" y="10646"/>
                  <a:pt x="5138" y="10749"/>
                  <a:pt x="5138" y="10749"/>
                </a:cubicBezTo>
                <a:cubicBezTo>
                  <a:pt x="5043" y="10851"/>
                  <a:pt x="5043" y="10749"/>
                  <a:pt x="5043" y="10749"/>
                </a:cubicBezTo>
                <a:cubicBezTo>
                  <a:pt x="5043" y="10749"/>
                  <a:pt x="4948" y="10544"/>
                  <a:pt x="4853" y="10544"/>
                </a:cubicBezTo>
                <a:close/>
                <a:moveTo>
                  <a:pt x="5233" y="11977"/>
                </a:moveTo>
                <a:cubicBezTo>
                  <a:pt x="5233" y="11977"/>
                  <a:pt x="5233" y="11977"/>
                  <a:pt x="5233" y="11977"/>
                </a:cubicBezTo>
                <a:cubicBezTo>
                  <a:pt x="5233" y="11977"/>
                  <a:pt x="5329" y="11875"/>
                  <a:pt x="5329" y="11977"/>
                </a:cubicBezTo>
                <a:cubicBezTo>
                  <a:pt x="5424" y="11977"/>
                  <a:pt x="5424" y="12080"/>
                  <a:pt x="5424" y="12080"/>
                </a:cubicBezTo>
                <a:cubicBezTo>
                  <a:pt x="5519" y="12182"/>
                  <a:pt x="5614" y="12182"/>
                  <a:pt x="5709" y="12182"/>
                </a:cubicBezTo>
                <a:cubicBezTo>
                  <a:pt x="5709" y="12284"/>
                  <a:pt x="5709" y="12387"/>
                  <a:pt x="5709" y="12387"/>
                </a:cubicBezTo>
                <a:cubicBezTo>
                  <a:pt x="5709" y="12387"/>
                  <a:pt x="5614" y="12489"/>
                  <a:pt x="5614" y="12387"/>
                </a:cubicBezTo>
                <a:cubicBezTo>
                  <a:pt x="5519" y="12284"/>
                  <a:pt x="5519" y="12284"/>
                  <a:pt x="5519" y="12284"/>
                </a:cubicBezTo>
                <a:cubicBezTo>
                  <a:pt x="5519" y="12284"/>
                  <a:pt x="5424" y="12182"/>
                  <a:pt x="5424" y="12182"/>
                </a:cubicBezTo>
                <a:cubicBezTo>
                  <a:pt x="5424" y="12182"/>
                  <a:pt x="5233" y="11977"/>
                  <a:pt x="5233" y="11977"/>
                </a:cubicBezTo>
                <a:close/>
                <a:moveTo>
                  <a:pt x="5043" y="12387"/>
                </a:moveTo>
                <a:cubicBezTo>
                  <a:pt x="5043" y="12387"/>
                  <a:pt x="5043" y="12387"/>
                  <a:pt x="5043" y="12387"/>
                </a:cubicBezTo>
                <a:cubicBezTo>
                  <a:pt x="5043" y="12387"/>
                  <a:pt x="5043" y="12284"/>
                  <a:pt x="5043" y="12284"/>
                </a:cubicBezTo>
                <a:cubicBezTo>
                  <a:pt x="5043" y="12284"/>
                  <a:pt x="5138" y="12284"/>
                  <a:pt x="5138" y="12387"/>
                </a:cubicBezTo>
                <a:cubicBezTo>
                  <a:pt x="5138" y="12387"/>
                  <a:pt x="5233" y="12489"/>
                  <a:pt x="5233" y="12489"/>
                </a:cubicBezTo>
                <a:cubicBezTo>
                  <a:pt x="5233" y="12591"/>
                  <a:pt x="5138" y="12591"/>
                  <a:pt x="5138" y="12591"/>
                </a:cubicBezTo>
                <a:cubicBezTo>
                  <a:pt x="5138" y="12694"/>
                  <a:pt x="5233" y="12694"/>
                  <a:pt x="5138" y="12694"/>
                </a:cubicBezTo>
                <a:cubicBezTo>
                  <a:pt x="5043" y="12694"/>
                  <a:pt x="5043" y="12694"/>
                  <a:pt x="5043" y="12694"/>
                </a:cubicBezTo>
                <a:cubicBezTo>
                  <a:pt x="5043" y="12694"/>
                  <a:pt x="5043" y="12591"/>
                  <a:pt x="5043" y="12591"/>
                </a:cubicBezTo>
                <a:cubicBezTo>
                  <a:pt x="5043" y="12489"/>
                  <a:pt x="5043" y="12387"/>
                  <a:pt x="5043" y="12387"/>
                </a:cubicBezTo>
                <a:close/>
                <a:moveTo>
                  <a:pt x="4663" y="12387"/>
                </a:moveTo>
                <a:cubicBezTo>
                  <a:pt x="4663" y="12387"/>
                  <a:pt x="4663" y="12387"/>
                  <a:pt x="4663" y="12387"/>
                </a:cubicBezTo>
                <a:cubicBezTo>
                  <a:pt x="4663" y="12387"/>
                  <a:pt x="4758" y="12387"/>
                  <a:pt x="4758" y="12489"/>
                </a:cubicBezTo>
                <a:cubicBezTo>
                  <a:pt x="4758" y="12489"/>
                  <a:pt x="4853" y="12489"/>
                  <a:pt x="4853" y="12591"/>
                </a:cubicBezTo>
                <a:cubicBezTo>
                  <a:pt x="4853" y="12591"/>
                  <a:pt x="4853" y="12591"/>
                  <a:pt x="4853" y="12694"/>
                </a:cubicBezTo>
                <a:cubicBezTo>
                  <a:pt x="4853" y="12796"/>
                  <a:pt x="4948" y="12796"/>
                  <a:pt x="4853" y="12796"/>
                </a:cubicBezTo>
                <a:cubicBezTo>
                  <a:pt x="4758" y="12694"/>
                  <a:pt x="4758" y="12694"/>
                  <a:pt x="4758" y="12694"/>
                </a:cubicBezTo>
                <a:cubicBezTo>
                  <a:pt x="4663" y="12591"/>
                  <a:pt x="4663" y="12591"/>
                  <a:pt x="4663" y="12591"/>
                </a:cubicBezTo>
                <a:cubicBezTo>
                  <a:pt x="4663" y="12489"/>
                  <a:pt x="4663" y="12489"/>
                  <a:pt x="4663" y="12489"/>
                </a:cubicBezTo>
                <a:cubicBezTo>
                  <a:pt x="4663" y="12387"/>
                  <a:pt x="4663" y="12387"/>
                  <a:pt x="4663" y="12387"/>
                </a:cubicBezTo>
                <a:close/>
                <a:moveTo>
                  <a:pt x="3235" y="11875"/>
                </a:moveTo>
                <a:cubicBezTo>
                  <a:pt x="3235" y="11875"/>
                  <a:pt x="3235" y="11875"/>
                  <a:pt x="3235" y="11875"/>
                </a:cubicBezTo>
                <a:cubicBezTo>
                  <a:pt x="3235" y="11875"/>
                  <a:pt x="3330" y="11875"/>
                  <a:pt x="3330" y="11875"/>
                </a:cubicBezTo>
                <a:cubicBezTo>
                  <a:pt x="3426" y="11977"/>
                  <a:pt x="3330" y="11977"/>
                  <a:pt x="3426" y="12080"/>
                </a:cubicBezTo>
                <a:cubicBezTo>
                  <a:pt x="3426" y="12080"/>
                  <a:pt x="3330" y="12182"/>
                  <a:pt x="3330" y="12182"/>
                </a:cubicBezTo>
                <a:cubicBezTo>
                  <a:pt x="3235" y="12080"/>
                  <a:pt x="3235" y="12080"/>
                  <a:pt x="3235" y="12080"/>
                </a:cubicBezTo>
                <a:cubicBezTo>
                  <a:pt x="3235" y="11875"/>
                  <a:pt x="3235" y="11875"/>
                  <a:pt x="3235" y="11875"/>
                </a:cubicBezTo>
                <a:close/>
                <a:moveTo>
                  <a:pt x="3235" y="11465"/>
                </a:moveTo>
                <a:cubicBezTo>
                  <a:pt x="3235" y="11465"/>
                  <a:pt x="3235" y="11465"/>
                  <a:pt x="3235" y="11465"/>
                </a:cubicBezTo>
                <a:cubicBezTo>
                  <a:pt x="3235" y="11465"/>
                  <a:pt x="3045" y="11465"/>
                  <a:pt x="3045" y="11465"/>
                </a:cubicBezTo>
                <a:cubicBezTo>
                  <a:pt x="3045" y="11465"/>
                  <a:pt x="2950" y="11465"/>
                  <a:pt x="2950" y="11363"/>
                </a:cubicBezTo>
                <a:cubicBezTo>
                  <a:pt x="2950" y="11363"/>
                  <a:pt x="2950" y="11261"/>
                  <a:pt x="3045" y="11261"/>
                </a:cubicBezTo>
                <a:cubicBezTo>
                  <a:pt x="3045" y="11261"/>
                  <a:pt x="3045" y="11158"/>
                  <a:pt x="3045" y="11056"/>
                </a:cubicBezTo>
                <a:cubicBezTo>
                  <a:pt x="3045" y="11056"/>
                  <a:pt x="3140" y="11056"/>
                  <a:pt x="3140" y="11056"/>
                </a:cubicBezTo>
                <a:cubicBezTo>
                  <a:pt x="3140" y="11056"/>
                  <a:pt x="3235" y="11158"/>
                  <a:pt x="3235" y="11158"/>
                </a:cubicBezTo>
                <a:cubicBezTo>
                  <a:pt x="3235" y="11158"/>
                  <a:pt x="3235" y="11363"/>
                  <a:pt x="3235" y="11465"/>
                </a:cubicBezTo>
                <a:close/>
                <a:moveTo>
                  <a:pt x="3235" y="9111"/>
                </a:moveTo>
                <a:cubicBezTo>
                  <a:pt x="3235" y="9111"/>
                  <a:pt x="3235" y="9111"/>
                  <a:pt x="3235" y="9111"/>
                </a:cubicBezTo>
                <a:cubicBezTo>
                  <a:pt x="3235" y="9111"/>
                  <a:pt x="3426" y="9111"/>
                  <a:pt x="3426" y="9111"/>
                </a:cubicBezTo>
                <a:cubicBezTo>
                  <a:pt x="3426" y="9111"/>
                  <a:pt x="3426" y="9213"/>
                  <a:pt x="3426" y="9316"/>
                </a:cubicBezTo>
                <a:cubicBezTo>
                  <a:pt x="3521" y="9316"/>
                  <a:pt x="3521" y="9418"/>
                  <a:pt x="3521" y="9418"/>
                </a:cubicBezTo>
                <a:cubicBezTo>
                  <a:pt x="3616" y="9418"/>
                  <a:pt x="3616" y="9418"/>
                  <a:pt x="3616" y="9418"/>
                </a:cubicBezTo>
                <a:cubicBezTo>
                  <a:pt x="3616" y="9418"/>
                  <a:pt x="3711" y="9316"/>
                  <a:pt x="3711" y="9418"/>
                </a:cubicBezTo>
                <a:cubicBezTo>
                  <a:pt x="3806" y="9418"/>
                  <a:pt x="3901" y="9316"/>
                  <a:pt x="3901" y="9316"/>
                </a:cubicBezTo>
                <a:cubicBezTo>
                  <a:pt x="3901" y="9316"/>
                  <a:pt x="3996" y="9418"/>
                  <a:pt x="3996" y="9418"/>
                </a:cubicBezTo>
                <a:cubicBezTo>
                  <a:pt x="3996" y="9520"/>
                  <a:pt x="3901" y="9623"/>
                  <a:pt x="3901" y="9623"/>
                </a:cubicBezTo>
                <a:cubicBezTo>
                  <a:pt x="3806" y="9623"/>
                  <a:pt x="3711" y="9520"/>
                  <a:pt x="3711" y="9520"/>
                </a:cubicBezTo>
                <a:cubicBezTo>
                  <a:pt x="3711" y="9520"/>
                  <a:pt x="3616" y="9418"/>
                  <a:pt x="3616" y="9520"/>
                </a:cubicBezTo>
                <a:cubicBezTo>
                  <a:pt x="3616" y="9520"/>
                  <a:pt x="3616" y="9623"/>
                  <a:pt x="3616" y="9725"/>
                </a:cubicBezTo>
                <a:cubicBezTo>
                  <a:pt x="3711" y="9725"/>
                  <a:pt x="3711" y="9725"/>
                  <a:pt x="3711" y="9827"/>
                </a:cubicBezTo>
                <a:cubicBezTo>
                  <a:pt x="3616" y="9827"/>
                  <a:pt x="3616" y="9930"/>
                  <a:pt x="3616" y="9930"/>
                </a:cubicBezTo>
                <a:cubicBezTo>
                  <a:pt x="3616" y="10032"/>
                  <a:pt x="3711" y="10135"/>
                  <a:pt x="3711" y="10135"/>
                </a:cubicBezTo>
                <a:cubicBezTo>
                  <a:pt x="3711" y="10135"/>
                  <a:pt x="3711" y="10135"/>
                  <a:pt x="3711" y="10237"/>
                </a:cubicBezTo>
                <a:cubicBezTo>
                  <a:pt x="3711" y="10237"/>
                  <a:pt x="3806" y="10339"/>
                  <a:pt x="3806" y="10339"/>
                </a:cubicBezTo>
                <a:cubicBezTo>
                  <a:pt x="3806" y="10442"/>
                  <a:pt x="3806" y="10544"/>
                  <a:pt x="3806" y="10544"/>
                </a:cubicBezTo>
                <a:cubicBezTo>
                  <a:pt x="3901" y="10646"/>
                  <a:pt x="3901" y="10646"/>
                  <a:pt x="3901" y="10646"/>
                </a:cubicBezTo>
                <a:cubicBezTo>
                  <a:pt x="3806" y="10851"/>
                  <a:pt x="3806" y="10851"/>
                  <a:pt x="3806" y="10851"/>
                </a:cubicBezTo>
                <a:cubicBezTo>
                  <a:pt x="3806" y="10851"/>
                  <a:pt x="3901" y="10954"/>
                  <a:pt x="3901" y="10954"/>
                </a:cubicBezTo>
                <a:cubicBezTo>
                  <a:pt x="3901" y="11056"/>
                  <a:pt x="4092" y="11158"/>
                  <a:pt x="4092" y="11261"/>
                </a:cubicBezTo>
                <a:cubicBezTo>
                  <a:pt x="4092" y="11261"/>
                  <a:pt x="4092" y="11465"/>
                  <a:pt x="3996" y="11465"/>
                </a:cubicBezTo>
                <a:cubicBezTo>
                  <a:pt x="3996" y="11465"/>
                  <a:pt x="3901" y="11568"/>
                  <a:pt x="3901" y="11465"/>
                </a:cubicBezTo>
                <a:cubicBezTo>
                  <a:pt x="3806" y="11363"/>
                  <a:pt x="3711" y="11158"/>
                  <a:pt x="3711" y="11158"/>
                </a:cubicBezTo>
                <a:cubicBezTo>
                  <a:pt x="3711" y="11158"/>
                  <a:pt x="3711" y="11158"/>
                  <a:pt x="3711" y="11158"/>
                </a:cubicBezTo>
                <a:cubicBezTo>
                  <a:pt x="3711" y="11261"/>
                  <a:pt x="3616" y="11363"/>
                  <a:pt x="3616" y="11363"/>
                </a:cubicBezTo>
                <a:cubicBezTo>
                  <a:pt x="3616" y="11465"/>
                  <a:pt x="3806" y="11568"/>
                  <a:pt x="3806" y="11568"/>
                </a:cubicBezTo>
                <a:cubicBezTo>
                  <a:pt x="3806" y="11568"/>
                  <a:pt x="3711" y="11363"/>
                  <a:pt x="3806" y="11568"/>
                </a:cubicBezTo>
                <a:cubicBezTo>
                  <a:pt x="3901" y="11773"/>
                  <a:pt x="3996" y="11875"/>
                  <a:pt x="3996" y="11875"/>
                </a:cubicBezTo>
                <a:cubicBezTo>
                  <a:pt x="3996" y="11875"/>
                  <a:pt x="4092" y="11977"/>
                  <a:pt x="4187" y="11977"/>
                </a:cubicBezTo>
                <a:cubicBezTo>
                  <a:pt x="4187" y="12080"/>
                  <a:pt x="4187" y="12080"/>
                  <a:pt x="4282" y="12182"/>
                </a:cubicBezTo>
                <a:cubicBezTo>
                  <a:pt x="4282" y="12182"/>
                  <a:pt x="4377" y="12284"/>
                  <a:pt x="4282" y="12284"/>
                </a:cubicBezTo>
                <a:cubicBezTo>
                  <a:pt x="4187" y="12387"/>
                  <a:pt x="4282" y="12387"/>
                  <a:pt x="4187" y="12387"/>
                </a:cubicBezTo>
                <a:cubicBezTo>
                  <a:pt x="4187" y="12284"/>
                  <a:pt x="4092" y="12284"/>
                  <a:pt x="4092" y="12182"/>
                </a:cubicBezTo>
                <a:cubicBezTo>
                  <a:pt x="4092" y="12080"/>
                  <a:pt x="3996" y="11977"/>
                  <a:pt x="3996" y="11875"/>
                </a:cubicBezTo>
                <a:cubicBezTo>
                  <a:pt x="3901" y="11875"/>
                  <a:pt x="3806" y="11773"/>
                  <a:pt x="3806" y="11773"/>
                </a:cubicBezTo>
                <a:cubicBezTo>
                  <a:pt x="3711" y="11773"/>
                  <a:pt x="3711" y="11670"/>
                  <a:pt x="3711" y="11670"/>
                </a:cubicBezTo>
                <a:cubicBezTo>
                  <a:pt x="3711" y="11670"/>
                  <a:pt x="3616" y="11670"/>
                  <a:pt x="3616" y="11670"/>
                </a:cubicBezTo>
                <a:cubicBezTo>
                  <a:pt x="3616" y="11670"/>
                  <a:pt x="3426" y="11670"/>
                  <a:pt x="3426" y="11670"/>
                </a:cubicBezTo>
                <a:cubicBezTo>
                  <a:pt x="3426" y="11568"/>
                  <a:pt x="3426" y="11568"/>
                  <a:pt x="3521" y="11465"/>
                </a:cubicBezTo>
                <a:cubicBezTo>
                  <a:pt x="3521" y="11465"/>
                  <a:pt x="3616" y="11465"/>
                  <a:pt x="3616" y="11465"/>
                </a:cubicBezTo>
                <a:cubicBezTo>
                  <a:pt x="3616" y="11465"/>
                  <a:pt x="3521" y="11363"/>
                  <a:pt x="3521" y="11363"/>
                </a:cubicBezTo>
                <a:cubicBezTo>
                  <a:pt x="3521" y="11363"/>
                  <a:pt x="3521" y="11261"/>
                  <a:pt x="3521" y="11261"/>
                </a:cubicBezTo>
                <a:cubicBezTo>
                  <a:pt x="3426" y="11261"/>
                  <a:pt x="3426" y="11363"/>
                  <a:pt x="3426" y="11261"/>
                </a:cubicBezTo>
                <a:cubicBezTo>
                  <a:pt x="3426" y="11158"/>
                  <a:pt x="3426" y="11158"/>
                  <a:pt x="3426" y="11056"/>
                </a:cubicBezTo>
                <a:cubicBezTo>
                  <a:pt x="3426" y="11056"/>
                  <a:pt x="3426" y="10851"/>
                  <a:pt x="3426" y="10851"/>
                </a:cubicBezTo>
                <a:cubicBezTo>
                  <a:pt x="3521" y="10954"/>
                  <a:pt x="3521" y="10954"/>
                  <a:pt x="3521" y="10954"/>
                </a:cubicBezTo>
                <a:cubicBezTo>
                  <a:pt x="3616" y="10749"/>
                  <a:pt x="3616" y="10749"/>
                  <a:pt x="3616" y="10749"/>
                </a:cubicBezTo>
                <a:cubicBezTo>
                  <a:pt x="3616" y="10749"/>
                  <a:pt x="3616" y="10749"/>
                  <a:pt x="3521" y="10749"/>
                </a:cubicBezTo>
                <a:cubicBezTo>
                  <a:pt x="3426" y="10749"/>
                  <a:pt x="3426" y="10544"/>
                  <a:pt x="3426" y="10544"/>
                </a:cubicBezTo>
                <a:cubicBezTo>
                  <a:pt x="3426" y="10544"/>
                  <a:pt x="3426" y="10442"/>
                  <a:pt x="3426" y="10442"/>
                </a:cubicBezTo>
                <a:cubicBezTo>
                  <a:pt x="3426" y="10442"/>
                  <a:pt x="3330" y="10442"/>
                  <a:pt x="3330" y="10339"/>
                </a:cubicBezTo>
                <a:cubicBezTo>
                  <a:pt x="3235" y="10237"/>
                  <a:pt x="3235" y="10135"/>
                  <a:pt x="3235" y="10135"/>
                </a:cubicBezTo>
                <a:cubicBezTo>
                  <a:pt x="3235" y="10135"/>
                  <a:pt x="3330" y="10135"/>
                  <a:pt x="3235" y="10032"/>
                </a:cubicBezTo>
                <a:cubicBezTo>
                  <a:pt x="3235" y="9930"/>
                  <a:pt x="3235" y="9930"/>
                  <a:pt x="3140" y="9930"/>
                </a:cubicBezTo>
                <a:cubicBezTo>
                  <a:pt x="3140" y="9827"/>
                  <a:pt x="3140" y="9725"/>
                  <a:pt x="3235" y="9725"/>
                </a:cubicBezTo>
                <a:cubicBezTo>
                  <a:pt x="3235" y="9725"/>
                  <a:pt x="3235" y="9725"/>
                  <a:pt x="3330" y="9725"/>
                </a:cubicBezTo>
                <a:cubicBezTo>
                  <a:pt x="3330" y="9827"/>
                  <a:pt x="3426" y="9827"/>
                  <a:pt x="3426" y="9827"/>
                </a:cubicBezTo>
                <a:cubicBezTo>
                  <a:pt x="3426" y="9725"/>
                  <a:pt x="3521" y="9623"/>
                  <a:pt x="3426" y="9623"/>
                </a:cubicBezTo>
                <a:cubicBezTo>
                  <a:pt x="3426" y="9520"/>
                  <a:pt x="3330" y="9418"/>
                  <a:pt x="3330" y="9418"/>
                </a:cubicBezTo>
                <a:cubicBezTo>
                  <a:pt x="3235" y="9316"/>
                  <a:pt x="3235" y="9316"/>
                  <a:pt x="3235" y="9316"/>
                </a:cubicBezTo>
                <a:cubicBezTo>
                  <a:pt x="3235" y="9316"/>
                  <a:pt x="3235" y="9316"/>
                  <a:pt x="3235" y="9213"/>
                </a:cubicBezTo>
                <a:cubicBezTo>
                  <a:pt x="3235" y="9213"/>
                  <a:pt x="3235" y="9111"/>
                  <a:pt x="3235" y="9111"/>
                </a:cubicBezTo>
                <a:close/>
                <a:moveTo>
                  <a:pt x="3140" y="9111"/>
                </a:moveTo>
                <a:cubicBezTo>
                  <a:pt x="3140" y="9111"/>
                  <a:pt x="3140" y="9111"/>
                  <a:pt x="3140" y="9111"/>
                </a:cubicBezTo>
                <a:cubicBezTo>
                  <a:pt x="3140" y="9111"/>
                  <a:pt x="3045" y="9009"/>
                  <a:pt x="3045" y="8906"/>
                </a:cubicBezTo>
                <a:cubicBezTo>
                  <a:pt x="3045" y="8906"/>
                  <a:pt x="3045" y="8906"/>
                  <a:pt x="3045" y="8804"/>
                </a:cubicBezTo>
                <a:cubicBezTo>
                  <a:pt x="3045" y="8701"/>
                  <a:pt x="2950" y="8701"/>
                  <a:pt x="2950" y="8599"/>
                </a:cubicBezTo>
                <a:cubicBezTo>
                  <a:pt x="3045" y="8599"/>
                  <a:pt x="3045" y="8497"/>
                  <a:pt x="3045" y="8497"/>
                </a:cubicBezTo>
                <a:cubicBezTo>
                  <a:pt x="3140" y="8394"/>
                  <a:pt x="3235" y="8394"/>
                  <a:pt x="3235" y="8497"/>
                </a:cubicBezTo>
                <a:cubicBezTo>
                  <a:pt x="3235" y="8497"/>
                  <a:pt x="3235" y="8599"/>
                  <a:pt x="3235" y="8701"/>
                </a:cubicBezTo>
                <a:cubicBezTo>
                  <a:pt x="3235" y="8701"/>
                  <a:pt x="3235" y="8804"/>
                  <a:pt x="3235" y="8804"/>
                </a:cubicBezTo>
                <a:cubicBezTo>
                  <a:pt x="3235" y="8906"/>
                  <a:pt x="3330" y="8906"/>
                  <a:pt x="3330" y="8906"/>
                </a:cubicBezTo>
                <a:cubicBezTo>
                  <a:pt x="3330" y="9009"/>
                  <a:pt x="3330" y="9111"/>
                  <a:pt x="3330" y="9111"/>
                </a:cubicBezTo>
                <a:lnTo>
                  <a:pt x="3140" y="9111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96" name="Shape 2296"/>
          <p:cNvSpPr/>
          <p:nvPr/>
        </p:nvSpPr>
        <p:spPr>
          <a:xfrm>
            <a:off x="10179643" y="4520747"/>
            <a:ext cx="230168" cy="125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7" h="20762" extrusionOk="0">
                <a:moveTo>
                  <a:pt x="455" y="15078"/>
                </a:moveTo>
                <a:cubicBezTo>
                  <a:pt x="455" y="15078"/>
                  <a:pt x="455" y="14686"/>
                  <a:pt x="455" y="13900"/>
                </a:cubicBezTo>
                <a:cubicBezTo>
                  <a:pt x="227" y="13115"/>
                  <a:pt x="0" y="11937"/>
                  <a:pt x="0" y="11937"/>
                </a:cubicBezTo>
                <a:cubicBezTo>
                  <a:pt x="0" y="11937"/>
                  <a:pt x="227" y="11544"/>
                  <a:pt x="455" y="11937"/>
                </a:cubicBezTo>
                <a:cubicBezTo>
                  <a:pt x="682" y="12329"/>
                  <a:pt x="909" y="13115"/>
                  <a:pt x="1592" y="12329"/>
                </a:cubicBezTo>
                <a:cubicBezTo>
                  <a:pt x="1819" y="12329"/>
                  <a:pt x="2046" y="12329"/>
                  <a:pt x="2046" y="11937"/>
                </a:cubicBezTo>
                <a:cubicBezTo>
                  <a:pt x="2501" y="11151"/>
                  <a:pt x="2501" y="10366"/>
                  <a:pt x="2728" y="10366"/>
                </a:cubicBezTo>
                <a:cubicBezTo>
                  <a:pt x="2956" y="9973"/>
                  <a:pt x="2956" y="10366"/>
                  <a:pt x="3411" y="10366"/>
                </a:cubicBezTo>
                <a:cubicBezTo>
                  <a:pt x="3411" y="10366"/>
                  <a:pt x="3638" y="9973"/>
                  <a:pt x="3638" y="9973"/>
                </a:cubicBezTo>
                <a:cubicBezTo>
                  <a:pt x="3865" y="9973"/>
                  <a:pt x="3865" y="10366"/>
                  <a:pt x="4093" y="10366"/>
                </a:cubicBezTo>
                <a:cubicBezTo>
                  <a:pt x="4320" y="10366"/>
                  <a:pt x="4320" y="9973"/>
                  <a:pt x="4547" y="10366"/>
                </a:cubicBezTo>
                <a:cubicBezTo>
                  <a:pt x="4775" y="10366"/>
                  <a:pt x="5002" y="10758"/>
                  <a:pt x="5229" y="10758"/>
                </a:cubicBezTo>
                <a:cubicBezTo>
                  <a:pt x="5457" y="10758"/>
                  <a:pt x="5912" y="10758"/>
                  <a:pt x="5912" y="9973"/>
                </a:cubicBezTo>
                <a:cubicBezTo>
                  <a:pt x="6139" y="9580"/>
                  <a:pt x="6366" y="8795"/>
                  <a:pt x="6366" y="7617"/>
                </a:cubicBezTo>
                <a:cubicBezTo>
                  <a:pt x="6366" y="6438"/>
                  <a:pt x="6139" y="5653"/>
                  <a:pt x="6366" y="6046"/>
                </a:cubicBezTo>
                <a:cubicBezTo>
                  <a:pt x="6366" y="6046"/>
                  <a:pt x="7048" y="6438"/>
                  <a:pt x="7503" y="6831"/>
                </a:cubicBezTo>
                <a:cubicBezTo>
                  <a:pt x="7958" y="6831"/>
                  <a:pt x="7731" y="6438"/>
                  <a:pt x="8185" y="6831"/>
                </a:cubicBezTo>
                <a:cubicBezTo>
                  <a:pt x="8640" y="6831"/>
                  <a:pt x="9549" y="7224"/>
                  <a:pt x="10004" y="7224"/>
                </a:cubicBezTo>
                <a:cubicBezTo>
                  <a:pt x="10914" y="7224"/>
                  <a:pt x="12051" y="7224"/>
                  <a:pt x="13187" y="6831"/>
                </a:cubicBezTo>
                <a:cubicBezTo>
                  <a:pt x="13187" y="6438"/>
                  <a:pt x="13642" y="6046"/>
                  <a:pt x="13869" y="6046"/>
                </a:cubicBezTo>
                <a:cubicBezTo>
                  <a:pt x="14097" y="5653"/>
                  <a:pt x="14552" y="6046"/>
                  <a:pt x="15006" y="5653"/>
                </a:cubicBezTo>
                <a:cubicBezTo>
                  <a:pt x="15234" y="5653"/>
                  <a:pt x="15688" y="5260"/>
                  <a:pt x="15916" y="4867"/>
                </a:cubicBezTo>
                <a:cubicBezTo>
                  <a:pt x="16371" y="4475"/>
                  <a:pt x="16825" y="4082"/>
                  <a:pt x="17280" y="3689"/>
                </a:cubicBezTo>
                <a:cubicBezTo>
                  <a:pt x="17507" y="3689"/>
                  <a:pt x="17507" y="3297"/>
                  <a:pt x="17735" y="2904"/>
                </a:cubicBezTo>
                <a:cubicBezTo>
                  <a:pt x="17962" y="2904"/>
                  <a:pt x="17962" y="2904"/>
                  <a:pt x="18189" y="2904"/>
                </a:cubicBezTo>
                <a:cubicBezTo>
                  <a:pt x="18417" y="2904"/>
                  <a:pt x="18644" y="2511"/>
                  <a:pt x="18872" y="2511"/>
                </a:cubicBezTo>
                <a:cubicBezTo>
                  <a:pt x="19326" y="2118"/>
                  <a:pt x="19554" y="1726"/>
                  <a:pt x="20236" y="940"/>
                </a:cubicBezTo>
                <a:cubicBezTo>
                  <a:pt x="20918" y="-238"/>
                  <a:pt x="21600" y="-238"/>
                  <a:pt x="21373" y="547"/>
                </a:cubicBezTo>
                <a:cubicBezTo>
                  <a:pt x="21373" y="940"/>
                  <a:pt x="20463" y="1726"/>
                  <a:pt x="20236" y="2118"/>
                </a:cubicBezTo>
                <a:cubicBezTo>
                  <a:pt x="19781" y="2904"/>
                  <a:pt x="19326" y="3689"/>
                  <a:pt x="18872" y="4082"/>
                </a:cubicBezTo>
                <a:cubicBezTo>
                  <a:pt x="18417" y="4082"/>
                  <a:pt x="17735" y="4867"/>
                  <a:pt x="17280" y="5653"/>
                </a:cubicBezTo>
                <a:cubicBezTo>
                  <a:pt x="16825" y="6046"/>
                  <a:pt x="16825" y="6831"/>
                  <a:pt x="16598" y="7224"/>
                </a:cubicBezTo>
                <a:cubicBezTo>
                  <a:pt x="15916" y="8009"/>
                  <a:pt x="15688" y="7224"/>
                  <a:pt x="15461" y="7617"/>
                </a:cubicBezTo>
                <a:cubicBezTo>
                  <a:pt x="15461" y="8402"/>
                  <a:pt x="15234" y="9580"/>
                  <a:pt x="15234" y="10366"/>
                </a:cubicBezTo>
                <a:cubicBezTo>
                  <a:pt x="15461" y="11544"/>
                  <a:pt x="16143" y="12329"/>
                  <a:pt x="16598" y="13115"/>
                </a:cubicBezTo>
                <a:cubicBezTo>
                  <a:pt x="16598" y="13115"/>
                  <a:pt x="17280" y="14293"/>
                  <a:pt x="16825" y="14686"/>
                </a:cubicBezTo>
                <a:cubicBezTo>
                  <a:pt x="16598" y="14686"/>
                  <a:pt x="16371" y="13900"/>
                  <a:pt x="15916" y="13900"/>
                </a:cubicBezTo>
                <a:cubicBezTo>
                  <a:pt x="15461" y="13900"/>
                  <a:pt x="14779" y="13900"/>
                  <a:pt x="14324" y="14293"/>
                </a:cubicBezTo>
                <a:cubicBezTo>
                  <a:pt x="14097" y="14293"/>
                  <a:pt x="13869" y="13900"/>
                  <a:pt x="13415" y="13900"/>
                </a:cubicBezTo>
                <a:cubicBezTo>
                  <a:pt x="12960" y="14293"/>
                  <a:pt x="12505" y="15864"/>
                  <a:pt x="12505" y="16649"/>
                </a:cubicBezTo>
                <a:cubicBezTo>
                  <a:pt x="12505" y="17042"/>
                  <a:pt x="12051" y="17042"/>
                  <a:pt x="11823" y="17827"/>
                </a:cubicBezTo>
                <a:cubicBezTo>
                  <a:pt x="11368" y="18220"/>
                  <a:pt x="11141" y="17827"/>
                  <a:pt x="10686" y="18220"/>
                </a:cubicBezTo>
                <a:cubicBezTo>
                  <a:pt x="10232" y="18613"/>
                  <a:pt x="10232" y="19006"/>
                  <a:pt x="9777" y="19006"/>
                </a:cubicBezTo>
                <a:cubicBezTo>
                  <a:pt x="9095" y="19006"/>
                  <a:pt x="8413" y="19398"/>
                  <a:pt x="8185" y="19398"/>
                </a:cubicBezTo>
                <a:cubicBezTo>
                  <a:pt x="6821" y="19398"/>
                  <a:pt x="7503" y="21362"/>
                  <a:pt x="6594" y="20577"/>
                </a:cubicBezTo>
                <a:cubicBezTo>
                  <a:pt x="6139" y="20577"/>
                  <a:pt x="5912" y="19791"/>
                  <a:pt x="5457" y="19398"/>
                </a:cubicBezTo>
                <a:cubicBezTo>
                  <a:pt x="5229" y="19398"/>
                  <a:pt x="4775" y="20184"/>
                  <a:pt x="4320" y="20577"/>
                </a:cubicBezTo>
                <a:cubicBezTo>
                  <a:pt x="3865" y="20969"/>
                  <a:pt x="3183" y="19791"/>
                  <a:pt x="2728" y="19398"/>
                </a:cubicBezTo>
                <a:cubicBezTo>
                  <a:pt x="2274" y="19006"/>
                  <a:pt x="2046" y="19791"/>
                  <a:pt x="1819" y="19398"/>
                </a:cubicBezTo>
                <a:cubicBezTo>
                  <a:pt x="1364" y="18613"/>
                  <a:pt x="1592" y="17827"/>
                  <a:pt x="1137" y="17435"/>
                </a:cubicBezTo>
                <a:cubicBezTo>
                  <a:pt x="909" y="16649"/>
                  <a:pt x="455" y="15864"/>
                  <a:pt x="455" y="15078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97" name="Shape 2297"/>
          <p:cNvSpPr/>
          <p:nvPr/>
        </p:nvSpPr>
        <p:spPr>
          <a:xfrm>
            <a:off x="8548839" y="3500495"/>
            <a:ext cx="454835" cy="4694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7" y="1527"/>
                </a:moveTo>
                <a:cubicBezTo>
                  <a:pt x="1277" y="1527"/>
                  <a:pt x="1277" y="1527"/>
                  <a:pt x="1277" y="1527"/>
                </a:cubicBezTo>
                <a:cubicBezTo>
                  <a:pt x="1277" y="1527"/>
                  <a:pt x="1277" y="1527"/>
                  <a:pt x="1277" y="1527"/>
                </a:cubicBezTo>
                <a:cubicBezTo>
                  <a:pt x="1394" y="1527"/>
                  <a:pt x="1394" y="1527"/>
                  <a:pt x="1510" y="1527"/>
                </a:cubicBezTo>
                <a:cubicBezTo>
                  <a:pt x="1742" y="1527"/>
                  <a:pt x="1858" y="1527"/>
                  <a:pt x="1858" y="1527"/>
                </a:cubicBezTo>
                <a:cubicBezTo>
                  <a:pt x="1974" y="1200"/>
                  <a:pt x="1974" y="1200"/>
                  <a:pt x="1974" y="1200"/>
                </a:cubicBezTo>
                <a:cubicBezTo>
                  <a:pt x="2206" y="1091"/>
                  <a:pt x="2206" y="1091"/>
                  <a:pt x="2206" y="1091"/>
                </a:cubicBezTo>
                <a:cubicBezTo>
                  <a:pt x="2206" y="1091"/>
                  <a:pt x="2555" y="655"/>
                  <a:pt x="2671" y="655"/>
                </a:cubicBezTo>
                <a:cubicBezTo>
                  <a:pt x="2903" y="655"/>
                  <a:pt x="2671" y="436"/>
                  <a:pt x="2671" y="436"/>
                </a:cubicBezTo>
                <a:cubicBezTo>
                  <a:pt x="2671" y="436"/>
                  <a:pt x="3252" y="218"/>
                  <a:pt x="3484" y="218"/>
                </a:cubicBezTo>
                <a:cubicBezTo>
                  <a:pt x="3484" y="218"/>
                  <a:pt x="3484" y="218"/>
                  <a:pt x="3600" y="218"/>
                </a:cubicBezTo>
                <a:cubicBezTo>
                  <a:pt x="3716" y="218"/>
                  <a:pt x="3716" y="327"/>
                  <a:pt x="3716" y="327"/>
                </a:cubicBezTo>
                <a:cubicBezTo>
                  <a:pt x="4181" y="109"/>
                  <a:pt x="4181" y="109"/>
                  <a:pt x="4181" y="109"/>
                </a:cubicBezTo>
                <a:cubicBezTo>
                  <a:pt x="4181" y="109"/>
                  <a:pt x="4877" y="0"/>
                  <a:pt x="4994" y="0"/>
                </a:cubicBezTo>
                <a:cubicBezTo>
                  <a:pt x="5110" y="0"/>
                  <a:pt x="5342" y="109"/>
                  <a:pt x="5342" y="109"/>
                </a:cubicBezTo>
                <a:cubicBezTo>
                  <a:pt x="5574" y="109"/>
                  <a:pt x="5574" y="109"/>
                  <a:pt x="5574" y="109"/>
                </a:cubicBezTo>
                <a:cubicBezTo>
                  <a:pt x="5574" y="109"/>
                  <a:pt x="5690" y="218"/>
                  <a:pt x="5806" y="218"/>
                </a:cubicBezTo>
                <a:cubicBezTo>
                  <a:pt x="6039" y="327"/>
                  <a:pt x="6155" y="655"/>
                  <a:pt x="6271" y="655"/>
                </a:cubicBezTo>
                <a:cubicBezTo>
                  <a:pt x="6503" y="764"/>
                  <a:pt x="6735" y="764"/>
                  <a:pt x="6852" y="764"/>
                </a:cubicBezTo>
                <a:cubicBezTo>
                  <a:pt x="6968" y="873"/>
                  <a:pt x="7200" y="982"/>
                  <a:pt x="7200" y="982"/>
                </a:cubicBezTo>
                <a:cubicBezTo>
                  <a:pt x="7200" y="982"/>
                  <a:pt x="7781" y="1527"/>
                  <a:pt x="7897" y="1527"/>
                </a:cubicBezTo>
                <a:cubicBezTo>
                  <a:pt x="8013" y="1527"/>
                  <a:pt x="8013" y="1527"/>
                  <a:pt x="8129" y="1745"/>
                </a:cubicBezTo>
                <a:cubicBezTo>
                  <a:pt x="8245" y="1855"/>
                  <a:pt x="8594" y="1745"/>
                  <a:pt x="8594" y="1745"/>
                </a:cubicBezTo>
                <a:cubicBezTo>
                  <a:pt x="8594" y="1745"/>
                  <a:pt x="8710" y="2073"/>
                  <a:pt x="8594" y="2182"/>
                </a:cubicBezTo>
                <a:cubicBezTo>
                  <a:pt x="8594" y="2291"/>
                  <a:pt x="8594" y="2618"/>
                  <a:pt x="8594" y="2618"/>
                </a:cubicBezTo>
                <a:cubicBezTo>
                  <a:pt x="8594" y="2618"/>
                  <a:pt x="8594" y="2727"/>
                  <a:pt x="8594" y="2836"/>
                </a:cubicBezTo>
                <a:cubicBezTo>
                  <a:pt x="8710" y="3055"/>
                  <a:pt x="8826" y="3055"/>
                  <a:pt x="8826" y="3273"/>
                </a:cubicBezTo>
                <a:cubicBezTo>
                  <a:pt x="8942" y="3382"/>
                  <a:pt x="8826" y="3382"/>
                  <a:pt x="8942" y="3491"/>
                </a:cubicBezTo>
                <a:cubicBezTo>
                  <a:pt x="9058" y="3600"/>
                  <a:pt x="9174" y="3818"/>
                  <a:pt x="9290" y="3818"/>
                </a:cubicBezTo>
                <a:cubicBezTo>
                  <a:pt x="9406" y="3818"/>
                  <a:pt x="9523" y="3818"/>
                  <a:pt x="9871" y="3927"/>
                </a:cubicBezTo>
                <a:cubicBezTo>
                  <a:pt x="10219" y="4145"/>
                  <a:pt x="10335" y="4145"/>
                  <a:pt x="10452" y="4255"/>
                </a:cubicBezTo>
                <a:cubicBezTo>
                  <a:pt x="10684" y="4364"/>
                  <a:pt x="10568" y="4255"/>
                  <a:pt x="10916" y="4364"/>
                </a:cubicBezTo>
                <a:cubicBezTo>
                  <a:pt x="11381" y="4473"/>
                  <a:pt x="11265" y="4364"/>
                  <a:pt x="11381" y="4473"/>
                </a:cubicBezTo>
                <a:cubicBezTo>
                  <a:pt x="11497" y="4473"/>
                  <a:pt x="11381" y="4364"/>
                  <a:pt x="11613" y="4473"/>
                </a:cubicBezTo>
                <a:cubicBezTo>
                  <a:pt x="11961" y="4473"/>
                  <a:pt x="12194" y="4582"/>
                  <a:pt x="12194" y="4582"/>
                </a:cubicBezTo>
                <a:cubicBezTo>
                  <a:pt x="12194" y="4800"/>
                  <a:pt x="12194" y="4800"/>
                  <a:pt x="12194" y="4800"/>
                </a:cubicBezTo>
                <a:cubicBezTo>
                  <a:pt x="11961" y="5236"/>
                  <a:pt x="11961" y="5236"/>
                  <a:pt x="11961" y="5236"/>
                </a:cubicBezTo>
                <a:cubicBezTo>
                  <a:pt x="11961" y="5564"/>
                  <a:pt x="11961" y="5564"/>
                  <a:pt x="11961" y="5564"/>
                </a:cubicBezTo>
                <a:cubicBezTo>
                  <a:pt x="11961" y="5564"/>
                  <a:pt x="11729" y="5564"/>
                  <a:pt x="11961" y="5673"/>
                </a:cubicBezTo>
                <a:cubicBezTo>
                  <a:pt x="12194" y="5782"/>
                  <a:pt x="12658" y="5891"/>
                  <a:pt x="12658" y="5891"/>
                </a:cubicBezTo>
                <a:cubicBezTo>
                  <a:pt x="13006" y="6109"/>
                  <a:pt x="13006" y="6109"/>
                  <a:pt x="13006" y="6109"/>
                </a:cubicBezTo>
                <a:cubicBezTo>
                  <a:pt x="13006" y="6109"/>
                  <a:pt x="12774" y="6436"/>
                  <a:pt x="12658" y="6545"/>
                </a:cubicBezTo>
                <a:cubicBezTo>
                  <a:pt x="12542" y="6545"/>
                  <a:pt x="12194" y="6545"/>
                  <a:pt x="12194" y="6545"/>
                </a:cubicBezTo>
                <a:cubicBezTo>
                  <a:pt x="12194" y="6545"/>
                  <a:pt x="12077" y="6873"/>
                  <a:pt x="12310" y="6873"/>
                </a:cubicBezTo>
                <a:cubicBezTo>
                  <a:pt x="12426" y="6982"/>
                  <a:pt x="12658" y="6982"/>
                  <a:pt x="12774" y="6982"/>
                </a:cubicBezTo>
                <a:cubicBezTo>
                  <a:pt x="12890" y="6982"/>
                  <a:pt x="13123" y="7091"/>
                  <a:pt x="13123" y="7091"/>
                </a:cubicBezTo>
                <a:cubicBezTo>
                  <a:pt x="13123" y="7091"/>
                  <a:pt x="13239" y="7091"/>
                  <a:pt x="13355" y="7200"/>
                </a:cubicBezTo>
                <a:cubicBezTo>
                  <a:pt x="13355" y="7418"/>
                  <a:pt x="13471" y="7527"/>
                  <a:pt x="13587" y="7527"/>
                </a:cubicBezTo>
                <a:cubicBezTo>
                  <a:pt x="13703" y="7527"/>
                  <a:pt x="13935" y="7527"/>
                  <a:pt x="14052" y="7527"/>
                </a:cubicBezTo>
                <a:cubicBezTo>
                  <a:pt x="14168" y="7527"/>
                  <a:pt x="14168" y="7418"/>
                  <a:pt x="14284" y="7418"/>
                </a:cubicBezTo>
                <a:cubicBezTo>
                  <a:pt x="14400" y="7527"/>
                  <a:pt x="15097" y="7418"/>
                  <a:pt x="15097" y="7418"/>
                </a:cubicBezTo>
                <a:cubicBezTo>
                  <a:pt x="15097" y="7418"/>
                  <a:pt x="15097" y="7418"/>
                  <a:pt x="15213" y="7636"/>
                </a:cubicBezTo>
                <a:cubicBezTo>
                  <a:pt x="15445" y="7964"/>
                  <a:pt x="15794" y="8073"/>
                  <a:pt x="15794" y="8073"/>
                </a:cubicBezTo>
                <a:cubicBezTo>
                  <a:pt x="15794" y="8073"/>
                  <a:pt x="15910" y="8182"/>
                  <a:pt x="15910" y="8073"/>
                </a:cubicBezTo>
                <a:cubicBezTo>
                  <a:pt x="15910" y="7964"/>
                  <a:pt x="16026" y="7855"/>
                  <a:pt x="16026" y="7855"/>
                </a:cubicBezTo>
                <a:cubicBezTo>
                  <a:pt x="16026" y="7855"/>
                  <a:pt x="16258" y="7527"/>
                  <a:pt x="16258" y="7418"/>
                </a:cubicBezTo>
                <a:cubicBezTo>
                  <a:pt x="16374" y="7309"/>
                  <a:pt x="16490" y="6982"/>
                  <a:pt x="16606" y="6982"/>
                </a:cubicBezTo>
                <a:cubicBezTo>
                  <a:pt x="16723" y="6873"/>
                  <a:pt x="17071" y="6655"/>
                  <a:pt x="17071" y="6655"/>
                </a:cubicBezTo>
                <a:cubicBezTo>
                  <a:pt x="17071" y="6655"/>
                  <a:pt x="17071" y="6545"/>
                  <a:pt x="17303" y="6655"/>
                </a:cubicBezTo>
                <a:cubicBezTo>
                  <a:pt x="17419" y="6873"/>
                  <a:pt x="17768" y="7091"/>
                  <a:pt x="17768" y="7091"/>
                </a:cubicBezTo>
                <a:cubicBezTo>
                  <a:pt x="18348" y="7091"/>
                  <a:pt x="18348" y="7091"/>
                  <a:pt x="18348" y="7091"/>
                </a:cubicBezTo>
                <a:cubicBezTo>
                  <a:pt x="18348" y="7091"/>
                  <a:pt x="18697" y="7200"/>
                  <a:pt x="18697" y="7309"/>
                </a:cubicBezTo>
                <a:cubicBezTo>
                  <a:pt x="18697" y="7418"/>
                  <a:pt x="18581" y="7418"/>
                  <a:pt x="18348" y="7527"/>
                </a:cubicBezTo>
                <a:cubicBezTo>
                  <a:pt x="18232" y="7527"/>
                  <a:pt x="17884" y="7200"/>
                  <a:pt x="17884" y="7309"/>
                </a:cubicBezTo>
                <a:cubicBezTo>
                  <a:pt x="17768" y="7418"/>
                  <a:pt x="17768" y="7636"/>
                  <a:pt x="17768" y="7636"/>
                </a:cubicBezTo>
                <a:cubicBezTo>
                  <a:pt x="17303" y="7855"/>
                  <a:pt x="17303" y="7855"/>
                  <a:pt x="17303" y="7855"/>
                </a:cubicBezTo>
                <a:cubicBezTo>
                  <a:pt x="17419" y="8073"/>
                  <a:pt x="17419" y="8073"/>
                  <a:pt x="17419" y="8073"/>
                </a:cubicBezTo>
                <a:cubicBezTo>
                  <a:pt x="17419" y="8073"/>
                  <a:pt x="18000" y="8291"/>
                  <a:pt x="18000" y="8400"/>
                </a:cubicBezTo>
                <a:cubicBezTo>
                  <a:pt x="18000" y="8509"/>
                  <a:pt x="18000" y="8727"/>
                  <a:pt x="18000" y="8727"/>
                </a:cubicBezTo>
                <a:cubicBezTo>
                  <a:pt x="18348" y="8836"/>
                  <a:pt x="18348" y="8836"/>
                  <a:pt x="18348" y="8836"/>
                </a:cubicBezTo>
                <a:cubicBezTo>
                  <a:pt x="18581" y="8727"/>
                  <a:pt x="18581" y="8727"/>
                  <a:pt x="18581" y="8727"/>
                </a:cubicBezTo>
                <a:cubicBezTo>
                  <a:pt x="18581" y="9164"/>
                  <a:pt x="18581" y="9164"/>
                  <a:pt x="18581" y="9164"/>
                </a:cubicBezTo>
                <a:cubicBezTo>
                  <a:pt x="18581" y="9600"/>
                  <a:pt x="18581" y="9600"/>
                  <a:pt x="18581" y="9600"/>
                </a:cubicBezTo>
                <a:cubicBezTo>
                  <a:pt x="18581" y="9927"/>
                  <a:pt x="18581" y="9927"/>
                  <a:pt x="18581" y="9927"/>
                </a:cubicBezTo>
                <a:cubicBezTo>
                  <a:pt x="18581" y="9927"/>
                  <a:pt x="18697" y="10255"/>
                  <a:pt x="18581" y="10255"/>
                </a:cubicBezTo>
                <a:cubicBezTo>
                  <a:pt x="18465" y="10255"/>
                  <a:pt x="18116" y="10473"/>
                  <a:pt x="18116" y="10473"/>
                </a:cubicBezTo>
                <a:cubicBezTo>
                  <a:pt x="17884" y="10800"/>
                  <a:pt x="17884" y="10800"/>
                  <a:pt x="17884" y="10800"/>
                </a:cubicBezTo>
                <a:cubicBezTo>
                  <a:pt x="17884" y="10800"/>
                  <a:pt x="17884" y="11236"/>
                  <a:pt x="17884" y="11345"/>
                </a:cubicBezTo>
                <a:cubicBezTo>
                  <a:pt x="18000" y="11564"/>
                  <a:pt x="17884" y="11891"/>
                  <a:pt x="17884" y="11891"/>
                </a:cubicBezTo>
                <a:cubicBezTo>
                  <a:pt x="17884" y="11891"/>
                  <a:pt x="17884" y="12109"/>
                  <a:pt x="18000" y="12218"/>
                </a:cubicBezTo>
                <a:cubicBezTo>
                  <a:pt x="18116" y="12327"/>
                  <a:pt x="18232" y="12545"/>
                  <a:pt x="18232" y="12545"/>
                </a:cubicBezTo>
                <a:cubicBezTo>
                  <a:pt x="18232" y="12545"/>
                  <a:pt x="18348" y="12655"/>
                  <a:pt x="18465" y="12873"/>
                </a:cubicBezTo>
                <a:cubicBezTo>
                  <a:pt x="18581" y="13091"/>
                  <a:pt x="19045" y="13636"/>
                  <a:pt x="19045" y="13636"/>
                </a:cubicBezTo>
                <a:cubicBezTo>
                  <a:pt x="19045" y="13636"/>
                  <a:pt x="19394" y="13745"/>
                  <a:pt x="19510" y="13745"/>
                </a:cubicBezTo>
                <a:cubicBezTo>
                  <a:pt x="19510" y="13745"/>
                  <a:pt x="19974" y="13964"/>
                  <a:pt x="19974" y="13964"/>
                </a:cubicBezTo>
                <a:cubicBezTo>
                  <a:pt x="19974" y="13964"/>
                  <a:pt x="20206" y="13964"/>
                  <a:pt x="20206" y="14073"/>
                </a:cubicBezTo>
                <a:cubicBezTo>
                  <a:pt x="20206" y="14073"/>
                  <a:pt x="20671" y="14727"/>
                  <a:pt x="20671" y="14727"/>
                </a:cubicBezTo>
                <a:cubicBezTo>
                  <a:pt x="21135" y="14836"/>
                  <a:pt x="21135" y="14836"/>
                  <a:pt x="21135" y="14836"/>
                </a:cubicBezTo>
                <a:cubicBezTo>
                  <a:pt x="21600" y="14836"/>
                  <a:pt x="21600" y="14836"/>
                  <a:pt x="21600" y="14836"/>
                </a:cubicBezTo>
                <a:cubicBezTo>
                  <a:pt x="21600" y="14836"/>
                  <a:pt x="21484" y="15382"/>
                  <a:pt x="21368" y="15491"/>
                </a:cubicBezTo>
                <a:cubicBezTo>
                  <a:pt x="21252" y="15600"/>
                  <a:pt x="20903" y="16036"/>
                  <a:pt x="20903" y="16036"/>
                </a:cubicBezTo>
                <a:cubicBezTo>
                  <a:pt x="20903" y="16036"/>
                  <a:pt x="20671" y="16255"/>
                  <a:pt x="20671" y="16473"/>
                </a:cubicBezTo>
                <a:cubicBezTo>
                  <a:pt x="20787" y="16582"/>
                  <a:pt x="20787" y="16909"/>
                  <a:pt x="20787" y="16909"/>
                </a:cubicBezTo>
                <a:cubicBezTo>
                  <a:pt x="20787" y="16909"/>
                  <a:pt x="20555" y="17127"/>
                  <a:pt x="20439" y="17127"/>
                </a:cubicBezTo>
                <a:cubicBezTo>
                  <a:pt x="20323" y="17127"/>
                  <a:pt x="20090" y="17127"/>
                  <a:pt x="19974" y="17236"/>
                </a:cubicBezTo>
                <a:cubicBezTo>
                  <a:pt x="19858" y="17236"/>
                  <a:pt x="19742" y="17345"/>
                  <a:pt x="19742" y="17345"/>
                </a:cubicBezTo>
                <a:cubicBezTo>
                  <a:pt x="19626" y="17455"/>
                  <a:pt x="19394" y="17673"/>
                  <a:pt x="19394" y="17673"/>
                </a:cubicBezTo>
                <a:cubicBezTo>
                  <a:pt x="19626" y="18000"/>
                  <a:pt x="19626" y="18000"/>
                  <a:pt x="19626" y="18000"/>
                </a:cubicBezTo>
                <a:cubicBezTo>
                  <a:pt x="19742" y="18545"/>
                  <a:pt x="19742" y="18545"/>
                  <a:pt x="19742" y="18545"/>
                </a:cubicBezTo>
                <a:cubicBezTo>
                  <a:pt x="19742" y="19091"/>
                  <a:pt x="19742" y="19091"/>
                  <a:pt x="19742" y="19091"/>
                </a:cubicBezTo>
                <a:cubicBezTo>
                  <a:pt x="19742" y="19091"/>
                  <a:pt x="20090" y="19200"/>
                  <a:pt x="20090" y="19309"/>
                </a:cubicBezTo>
                <a:cubicBezTo>
                  <a:pt x="20206" y="19309"/>
                  <a:pt x="20323" y="19636"/>
                  <a:pt x="20323" y="19636"/>
                </a:cubicBezTo>
                <a:cubicBezTo>
                  <a:pt x="20206" y="19855"/>
                  <a:pt x="20206" y="19855"/>
                  <a:pt x="20206" y="19855"/>
                </a:cubicBezTo>
                <a:cubicBezTo>
                  <a:pt x="20090" y="20182"/>
                  <a:pt x="20090" y="20182"/>
                  <a:pt x="20090" y="20182"/>
                </a:cubicBezTo>
                <a:cubicBezTo>
                  <a:pt x="20090" y="20182"/>
                  <a:pt x="19974" y="20400"/>
                  <a:pt x="19858" y="20509"/>
                </a:cubicBezTo>
                <a:cubicBezTo>
                  <a:pt x="19626" y="20509"/>
                  <a:pt x="19277" y="20509"/>
                  <a:pt x="19277" y="20509"/>
                </a:cubicBezTo>
                <a:cubicBezTo>
                  <a:pt x="19277" y="20509"/>
                  <a:pt x="19277" y="20400"/>
                  <a:pt x="19045" y="20509"/>
                </a:cubicBezTo>
                <a:cubicBezTo>
                  <a:pt x="18813" y="20509"/>
                  <a:pt x="18581" y="20727"/>
                  <a:pt x="18581" y="20727"/>
                </a:cubicBezTo>
                <a:cubicBezTo>
                  <a:pt x="18581" y="20727"/>
                  <a:pt x="18581" y="20727"/>
                  <a:pt x="18465" y="20836"/>
                </a:cubicBezTo>
                <a:cubicBezTo>
                  <a:pt x="18232" y="20836"/>
                  <a:pt x="18116" y="20836"/>
                  <a:pt x="18000" y="20836"/>
                </a:cubicBezTo>
                <a:cubicBezTo>
                  <a:pt x="17884" y="20836"/>
                  <a:pt x="17652" y="20727"/>
                  <a:pt x="17652" y="20727"/>
                </a:cubicBezTo>
                <a:cubicBezTo>
                  <a:pt x="17419" y="21055"/>
                  <a:pt x="17419" y="21055"/>
                  <a:pt x="17419" y="21055"/>
                </a:cubicBezTo>
                <a:cubicBezTo>
                  <a:pt x="17419" y="21055"/>
                  <a:pt x="17187" y="21164"/>
                  <a:pt x="17071" y="21164"/>
                </a:cubicBezTo>
                <a:cubicBezTo>
                  <a:pt x="17071" y="21164"/>
                  <a:pt x="16723" y="21600"/>
                  <a:pt x="16723" y="21600"/>
                </a:cubicBezTo>
                <a:cubicBezTo>
                  <a:pt x="16723" y="21600"/>
                  <a:pt x="16723" y="21600"/>
                  <a:pt x="16606" y="21600"/>
                </a:cubicBezTo>
                <a:cubicBezTo>
                  <a:pt x="16374" y="21600"/>
                  <a:pt x="16142" y="21491"/>
                  <a:pt x="16142" y="21491"/>
                </a:cubicBezTo>
                <a:cubicBezTo>
                  <a:pt x="15794" y="21164"/>
                  <a:pt x="15794" y="21164"/>
                  <a:pt x="15794" y="21164"/>
                </a:cubicBezTo>
                <a:cubicBezTo>
                  <a:pt x="15794" y="21164"/>
                  <a:pt x="15910" y="21164"/>
                  <a:pt x="16142" y="20945"/>
                </a:cubicBezTo>
                <a:cubicBezTo>
                  <a:pt x="16258" y="20836"/>
                  <a:pt x="16258" y="20836"/>
                  <a:pt x="16258" y="20727"/>
                </a:cubicBezTo>
                <a:cubicBezTo>
                  <a:pt x="16142" y="20509"/>
                  <a:pt x="16026" y="20291"/>
                  <a:pt x="16142" y="20291"/>
                </a:cubicBezTo>
                <a:cubicBezTo>
                  <a:pt x="16258" y="20182"/>
                  <a:pt x="16374" y="20291"/>
                  <a:pt x="16490" y="20073"/>
                </a:cubicBezTo>
                <a:cubicBezTo>
                  <a:pt x="16490" y="19964"/>
                  <a:pt x="16490" y="19855"/>
                  <a:pt x="16490" y="19636"/>
                </a:cubicBezTo>
                <a:cubicBezTo>
                  <a:pt x="16490" y="19527"/>
                  <a:pt x="16490" y="19309"/>
                  <a:pt x="16606" y="19309"/>
                </a:cubicBezTo>
                <a:cubicBezTo>
                  <a:pt x="16723" y="19200"/>
                  <a:pt x="16723" y="19091"/>
                  <a:pt x="16723" y="19091"/>
                </a:cubicBezTo>
                <a:cubicBezTo>
                  <a:pt x="16142" y="18982"/>
                  <a:pt x="16142" y="18982"/>
                  <a:pt x="16142" y="18982"/>
                </a:cubicBezTo>
                <a:cubicBezTo>
                  <a:pt x="15794" y="19091"/>
                  <a:pt x="15794" y="19091"/>
                  <a:pt x="15794" y="19091"/>
                </a:cubicBezTo>
                <a:cubicBezTo>
                  <a:pt x="15794" y="19091"/>
                  <a:pt x="15794" y="18873"/>
                  <a:pt x="15561" y="18873"/>
                </a:cubicBezTo>
                <a:cubicBezTo>
                  <a:pt x="15329" y="18764"/>
                  <a:pt x="14865" y="18764"/>
                  <a:pt x="14865" y="18764"/>
                </a:cubicBezTo>
                <a:cubicBezTo>
                  <a:pt x="14748" y="18327"/>
                  <a:pt x="14748" y="18327"/>
                  <a:pt x="14748" y="18327"/>
                </a:cubicBezTo>
                <a:cubicBezTo>
                  <a:pt x="13819" y="18109"/>
                  <a:pt x="13819" y="18109"/>
                  <a:pt x="13819" y="18109"/>
                </a:cubicBezTo>
                <a:cubicBezTo>
                  <a:pt x="13819" y="18109"/>
                  <a:pt x="13703" y="17673"/>
                  <a:pt x="13587" y="17564"/>
                </a:cubicBezTo>
                <a:cubicBezTo>
                  <a:pt x="13471" y="17455"/>
                  <a:pt x="13471" y="17455"/>
                  <a:pt x="13471" y="17455"/>
                </a:cubicBezTo>
                <a:cubicBezTo>
                  <a:pt x="12890" y="17018"/>
                  <a:pt x="12890" y="17018"/>
                  <a:pt x="12890" y="17018"/>
                </a:cubicBezTo>
                <a:cubicBezTo>
                  <a:pt x="12542" y="17018"/>
                  <a:pt x="12542" y="17018"/>
                  <a:pt x="12542" y="17018"/>
                </a:cubicBezTo>
                <a:cubicBezTo>
                  <a:pt x="12542" y="17018"/>
                  <a:pt x="12426" y="17018"/>
                  <a:pt x="12194" y="16909"/>
                </a:cubicBezTo>
                <a:cubicBezTo>
                  <a:pt x="11845" y="16800"/>
                  <a:pt x="11729" y="16473"/>
                  <a:pt x="11729" y="16473"/>
                </a:cubicBezTo>
                <a:cubicBezTo>
                  <a:pt x="11729" y="16473"/>
                  <a:pt x="11729" y="16255"/>
                  <a:pt x="11497" y="16364"/>
                </a:cubicBezTo>
                <a:cubicBezTo>
                  <a:pt x="11265" y="16582"/>
                  <a:pt x="11032" y="16582"/>
                  <a:pt x="10916" y="16691"/>
                </a:cubicBezTo>
                <a:cubicBezTo>
                  <a:pt x="10916" y="16691"/>
                  <a:pt x="10800" y="16691"/>
                  <a:pt x="10684" y="16800"/>
                </a:cubicBezTo>
                <a:cubicBezTo>
                  <a:pt x="10684" y="16909"/>
                  <a:pt x="10568" y="16909"/>
                  <a:pt x="10800" y="17127"/>
                </a:cubicBezTo>
                <a:cubicBezTo>
                  <a:pt x="10916" y="17236"/>
                  <a:pt x="11032" y="17345"/>
                  <a:pt x="11032" y="17345"/>
                </a:cubicBezTo>
                <a:cubicBezTo>
                  <a:pt x="10916" y="17891"/>
                  <a:pt x="10916" y="17891"/>
                  <a:pt x="10916" y="17891"/>
                </a:cubicBezTo>
                <a:cubicBezTo>
                  <a:pt x="10219" y="18545"/>
                  <a:pt x="10219" y="18545"/>
                  <a:pt x="10219" y="18545"/>
                </a:cubicBezTo>
                <a:cubicBezTo>
                  <a:pt x="10335" y="18873"/>
                  <a:pt x="10335" y="18873"/>
                  <a:pt x="10335" y="18873"/>
                </a:cubicBezTo>
                <a:cubicBezTo>
                  <a:pt x="10335" y="18873"/>
                  <a:pt x="10568" y="18873"/>
                  <a:pt x="10219" y="18982"/>
                </a:cubicBezTo>
                <a:cubicBezTo>
                  <a:pt x="9987" y="19091"/>
                  <a:pt x="9987" y="19200"/>
                  <a:pt x="9871" y="19200"/>
                </a:cubicBezTo>
                <a:cubicBezTo>
                  <a:pt x="9871" y="19091"/>
                  <a:pt x="9755" y="18982"/>
                  <a:pt x="9523" y="18873"/>
                </a:cubicBezTo>
                <a:cubicBezTo>
                  <a:pt x="9406" y="18764"/>
                  <a:pt x="9406" y="18764"/>
                  <a:pt x="9406" y="18764"/>
                </a:cubicBezTo>
                <a:cubicBezTo>
                  <a:pt x="9406" y="18764"/>
                  <a:pt x="9406" y="18764"/>
                  <a:pt x="9290" y="18655"/>
                </a:cubicBezTo>
                <a:cubicBezTo>
                  <a:pt x="9290" y="18655"/>
                  <a:pt x="9290" y="18655"/>
                  <a:pt x="9290" y="18655"/>
                </a:cubicBezTo>
                <a:cubicBezTo>
                  <a:pt x="9290" y="18655"/>
                  <a:pt x="9290" y="18545"/>
                  <a:pt x="9058" y="18545"/>
                </a:cubicBezTo>
                <a:cubicBezTo>
                  <a:pt x="8942" y="18545"/>
                  <a:pt x="8710" y="18327"/>
                  <a:pt x="8710" y="18327"/>
                </a:cubicBezTo>
                <a:cubicBezTo>
                  <a:pt x="8361" y="18327"/>
                  <a:pt x="8361" y="18327"/>
                  <a:pt x="8361" y="18327"/>
                </a:cubicBezTo>
                <a:cubicBezTo>
                  <a:pt x="8361" y="18327"/>
                  <a:pt x="8013" y="18000"/>
                  <a:pt x="8013" y="18000"/>
                </a:cubicBezTo>
                <a:cubicBezTo>
                  <a:pt x="7897" y="18000"/>
                  <a:pt x="7548" y="17891"/>
                  <a:pt x="7548" y="17891"/>
                </a:cubicBezTo>
                <a:cubicBezTo>
                  <a:pt x="7548" y="17673"/>
                  <a:pt x="7548" y="17673"/>
                  <a:pt x="7548" y="17673"/>
                </a:cubicBezTo>
                <a:cubicBezTo>
                  <a:pt x="7548" y="17673"/>
                  <a:pt x="7432" y="17673"/>
                  <a:pt x="7432" y="17673"/>
                </a:cubicBezTo>
                <a:cubicBezTo>
                  <a:pt x="7316" y="17673"/>
                  <a:pt x="7200" y="17782"/>
                  <a:pt x="7200" y="17782"/>
                </a:cubicBezTo>
                <a:cubicBezTo>
                  <a:pt x="6852" y="17891"/>
                  <a:pt x="6852" y="17891"/>
                  <a:pt x="6852" y="17891"/>
                </a:cubicBezTo>
                <a:cubicBezTo>
                  <a:pt x="6852" y="17891"/>
                  <a:pt x="6619" y="17891"/>
                  <a:pt x="6619" y="17891"/>
                </a:cubicBezTo>
                <a:cubicBezTo>
                  <a:pt x="6503" y="17782"/>
                  <a:pt x="6387" y="17564"/>
                  <a:pt x="6387" y="17564"/>
                </a:cubicBezTo>
                <a:cubicBezTo>
                  <a:pt x="6387" y="17564"/>
                  <a:pt x="6387" y="17564"/>
                  <a:pt x="6271" y="17564"/>
                </a:cubicBezTo>
                <a:cubicBezTo>
                  <a:pt x="6155" y="17673"/>
                  <a:pt x="6387" y="17782"/>
                  <a:pt x="6155" y="17673"/>
                </a:cubicBezTo>
                <a:cubicBezTo>
                  <a:pt x="5806" y="17564"/>
                  <a:pt x="5806" y="17564"/>
                  <a:pt x="5806" y="17564"/>
                </a:cubicBezTo>
                <a:cubicBezTo>
                  <a:pt x="5574" y="17345"/>
                  <a:pt x="5574" y="17345"/>
                  <a:pt x="5574" y="17345"/>
                </a:cubicBezTo>
                <a:cubicBezTo>
                  <a:pt x="5458" y="17345"/>
                  <a:pt x="5458" y="17345"/>
                  <a:pt x="5458" y="17345"/>
                </a:cubicBezTo>
                <a:cubicBezTo>
                  <a:pt x="5342" y="17345"/>
                  <a:pt x="5342" y="17345"/>
                  <a:pt x="5342" y="17345"/>
                </a:cubicBezTo>
                <a:cubicBezTo>
                  <a:pt x="5342" y="17345"/>
                  <a:pt x="5226" y="17127"/>
                  <a:pt x="5226" y="17127"/>
                </a:cubicBezTo>
                <a:cubicBezTo>
                  <a:pt x="5226" y="17127"/>
                  <a:pt x="5226" y="16909"/>
                  <a:pt x="5226" y="16909"/>
                </a:cubicBezTo>
                <a:cubicBezTo>
                  <a:pt x="5110" y="16909"/>
                  <a:pt x="4761" y="16800"/>
                  <a:pt x="4761" y="16800"/>
                </a:cubicBezTo>
                <a:cubicBezTo>
                  <a:pt x="4645" y="16582"/>
                  <a:pt x="4645" y="16582"/>
                  <a:pt x="4645" y="16582"/>
                </a:cubicBezTo>
                <a:cubicBezTo>
                  <a:pt x="4645" y="16582"/>
                  <a:pt x="4645" y="16582"/>
                  <a:pt x="4645" y="16582"/>
                </a:cubicBezTo>
                <a:cubicBezTo>
                  <a:pt x="4529" y="16582"/>
                  <a:pt x="4297" y="16473"/>
                  <a:pt x="4297" y="16473"/>
                </a:cubicBezTo>
                <a:cubicBezTo>
                  <a:pt x="4181" y="16364"/>
                  <a:pt x="4181" y="16364"/>
                  <a:pt x="4181" y="16364"/>
                </a:cubicBezTo>
                <a:cubicBezTo>
                  <a:pt x="3832" y="16364"/>
                  <a:pt x="3832" y="16364"/>
                  <a:pt x="3832" y="16364"/>
                </a:cubicBezTo>
                <a:cubicBezTo>
                  <a:pt x="3716" y="16145"/>
                  <a:pt x="3716" y="16145"/>
                  <a:pt x="3716" y="16145"/>
                </a:cubicBezTo>
                <a:cubicBezTo>
                  <a:pt x="3716" y="16145"/>
                  <a:pt x="3600" y="16036"/>
                  <a:pt x="3600" y="16036"/>
                </a:cubicBezTo>
                <a:cubicBezTo>
                  <a:pt x="3716" y="16036"/>
                  <a:pt x="3716" y="15818"/>
                  <a:pt x="3716" y="15818"/>
                </a:cubicBezTo>
                <a:cubicBezTo>
                  <a:pt x="3600" y="15818"/>
                  <a:pt x="3600" y="15818"/>
                  <a:pt x="3600" y="15818"/>
                </a:cubicBezTo>
                <a:cubicBezTo>
                  <a:pt x="3716" y="15709"/>
                  <a:pt x="3948" y="15709"/>
                  <a:pt x="3948" y="15709"/>
                </a:cubicBezTo>
                <a:cubicBezTo>
                  <a:pt x="4181" y="15382"/>
                  <a:pt x="4181" y="15382"/>
                  <a:pt x="4181" y="15382"/>
                </a:cubicBezTo>
                <a:cubicBezTo>
                  <a:pt x="4181" y="15382"/>
                  <a:pt x="4181" y="15382"/>
                  <a:pt x="4297" y="15382"/>
                </a:cubicBezTo>
                <a:cubicBezTo>
                  <a:pt x="4529" y="15491"/>
                  <a:pt x="4645" y="15491"/>
                  <a:pt x="4761" y="15491"/>
                </a:cubicBezTo>
                <a:cubicBezTo>
                  <a:pt x="4877" y="15491"/>
                  <a:pt x="4994" y="15709"/>
                  <a:pt x="4994" y="15273"/>
                </a:cubicBezTo>
                <a:cubicBezTo>
                  <a:pt x="4994" y="14945"/>
                  <a:pt x="4994" y="14836"/>
                  <a:pt x="4994" y="14836"/>
                </a:cubicBezTo>
                <a:cubicBezTo>
                  <a:pt x="4413" y="14400"/>
                  <a:pt x="4413" y="14400"/>
                  <a:pt x="4413" y="14400"/>
                </a:cubicBezTo>
                <a:cubicBezTo>
                  <a:pt x="4413" y="14400"/>
                  <a:pt x="4413" y="14291"/>
                  <a:pt x="4297" y="14073"/>
                </a:cubicBezTo>
                <a:cubicBezTo>
                  <a:pt x="4181" y="13964"/>
                  <a:pt x="4065" y="13855"/>
                  <a:pt x="4065" y="13855"/>
                </a:cubicBezTo>
                <a:cubicBezTo>
                  <a:pt x="3948" y="13855"/>
                  <a:pt x="3716" y="13636"/>
                  <a:pt x="3716" y="13636"/>
                </a:cubicBezTo>
                <a:cubicBezTo>
                  <a:pt x="3600" y="13527"/>
                  <a:pt x="3484" y="13418"/>
                  <a:pt x="3484" y="13418"/>
                </a:cubicBezTo>
                <a:cubicBezTo>
                  <a:pt x="3484" y="13418"/>
                  <a:pt x="3484" y="13200"/>
                  <a:pt x="3484" y="13091"/>
                </a:cubicBezTo>
                <a:cubicBezTo>
                  <a:pt x="3600" y="13091"/>
                  <a:pt x="3600" y="13091"/>
                  <a:pt x="3716" y="13091"/>
                </a:cubicBezTo>
                <a:cubicBezTo>
                  <a:pt x="3832" y="13200"/>
                  <a:pt x="3948" y="13200"/>
                  <a:pt x="4065" y="13200"/>
                </a:cubicBezTo>
                <a:cubicBezTo>
                  <a:pt x="4181" y="13200"/>
                  <a:pt x="4297" y="13200"/>
                  <a:pt x="4413" y="13200"/>
                </a:cubicBezTo>
                <a:cubicBezTo>
                  <a:pt x="4413" y="13200"/>
                  <a:pt x="4761" y="13091"/>
                  <a:pt x="4761" y="13091"/>
                </a:cubicBezTo>
                <a:cubicBezTo>
                  <a:pt x="4877" y="13091"/>
                  <a:pt x="4877" y="12873"/>
                  <a:pt x="4994" y="12873"/>
                </a:cubicBezTo>
                <a:cubicBezTo>
                  <a:pt x="4994" y="12873"/>
                  <a:pt x="5110" y="12764"/>
                  <a:pt x="4994" y="12655"/>
                </a:cubicBezTo>
                <a:cubicBezTo>
                  <a:pt x="4994" y="12655"/>
                  <a:pt x="4761" y="12545"/>
                  <a:pt x="4761" y="12545"/>
                </a:cubicBezTo>
                <a:cubicBezTo>
                  <a:pt x="4645" y="12545"/>
                  <a:pt x="4529" y="12436"/>
                  <a:pt x="4529" y="12327"/>
                </a:cubicBezTo>
                <a:cubicBezTo>
                  <a:pt x="4413" y="12327"/>
                  <a:pt x="4297" y="12218"/>
                  <a:pt x="4297" y="12109"/>
                </a:cubicBezTo>
                <a:cubicBezTo>
                  <a:pt x="4181" y="12109"/>
                  <a:pt x="4181" y="12218"/>
                  <a:pt x="4065" y="12218"/>
                </a:cubicBezTo>
                <a:cubicBezTo>
                  <a:pt x="3948" y="12109"/>
                  <a:pt x="3832" y="12000"/>
                  <a:pt x="3716" y="11891"/>
                </a:cubicBezTo>
                <a:cubicBezTo>
                  <a:pt x="3716" y="11782"/>
                  <a:pt x="3716" y="11782"/>
                  <a:pt x="3600" y="11673"/>
                </a:cubicBezTo>
                <a:cubicBezTo>
                  <a:pt x="3484" y="11673"/>
                  <a:pt x="3368" y="11564"/>
                  <a:pt x="3252" y="11564"/>
                </a:cubicBezTo>
                <a:cubicBezTo>
                  <a:pt x="3135" y="11564"/>
                  <a:pt x="3135" y="11673"/>
                  <a:pt x="2903" y="11564"/>
                </a:cubicBezTo>
                <a:cubicBezTo>
                  <a:pt x="2671" y="11564"/>
                  <a:pt x="2439" y="11455"/>
                  <a:pt x="2439" y="11345"/>
                </a:cubicBezTo>
                <a:cubicBezTo>
                  <a:pt x="2555" y="11236"/>
                  <a:pt x="2439" y="11236"/>
                  <a:pt x="2555" y="11127"/>
                </a:cubicBezTo>
                <a:cubicBezTo>
                  <a:pt x="2555" y="11018"/>
                  <a:pt x="2555" y="10800"/>
                  <a:pt x="2555" y="10691"/>
                </a:cubicBezTo>
                <a:cubicBezTo>
                  <a:pt x="2555" y="10582"/>
                  <a:pt x="2439" y="10691"/>
                  <a:pt x="2439" y="10364"/>
                </a:cubicBezTo>
                <a:cubicBezTo>
                  <a:pt x="2323" y="10036"/>
                  <a:pt x="2555" y="10145"/>
                  <a:pt x="2555" y="10145"/>
                </a:cubicBezTo>
                <a:cubicBezTo>
                  <a:pt x="2555" y="10145"/>
                  <a:pt x="2671" y="9927"/>
                  <a:pt x="2671" y="9818"/>
                </a:cubicBezTo>
                <a:cubicBezTo>
                  <a:pt x="2671" y="9818"/>
                  <a:pt x="2787" y="9491"/>
                  <a:pt x="2787" y="9491"/>
                </a:cubicBezTo>
                <a:cubicBezTo>
                  <a:pt x="3135" y="9055"/>
                  <a:pt x="3135" y="9055"/>
                  <a:pt x="3135" y="9055"/>
                </a:cubicBezTo>
                <a:cubicBezTo>
                  <a:pt x="3135" y="8727"/>
                  <a:pt x="3135" y="8727"/>
                  <a:pt x="3135" y="8727"/>
                </a:cubicBezTo>
                <a:cubicBezTo>
                  <a:pt x="3135" y="8291"/>
                  <a:pt x="3135" y="8291"/>
                  <a:pt x="3135" y="8291"/>
                </a:cubicBezTo>
                <a:cubicBezTo>
                  <a:pt x="3135" y="7964"/>
                  <a:pt x="3135" y="7964"/>
                  <a:pt x="3135" y="7964"/>
                </a:cubicBezTo>
                <a:cubicBezTo>
                  <a:pt x="2787" y="7855"/>
                  <a:pt x="2787" y="7855"/>
                  <a:pt x="2787" y="7855"/>
                </a:cubicBezTo>
                <a:cubicBezTo>
                  <a:pt x="2090" y="7745"/>
                  <a:pt x="2090" y="7745"/>
                  <a:pt x="2090" y="7745"/>
                </a:cubicBezTo>
                <a:cubicBezTo>
                  <a:pt x="2090" y="7745"/>
                  <a:pt x="2090" y="7964"/>
                  <a:pt x="1974" y="7964"/>
                </a:cubicBezTo>
                <a:cubicBezTo>
                  <a:pt x="1974" y="7964"/>
                  <a:pt x="1858" y="8073"/>
                  <a:pt x="1742" y="8073"/>
                </a:cubicBezTo>
                <a:cubicBezTo>
                  <a:pt x="1626" y="7964"/>
                  <a:pt x="1626" y="7964"/>
                  <a:pt x="1626" y="7964"/>
                </a:cubicBezTo>
                <a:cubicBezTo>
                  <a:pt x="1858" y="7745"/>
                  <a:pt x="1858" y="7745"/>
                  <a:pt x="1858" y="7745"/>
                </a:cubicBezTo>
                <a:cubicBezTo>
                  <a:pt x="1858" y="7309"/>
                  <a:pt x="1858" y="7309"/>
                  <a:pt x="1858" y="7309"/>
                </a:cubicBezTo>
                <a:cubicBezTo>
                  <a:pt x="1858" y="7309"/>
                  <a:pt x="1742" y="7091"/>
                  <a:pt x="1626" y="6873"/>
                </a:cubicBezTo>
                <a:cubicBezTo>
                  <a:pt x="1510" y="6764"/>
                  <a:pt x="1394" y="6655"/>
                  <a:pt x="1394" y="6655"/>
                </a:cubicBezTo>
                <a:cubicBezTo>
                  <a:pt x="1742" y="6436"/>
                  <a:pt x="1742" y="6436"/>
                  <a:pt x="1742" y="6436"/>
                </a:cubicBezTo>
                <a:cubicBezTo>
                  <a:pt x="1858" y="6327"/>
                  <a:pt x="1858" y="6327"/>
                  <a:pt x="1858" y="6327"/>
                </a:cubicBezTo>
                <a:cubicBezTo>
                  <a:pt x="1858" y="6218"/>
                  <a:pt x="1858" y="6218"/>
                  <a:pt x="1858" y="6218"/>
                </a:cubicBezTo>
                <a:cubicBezTo>
                  <a:pt x="1858" y="6218"/>
                  <a:pt x="2090" y="6436"/>
                  <a:pt x="2323" y="6436"/>
                </a:cubicBezTo>
                <a:cubicBezTo>
                  <a:pt x="2439" y="6436"/>
                  <a:pt x="2323" y="6436"/>
                  <a:pt x="2555" y="6327"/>
                </a:cubicBezTo>
                <a:cubicBezTo>
                  <a:pt x="2787" y="6327"/>
                  <a:pt x="3135" y="6000"/>
                  <a:pt x="3135" y="6000"/>
                </a:cubicBezTo>
                <a:cubicBezTo>
                  <a:pt x="3135" y="6000"/>
                  <a:pt x="2903" y="5782"/>
                  <a:pt x="2787" y="5782"/>
                </a:cubicBezTo>
                <a:cubicBezTo>
                  <a:pt x="2671" y="5891"/>
                  <a:pt x="2787" y="5891"/>
                  <a:pt x="2439" y="5891"/>
                </a:cubicBezTo>
                <a:cubicBezTo>
                  <a:pt x="2090" y="5782"/>
                  <a:pt x="1974" y="5673"/>
                  <a:pt x="1974" y="5673"/>
                </a:cubicBezTo>
                <a:cubicBezTo>
                  <a:pt x="1974" y="5673"/>
                  <a:pt x="1858" y="5673"/>
                  <a:pt x="1742" y="5673"/>
                </a:cubicBezTo>
                <a:cubicBezTo>
                  <a:pt x="1626" y="5673"/>
                  <a:pt x="1626" y="5673"/>
                  <a:pt x="1510" y="5564"/>
                </a:cubicBezTo>
                <a:cubicBezTo>
                  <a:pt x="1277" y="5345"/>
                  <a:pt x="1045" y="5127"/>
                  <a:pt x="1045" y="5127"/>
                </a:cubicBezTo>
                <a:cubicBezTo>
                  <a:pt x="1045" y="5127"/>
                  <a:pt x="813" y="5236"/>
                  <a:pt x="813" y="5127"/>
                </a:cubicBezTo>
                <a:cubicBezTo>
                  <a:pt x="813" y="5018"/>
                  <a:pt x="929" y="4909"/>
                  <a:pt x="929" y="4909"/>
                </a:cubicBezTo>
                <a:cubicBezTo>
                  <a:pt x="813" y="4691"/>
                  <a:pt x="813" y="4691"/>
                  <a:pt x="813" y="4691"/>
                </a:cubicBezTo>
                <a:cubicBezTo>
                  <a:pt x="813" y="4691"/>
                  <a:pt x="1045" y="4691"/>
                  <a:pt x="1161" y="4582"/>
                </a:cubicBezTo>
                <a:cubicBezTo>
                  <a:pt x="1277" y="4582"/>
                  <a:pt x="1277" y="4255"/>
                  <a:pt x="1161" y="4255"/>
                </a:cubicBezTo>
                <a:cubicBezTo>
                  <a:pt x="1045" y="4255"/>
                  <a:pt x="929" y="4145"/>
                  <a:pt x="813" y="4255"/>
                </a:cubicBezTo>
                <a:cubicBezTo>
                  <a:pt x="697" y="4255"/>
                  <a:pt x="581" y="4364"/>
                  <a:pt x="581" y="4364"/>
                </a:cubicBezTo>
                <a:cubicBezTo>
                  <a:pt x="465" y="4364"/>
                  <a:pt x="232" y="4255"/>
                  <a:pt x="232" y="4145"/>
                </a:cubicBezTo>
                <a:cubicBezTo>
                  <a:pt x="232" y="4036"/>
                  <a:pt x="116" y="4036"/>
                  <a:pt x="348" y="3927"/>
                </a:cubicBezTo>
                <a:cubicBezTo>
                  <a:pt x="465" y="3927"/>
                  <a:pt x="581" y="3709"/>
                  <a:pt x="581" y="3709"/>
                </a:cubicBezTo>
                <a:cubicBezTo>
                  <a:pt x="348" y="3382"/>
                  <a:pt x="348" y="3382"/>
                  <a:pt x="348" y="3382"/>
                </a:cubicBezTo>
                <a:cubicBezTo>
                  <a:pt x="465" y="2727"/>
                  <a:pt x="465" y="2727"/>
                  <a:pt x="465" y="2727"/>
                </a:cubicBezTo>
                <a:cubicBezTo>
                  <a:pt x="0" y="2618"/>
                  <a:pt x="0" y="2618"/>
                  <a:pt x="0" y="2618"/>
                </a:cubicBezTo>
                <a:cubicBezTo>
                  <a:pt x="0" y="2400"/>
                  <a:pt x="0" y="2400"/>
                  <a:pt x="0" y="2400"/>
                </a:cubicBezTo>
                <a:cubicBezTo>
                  <a:pt x="465" y="2182"/>
                  <a:pt x="465" y="2182"/>
                  <a:pt x="465" y="2182"/>
                </a:cubicBezTo>
                <a:cubicBezTo>
                  <a:pt x="929" y="1527"/>
                  <a:pt x="929" y="1527"/>
                  <a:pt x="929" y="1527"/>
                </a:cubicBezTo>
                <a:cubicBezTo>
                  <a:pt x="1045" y="1636"/>
                  <a:pt x="1045" y="1636"/>
                  <a:pt x="1045" y="1636"/>
                </a:cubicBezTo>
                <a:cubicBezTo>
                  <a:pt x="1045" y="1636"/>
                  <a:pt x="1161" y="1636"/>
                  <a:pt x="1277" y="1527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98" name="Shape 2298"/>
          <p:cNvSpPr/>
          <p:nvPr/>
        </p:nvSpPr>
        <p:spPr>
          <a:xfrm>
            <a:off x="7356370" y="3357724"/>
            <a:ext cx="421661" cy="2581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21600" extrusionOk="0">
                <a:moveTo>
                  <a:pt x="3871" y="14862"/>
                </a:moveTo>
                <a:cubicBezTo>
                  <a:pt x="4120" y="15061"/>
                  <a:pt x="4120" y="15061"/>
                  <a:pt x="4120" y="15061"/>
                </a:cubicBezTo>
                <a:cubicBezTo>
                  <a:pt x="4120" y="15457"/>
                  <a:pt x="4120" y="15457"/>
                  <a:pt x="4120" y="15457"/>
                </a:cubicBezTo>
                <a:cubicBezTo>
                  <a:pt x="4120" y="15457"/>
                  <a:pt x="4120" y="15259"/>
                  <a:pt x="3995" y="15655"/>
                </a:cubicBezTo>
                <a:cubicBezTo>
                  <a:pt x="3871" y="15853"/>
                  <a:pt x="3871" y="15853"/>
                  <a:pt x="3871" y="15853"/>
                </a:cubicBezTo>
                <a:cubicBezTo>
                  <a:pt x="3995" y="15853"/>
                  <a:pt x="4120" y="16051"/>
                  <a:pt x="4120" y="16051"/>
                </a:cubicBezTo>
                <a:cubicBezTo>
                  <a:pt x="4120" y="16051"/>
                  <a:pt x="4245" y="16051"/>
                  <a:pt x="4120" y="16250"/>
                </a:cubicBezTo>
                <a:cubicBezTo>
                  <a:pt x="4120" y="16646"/>
                  <a:pt x="4120" y="16844"/>
                  <a:pt x="4120" y="16844"/>
                </a:cubicBezTo>
                <a:cubicBezTo>
                  <a:pt x="4120" y="16844"/>
                  <a:pt x="4120" y="17042"/>
                  <a:pt x="4120" y="17240"/>
                </a:cubicBezTo>
                <a:cubicBezTo>
                  <a:pt x="3995" y="17240"/>
                  <a:pt x="3871" y="17835"/>
                  <a:pt x="3871" y="17835"/>
                </a:cubicBezTo>
                <a:cubicBezTo>
                  <a:pt x="3871" y="17835"/>
                  <a:pt x="3871" y="17835"/>
                  <a:pt x="3871" y="18033"/>
                </a:cubicBezTo>
                <a:cubicBezTo>
                  <a:pt x="3995" y="18033"/>
                  <a:pt x="4370" y="18033"/>
                  <a:pt x="4370" y="18033"/>
                </a:cubicBezTo>
                <a:cubicBezTo>
                  <a:pt x="4370" y="18033"/>
                  <a:pt x="4370" y="18429"/>
                  <a:pt x="4370" y="18628"/>
                </a:cubicBezTo>
                <a:cubicBezTo>
                  <a:pt x="4245" y="18628"/>
                  <a:pt x="4120" y="19024"/>
                  <a:pt x="4245" y="19024"/>
                </a:cubicBezTo>
                <a:cubicBezTo>
                  <a:pt x="4370" y="19024"/>
                  <a:pt x="4495" y="19222"/>
                  <a:pt x="4495" y="19222"/>
                </a:cubicBezTo>
                <a:cubicBezTo>
                  <a:pt x="4495" y="19222"/>
                  <a:pt x="4620" y="19420"/>
                  <a:pt x="4620" y="19420"/>
                </a:cubicBezTo>
                <a:cubicBezTo>
                  <a:pt x="4745" y="19420"/>
                  <a:pt x="4869" y="19618"/>
                  <a:pt x="4869" y="19618"/>
                </a:cubicBezTo>
                <a:cubicBezTo>
                  <a:pt x="4869" y="19618"/>
                  <a:pt x="5119" y="20015"/>
                  <a:pt x="5119" y="20015"/>
                </a:cubicBezTo>
                <a:cubicBezTo>
                  <a:pt x="5119" y="20213"/>
                  <a:pt x="4994" y="20411"/>
                  <a:pt x="4994" y="20411"/>
                </a:cubicBezTo>
                <a:cubicBezTo>
                  <a:pt x="4994" y="20411"/>
                  <a:pt x="5244" y="20807"/>
                  <a:pt x="5244" y="20807"/>
                </a:cubicBezTo>
                <a:cubicBezTo>
                  <a:pt x="5244" y="20807"/>
                  <a:pt x="5244" y="21006"/>
                  <a:pt x="5369" y="21006"/>
                </a:cubicBezTo>
                <a:cubicBezTo>
                  <a:pt x="5494" y="21006"/>
                  <a:pt x="5618" y="20807"/>
                  <a:pt x="5618" y="20807"/>
                </a:cubicBezTo>
                <a:cubicBezTo>
                  <a:pt x="5618" y="20807"/>
                  <a:pt x="5868" y="20609"/>
                  <a:pt x="5868" y="20609"/>
                </a:cubicBezTo>
                <a:cubicBezTo>
                  <a:pt x="5868" y="20609"/>
                  <a:pt x="5993" y="20411"/>
                  <a:pt x="6118" y="20411"/>
                </a:cubicBezTo>
                <a:cubicBezTo>
                  <a:pt x="6243" y="20411"/>
                  <a:pt x="6368" y="20609"/>
                  <a:pt x="6492" y="20609"/>
                </a:cubicBezTo>
                <a:cubicBezTo>
                  <a:pt x="6617" y="20609"/>
                  <a:pt x="6992" y="20609"/>
                  <a:pt x="6992" y="20609"/>
                </a:cubicBezTo>
                <a:cubicBezTo>
                  <a:pt x="6992" y="20213"/>
                  <a:pt x="6992" y="20213"/>
                  <a:pt x="6992" y="20213"/>
                </a:cubicBezTo>
                <a:cubicBezTo>
                  <a:pt x="6992" y="20213"/>
                  <a:pt x="6992" y="20015"/>
                  <a:pt x="7117" y="20015"/>
                </a:cubicBezTo>
                <a:cubicBezTo>
                  <a:pt x="7242" y="20015"/>
                  <a:pt x="7366" y="20015"/>
                  <a:pt x="7366" y="20015"/>
                </a:cubicBezTo>
                <a:cubicBezTo>
                  <a:pt x="7366" y="20015"/>
                  <a:pt x="7242" y="19817"/>
                  <a:pt x="7366" y="19817"/>
                </a:cubicBezTo>
                <a:cubicBezTo>
                  <a:pt x="7366" y="19817"/>
                  <a:pt x="7616" y="19817"/>
                  <a:pt x="7741" y="20015"/>
                </a:cubicBezTo>
                <a:cubicBezTo>
                  <a:pt x="7741" y="20015"/>
                  <a:pt x="7991" y="19817"/>
                  <a:pt x="7991" y="20015"/>
                </a:cubicBezTo>
                <a:cubicBezTo>
                  <a:pt x="7991" y="20015"/>
                  <a:pt x="8116" y="20213"/>
                  <a:pt x="8116" y="20213"/>
                </a:cubicBezTo>
                <a:cubicBezTo>
                  <a:pt x="8116" y="20213"/>
                  <a:pt x="8240" y="20609"/>
                  <a:pt x="8240" y="20411"/>
                </a:cubicBezTo>
                <a:cubicBezTo>
                  <a:pt x="8365" y="20411"/>
                  <a:pt x="8365" y="20411"/>
                  <a:pt x="8490" y="20411"/>
                </a:cubicBezTo>
                <a:cubicBezTo>
                  <a:pt x="8490" y="20609"/>
                  <a:pt x="8740" y="20609"/>
                  <a:pt x="8865" y="20609"/>
                </a:cubicBezTo>
                <a:cubicBezTo>
                  <a:pt x="8865" y="20411"/>
                  <a:pt x="8865" y="20411"/>
                  <a:pt x="8865" y="20411"/>
                </a:cubicBezTo>
                <a:cubicBezTo>
                  <a:pt x="8865" y="20213"/>
                  <a:pt x="8740" y="20015"/>
                  <a:pt x="8990" y="20015"/>
                </a:cubicBezTo>
                <a:cubicBezTo>
                  <a:pt x="9114" y="20015"/>
                  <a:pt x="9114" y="19817"/>
                  <a:pt x="9239" y="19817"/>
                </a:cubicBezTo>
                <a:cubicBezTo>
                  <a:pt x="9364" y="19817"/>
                  <a:pt x="9489" y="19817"/>
                  <a:pt x="9489" y="19817"/>
                </a:cubicBezTo>
                <a:cubicBezTo>
                  <a:pt x="9489" y="19817"/>
                  <a:pt x="9489" y="19817"/>
                  <a:pt x="9614" y="19618"/>
                </a:cubicBezTo>
                <a:cubicBezTo>
                  <a:pt x="9739" y="19420"/>
                  <a:pt x="9739" y="19222"/>
                  <a:pt x="9739" y="19222"/>
                </a:cubicBezTo>
                <a:cubicBezTo>
                  <a:pt x="9739" y="19024"/>
                  <a:pt x="9739" y="18826"/>
                  <a:pt x="9739" y="18826"/>
                </a:cubicBezTo>
                <a:cubicBezTo>
                  <a:pt x="9864" y="18628"/>
                  <a:pt x="9864" y="18628"/>
                  <a:pt x="9864" y="18628"/>
                </a:cubicBezTo>
                <a:cubicBezTo>
                  <a:pt x="9988" y="18429"/>
                  <a:pt x="9988" y="18429"/>
                  <a:pt x="9988" y="18429"/>
                </a:cubicBezTo>
                <a:cubicBezTo>
                  <a:pt x="9988" y="18429"/>
                  <a:pt x="9988" y="18429"/>
                  <a:pt x="10113" y="18033"/>
                </a:cubicBezTo>
                <a:cubicBezTo>
                  <a:pt x="10113" y="17835"/>
                  <a:pt x="10113" y="17835"/>
                  <a:pt x="10113" y="17835"/>
                </a:cubicBezTo>
                <a:cubicBezTo>
                  <a:pt x="10238" y="17439"/>
                  <a:pt x="10238" y="17439"/>
                  <a:pt x="10238" y="17439"/>
                </a:cubicBezTo>
                <a:cubicBezTo>
                  <a:pt x="10113" y="16844"/>
                  <a:pt x="10113" y="16844"/>
                  <a:pt x="10113" y="16844"/>
                </a:cubicBezTo>
                <a:cubicBezTo>
                  <a:pt x="9988" y="16646"/>
                  <a:pt x="9988" y="16646"/>
                  <a:pt x="9988" y="16646"/>
                </a:cubicBezTo>
                <a:cubicBezTo>
                  <a:pt x="10113" y="16448"/>
                  <a:pt x="10113" y="16448"/>
                  <a:pt x="10113" y="16448"/>
                </a:cubicBezTo>
                <a:cubicBezTo>
                  <a:pt x="10113" y="16448"/>
                  <a:pt x="10238" y="16250"/>
                  <a:pt x="10363" y="16250"/>
                </a:cubicBezTo>
                <a:cubicBezTo>
                  <a:pt x="10488" y="16250"/>
                  <a:pt x="10488" y="16250"/>
                  <a:pt x="10488" y="16051"/>
                </a:cubicBezTo>
                <a:cubicBezTo>
                  <a:pt x="10613" y="16051"/>
                  <a:pt x="10862" y="15655"/>
                  <a:pt x="10862" y="15655"/>
                </a:cubicBezTo>
                <a:cubicBezTo>
                  <a:pt x="10862" y="15655"/>
                  <a:pt x="10862" y="15655"/>
                  <a:pt x="10987" y="15655"/>
                </a:cubicBezTo>
                <a:cubicBezTo>
                  <a:pt x="10987" y="15457"/>
                  <a:pt x="10987" y="15259"/>
                  <a:pt x="10987" y="15259"/>
                </a:cubicBezTo>
                <a:cubicBezTo>
                  <a:pt x="10987" y="15259"/>
                  <a:pt x="10987" y="15061"/>
                  <a:pt x="11112" y="15061"/>
                </a:cubicBezTo>
                <a:cubicBezTo>
                  <a:pt x="11237" y="14862"/>
                  <a:pt x="11736" y="14664"/>
                  <a:pt x="11736" y="14664"/>
                </a:cubicBezTo>
                <a:cubicBezTo>
                  <a:pt x="11736" y="14664"/>
                  <a:pt x="11612" y="15061"/>
                  <a:pt x="11612" y="15259"/>
                </a:cubicBezTo>
                <a:cubicBezTo>
                  <a:pt x="11612" y="15457"/>
                  <a:pt x="11736" y="15853"/>
                  <a:pt x="11736" y="15853"/>
                </a:cubicBezTo>
                <a:cubicBezTo>
                  <a:pt x="11736" y="15853"/>
                  <a:pt x="11612" y="16250"/>
                  <a:pt x="11612" y="16250"/>
                </a:cubicBezTo>
                <a:cubicBezTo>
                  <a:pt x="11612" y="16448"/>
                  <a:pt x="11612" y="16646"/>
                  <a:pt x="11612" y="16646"/>
                </a:cubicBezTo>
                <a:cubicBezTo>
                  <a:pt x="11736" y="16844"/>
                  <a:pt x="11736" y="16844"/>
                  <a:pt x="11736" y="16844"/>
                </a:cubicBezTo>
                <a:cubicBezTo>
                  <a:pt x="11736" y="16844"/>
                  <a:pt x="11736" y="17042"/>
                  <a:pt x="11736" y="17042"/>
                </a:cubicBezTo>
                <a:cubicBezTo>
                  <a:pt x="11861" y="17042"/>
                  <a:pt x="11986" y="17439"/>
                  <a:pt x="11986" y="17439"/>
                </a:cubicBezTo>
                <a:cubicBezTo>
                  <a:pt x="12111" y="17439"/>
                  <a:pt x="12111" y="17439"/>
                  <a:pt x="12111" y="17439"/>
                </a:cubicBezTo>
                <a:cubicBezTo>
                  <a:pt x="12111" y="17439"/>
                  <a:pt x="12236" y="17637"/>
                  <a:pt x="12236" y="17835"/>
                </a:cubicBezTo>
                <a:cubicBezTo>
                  <a:pt x="12236" y="17835"/>
                  <a:pt x="12361" y="18033"/>
                  <a:pt x="12486" y="18231"/>
                </a:cubicBezTo>
                <a:cubicBezTo>
                  <a:pt x="12486" y="18231"/>
                  <a:pt x="12610" y="18231"/>
                  <a:pt x="12610" y="18231"/>
                </a:cubicBezTo>
                <a:cubicBezTo>
                  <a:pt x="12735" y="18231"/>
                  <a:pt x="12860" y="18231"/>
                  <a:pt x="12860" y="18231"/>
                </a:cubicBezTo>
                <a:cubicBezTo>
                  <a:pt x="12860" y="18429"/>
                  <a:pt x="13110" y="18429"/>
                  <a:pt x="13235" y="18429"/>
                </a:cubicBezTo>
                <a:cubicBezTo>
                  <a:pt x="13235" y="18628"/>
                  <a:pt x="13484" y="18429"/>
                  <a:pt x="13484" y="18429"/>
                </a:cubicBezTo>
                <a:cubicBezTo>
                  <a:pt x="13609" y="18628"/>
                  <a:pt x="13609" y="18628"/>
                  <a:pt x="13609" y="18628"/>
                </a:cubicBezTo>
                <a:cubicBezTo>
                  <a:pt x="13734" y="18628"/>
                  <a:pt x="13734" y="18628"/>
                  <a:pt x="13734" y="18628"/>
                </a:cubicBezTo>
                <a:cubicBezTo>
                  <a:pt x="13734" y="18628"/>
                  <a:pt x="13859" y="18628"/>
                  <a:pt x="13859" y="18826"/>
                </a:cubicBezTo>
                <a:cubicBezTo>
                  <a:pt x="13734" y="19024"/>
                  <a:pt x="13734" y="19024"/>
                  <a:pt x="13734" y="19024"/>
                </a:cubicBezTo>
                <a:cubicBezTo>
                  <a:pt x="13734" y="19024"/>
                  <a:pt x="13734" y="19024"/>
                  <a:pt x="13734" y="19024"/>
                </a:cubicBezTo>
                <a:cubicBezTo>
                  <a:pt x="13609" y="19222"/>
                  <a:pt x="13484" y="19618"/>
                  <a:pt x="13484" y="19618"/>
                </a:cubicBezTo>
                <a:cubicBezTo>
                  <a:pt x="13859" y="20015"/>
                  <a:pt x="13859" y="20015"/>
                  <a:pt x="13859" y="20015"/>
                </a:cubicBezTo>
                <a:cubicBezTo>
                  <a:pt x="13859" y="20015"/>
                  <a:pt x="13984" y="20015"/>
                  <a:pt x="13984" y="20213"/>
                </a:cubicBezTo>
                <a:cubicBezTo>
                  <a:pt x="14109" y="20411"/>
                  <a:pt x="14109" y="20609"/>
                  <a:pt x="14109" y="20609"/>
                </a:cubicBezTo>
                <a:cubicBezTo>
                  <a:pt x="14109" y="20609"/>
                  <a:pt x="14109" y="20609"/>
                  <a:pt x="14109" y="20609"/>
                </a:cubicBezTo>
                <a:cubicBezTo>
                  <a:pt x="14109" y="20807"/>
                  <a:pt x="14109" y="21204"/>
                  <a:pt x="14109" y="21204"/>
                </a:cubicBezTo>
                <a:cubicBezTo>
                  <a:pt x="14109" y="21204"/>
                  <a:pt x="13859" y="21402"/>
                  <a:pt x="14109" y="21402"/>
                </a:cubicBezTo>
                <a:cubicBezTo>
                  <a:pt x="14358" y="21402"/>
                  <a:pt x="14358" y="21402"/>
                  <a:pt x="14358" y="21402"/>
                </a:cubicBezTo>
                <a:cubicBezTo>
                  <a:pt x="14483" y="21402"/>
                  <a:pt x="14608" y="21600"/>
                  <a:pt x="14608" y="21600"/>
                </a:cubicBezTo>
                <a:cubicBezTo>
                  <a:pt x="14733" y="21402"/>
                  <a:pt x="14733" y="21402"/>
                  <a:pt x="14733" y="21402"/>
                </a:cubicBezTo>
                <a:cubicBezTo>
                  <a:pt x="14733" y="21402"/>
                  <a:pt x="14608" y="21006"/>
                  <a:pt x="14858" y="20807"/>
                </a:cubicBezTo>
                <a:cubicBezTo>
                  <a:pt x="14983" y="20609"/>
                  <a:pt x="14983" y="20609"/>
                  <a:pt x="14983" y="20609"/>
                </a:cubicBezTo>
                <a:cubicBezTo>
                  <a:pt x="14983" y="20609"/>
                  <a:pt x="14608" y="20411"/>
                  <a:pt x="14608" y="20213"/>
                </a:cubicBezTo>
                <a:cubicBezTo>
                  <a:pt x="14608" y="20213"/>
                  <a:pt x="14483" y="20213"/>
                  <a:pt x="14608" y="20015"/>
                </a:cubicBezTo>
                <a:cubicBezTo>
                  <a:pt x="14608" y="19817"/>
                  <a:pt x="14483" y="19817"/>
                  <a:pt x="14608" y="19618"/>
                </a:cubicBezTo>
                <a:cubicBezTo>
                  <a:pt x="14608" y="19618"/>
                  <a:pt x="14733" y="19618"/>
                  <a:pt x="14733" y="19420"/>
                </a:cubicBezTo>
                <a:cubicBezTo>
                  <a:pt x="14733" y="19420"/>
                  <a:pt x="14608" y="19024"/>
                  <a:pt x="14608" y="19024"/>
                </a:cubicBezTo>
                <a:cubicBezTo>
                  <a:pt x="14858" y="18826"/>
                  <a:pt x="14858" y="18826"/>
                  <a:pt x="14858" y="18826"/>
                </a:cubicBezTo>
                <a:cubicBezTo>
                  <a:pt x="14858" y="18826"/>
                  <a:pt x="14858" y="18628"/>
                  <a:pt x="14858" y="18628"/>
                </a:cubicBezTo>
                <a:cubicBezTo>
                  <a:pt x="14858" y="18429"/>
                  <a:pt x="14858" y="18033"/>
                  <a:pt x="14858" y="18033"/>
                </a:cubicBezTo>
                <a:cubicBezTo>
                  <a:pt x="14983" y="18033"/>
                  <a:pt x="15108" y="17637"/>
                  <a:pt x="15108" y="17637"/>
                </a:cubicBezTo>
                <a:cubicBezTo>
                  <a:pt x="15108" y="17637"/>
                  <a:pt x="15357" y="17637"/>
                  <a:pt x="15357" y="17637"/>
                </a:cubicBezTo>
                <a:cubicBezTo>
                  <a:pt x="15357" y="17439"/>
                  <a:pt x="15482" y="17240"/>
                  <a:pt x="15482" y="17240"/>
                </a:cubicBezTo>
                <a:cubicBezTo>
                  <a:pt x="15482" y="17240"/>
                  <a:pt x="15482" y="17240"/>
                  <a:pt x="15607" y="17042"/>
                </a:cubicBezTo>
                <a:cubicBezTo>
                  <a:pt x="15607" y="16844"/>
                  <a:pt x="15607" y="16646"/>
                  <a:pt x="15607" y="16646"/>
                </a:cubicBezTo>
                <a:cubicBezTo>
                  <a:pt x="15607" y="16448"/>
                  <a:pt x="15732" y="16250"/>
                  <a:pt x="15732" y="16250"/>
                </a:cubicBezTo>
                <a:cubicBezTo>
                  <a:pt x="15732" y="16051"/>
                  <a:pt x="15732" y="16051"/>
                  <a:pt x="15732" y="16051"/>
                </a:cubicBezTo>
                <a:cubicBezTo>
                  <a:pt x="15732" y="16051"/>
                  <a:pt x="15732" y="15853"/>
                  <a:pt x="15732" y="15853"/>
                </a:cubicBezTo>
                <a:cubicBezTo>
                  <a:pt x="15732" y="15655"/>
                  <a:pt x="15732" y="15457"/>
                  <a:pt x="15732" y="15457"/>
                </a:cubicBezTo>
                <a:cubicBezTo>
                  <a:pt x="15732" y="15061"/>
                  <a:pt x="15732" y="15061"/>
                  <a:pt x="15732" y="15061"/>
                </a:cubicBezTo>
                <a:cubicBezTo>
                  <a:pt x="15607" y="14664"/>
                  <a:pt x="15607" y="14664"/>
                  <a:pt x="15607" y="14664"/>
                </a:cubicBezTo>
                <a:cubicBezTo>
                  <a:pt x="15607" y="14466"/>
                  <a:pt x="15607" y="14466"/>
                  <a:pt x="15607" y="14466"/>
                </a:cubicBezTo>
                <a:cubicBezTo>
                  <a:pt x="15857" y="14070"/>
                  <a:pt x="15857" y="14070"/>
                  <a:pt x="15857" y="14070"/>
                </a:cubicBezTo>
                <a:cubicBezTo>
                  <a:pt x="15857" y="14070"/>
                  <a:pt x="15982" y="13872"/>
                  <a:pt x="15982" y="14070"/>
                </a:cubicBezTo>
                <a:cubicBezTo>
                  <a:pt x="16106" y="14070"/>
                  <a:pt x="16231" y="14268"/>
                  <a:pt x="16231" y="14268"/>
                </a:cubicBezTo>
                <a:cubicBezTo>
                  <a:pt x="16356" y="14268"/>
                  <a:pt x="16356" y="14268"/>
                  <a:pt x="16356" y="14268"/>
                </a:cubicBezTo>
                <a:cubicBezTo>
                  <a:pt x="16606" y="14070"/>
                  <a:pt x="16606" y="14070"/>
                  <a:pt x="16606" y="14070"/>
                </a:cubicBezTo>
                <a:cubicBezTo>
                  <a:pt x="16606" y="14070"/>
                  <a:pt x="16731" y="14070"/>
                  <a:pt x="16731" y="14268"/>
                </a:cubicBezTo>
                <a:cubicBezTo>
                  <a:pt x="16606" y="14268"/>
                  <a:pt x="16481" y="14466"/>
                  <a:pt x="16606" y="14664"/>
                </a:cubicBezTo>
                <a:cubicBezTo>
                  <a:pt x="16606" y="14664"/>
                  <a:pt x="16731" y="14862"/>
                  <a:pt x="16731" y="15061"/>
                </a:cubicBezTo>
                <a:cubicBezTo>
                  <a:pt x="16731" y="15259"/>
                  <a:pt x="16731" y="15259"/>
                  <a:pt x="16731" y="15655"/>
                </a:cubicBezTo>
                <a:cubicBezTo>
                  <a:pt x="16731" y="15853"/>
                  <a:pt x="16980" y="15853"/>
                  <a:pt x="16980" y="16051"/>
                </a:cubicBezTo>
                <a:cubicBezTo>
                  <a:pt x="17105" y="16051"/>
                  <a:pt x="16855" y="16250"/>
                  <a:pt x="17230" y="16250"/>
                </a:cubicBezTo>
                <a:cubicBezTo>
                  <a:pt x="17480" y="16250"/>
                  <a:pt x="17729" y="16448"/>
                  <a:pt x="17729" y="16250"/>
                </a:cubicBezTo>
                <a:cubicBezTo>
                  <a:pt x="17854" y="16250"/>
                  <a:pt x="17854" y="16250"/>
                  <a:pt x="17854" y="16051"/>
                </a:cubicBezTo>
                <a:cubicBezTo>
                  <a:pt x="17729" y="15853"/>
                  <a:pt x="17854" y="15655"/>
                  <a:pt x="17854" y="15655"/>
                </a:cubicBezTo>
                <a:cubicBezTo>
                  <a:pt x="17854" y="15655"/>
                  <a:pt x="17979" y="15655"/>
                  <a:pt x="17979" y="15655"/>
                </a:cubicBezTo>
                <a:cubicBezTo>
                  <a:pt x="18104" y="15655"/>
                  <a:pt x="18104" y="15853"/>
                  <a:pt x="18229" y="15655"/>
                </a:cubicBezTo>
                <a:cubicBezTo>
                  <a:pt x="18229" y="15655"/>
                  <a:pt x="18354" y="15457"/>
                  <a:pt x="18354" y="15457"/>
                </a:cubicBezTo>
                <a:cubicBezTo>
                  <a:pt x="18603" y="15457"/>
                  <a:pt x="18603" y="15457"/>
                  <a:pt x="18603" y="15457"/>
                </a:cubicBezTo>
                <a:cubicBezTo>
                  <a:pt x="18603" y="15457"/>
                  <a:pt x="18479" y="15259"/>
                  <a:pt x="18728" y="15259"/>
                </a:cubicBezTo>
                <a:cubicBezTo>
                  <a:pt x="18853" y="15259"/>
                  <a:pt x="19103" y="15259"/>
                  <a:pt x="19103" y="15259"/>
                </a:cubicBezTo>
                <a:cubicBezTo>
                  <a:pt x="19103" y="15259"/>
                  <a:pt x="19103" y="15457"/>
                  <a:pt x="19103" y="15655"/>
                </a:cubicBezTo>
                <a:cubicBezTo>
                  <a:pt x="19228" y="15853"/>
                  <a:pt x="19228" y="15853"/>
                  <a:pt x="19228" y="15853"/>
                </a:cubicBezTo>
                <a:cubicBezTo>
                  <a:pt x="19228" y="15853"/>
                  <a:pt x="19103" y="15853"/>
                  <a:pt x="19228" y="16250"/>
                </a:cubicBezTo>
                <a:cubicBezTo>
                  <a:pt x="19353" y="16448"/>
                  <a:pt x="19477" y="16448"/>
                  <a:pt x="19477" y="16646"/>
                </a:cubicBezTo>
                <a:cubicBezTo>
                  <a:pt x="19602" y="16646"/>
                  <a:pt x="19477" y="17042"/>
                  <a:pt x="19477" y="17042"/>
                </a:cubicBezTo>
                <a:cubicBezTo>
                  <a:pt x="19477" y="17042"/>
                  <a:pt x="19727" y="17042"/>
                  <a:pt x="19727" y="17042"/>
                </a:cubicBezTo>
                <a:cubicBezTo>
                  <a:pt x="19727" y="16844"/>
                  <a:pt x="19727" y="16844"/>
                  <a:pt x="19852" y="16844"/>
                </a:cubicBezTo>
                <a:cubicBezTo>
                  <a:pt x="19852" y="16844"/>
                  <a:pt x="19852" y="16844"/>
                  <a:pt x="19852" y="16844"/>
                </a:cubicBezTo>
                <a:cubicBezTo>
                  <a:pt x="19852" y="16844"/>
                  <a:pt x="19977" y="16646"/>
                  <a:pt x="19977" y="16448"/>
                </a:cubicBezTo>
                <a:cubicBezTo>
                  <a:pt x="19977" y="16448"/>
                  <a:pt x="19977" y="15853"/>
                  <a:pt x="19852" y="15853"/>
                </a:cubicBezTo>
                <a:cubicBezTo>
                  <a:pt x="19852" y="15853"/>
                  <a:pt x="19727" y="15853"/>
                  <a:pt x="19727" y="15655"/>
                </a:cubicBezTo>
                <a:cubicBezTo>
                  <a:pt x="19602" y="15457"/>
                  <a:pt x="19602" y="15457"/>
                  <a:pt x="19727" y="15457"/>
                </a:cubicBezTo>
                <a:cubicBezTo>
                  <a:pt x="19727" y="15457"/>
                  <a:pt x="19852" y="15259"/>
                  <a:pt x="19852" y="15259"/>
                </a:cubicBezTo>
                <a:cubicBezTo>
                  <a:pt x="19852" y="15259"/>
                  <a:pt x="19977" y="15061"/>
                  <a:pt x="19852" y="15061"/>
                </a:cubicBezTo>
                <a:cubicBezTo>
                  <a:pt x="19852" y="14862"/>
                  <a:pt x="19727" y="14664"/>
                  <a:pt x="19727" y="14664"/>
                </a:cubicBezTo>
                <a:cubicBezTo>
                  <a:pt x="19727" y="14664"/>
                  <a:pt x="19602" y="14862"/>
                  <a:pt x="19477" y="14664"/>
                </a:cubicBezTo>
                <a:cubicBezTo>
                  <a:pt x="19477" y="14664"/>
                  <a:pt x="19477" y="14664"/>
                  <a:pt x="19477" y="14466"/>
                </a:cubicBezTo>
                <a:cubicBezTo>
                  <a:pt x="19477" y="14466"/>
                  <a:pt x="19477" y="14070"/>
                  <a:pt x="19477" y="14070"/>
                </a:cubicBezTo>
                <a:cubicBezTo>
                  <a:pt x="19353" y="14070"/>
                  <a:pt x="19353" y="14070"/>
                  <a:pt x="19353" y="14070"/>
                </a:cubicBezTo>
                <a:cubicBezTo>
                  <a:pt x="19477" y="13673"/>
                  <a:pt x="19477" y="13673"/>
                  <a:pt x="19477" y="13673"/>
                </a:cubicBezTo>
                <a:cubicBezTo>
                  <a:pt x="19477" y="13475"/>
                  <a:pt x="19477" y="13475"/>
                  <a:pt x="19477" y="13475"/>
                </a:cubicBezTo>
                <a:cubicBezTo>
                  <a:pt x="19477" y="13475"/>
                  <a:pt x="19477" y="13277"/>
                  <a:pt x="19602" y="13277"/>
                </a:cubicBezTo>
                <a:cubicBezTo>
                  <a:pt x="19602" y="13079"/>
                  <a:pt x="19602" y="13079"/>
                  <a:pt x="19602" y="12881"/>
                </a:cubicBezTo>
                <a:cubicBezTo>
                  <a:pt x="19727" y="12881"/>
                  <a:pt x="19727" y="12683"/>
                  <a:pt x="19727" y="12683"/>
                </a:cubicBezTo>
                <a:cubicBezTo>
                  <a:pt x="19852" y="12683"/>
                  <a:pt x="19977" y="12683"/>
                  <a:pt x="20102" y="12683"/>
                </a:cubicBezTo>
                <a:cubicBezTo>
                  <a:pt x="20102" y="12683"/>
                  <a:pt x="20102" y="12484"/>
                  <a:pt x="20227" y="12484"/>
                </a:cubicBezTo>
                <a:cubicBezTo>
                  <a:pt x="20227" y="12484"/>
                  <a:pt x="20351" y="12683"/>
                  <a:pt x="20351" y="12683"/>
                </a:cubicBezTo>
                <a:cubicBezTo>
                  <a:pt x="20351" y="12683"/>
                  <a:pt x="20351" y="12683"/>
                  <a:pt x="20351" y="12881"/>
                </a:cubicBezTo>
                <a:cubicBezTo>
                  <a:pt x="20351" y="12881"/>
                  <a:pt x="20726" y="13277"/>
                  <a:pt x="20726" y="13277"/>
                </a:cubicBezTo>
                <a:cubicBezTo>
                  <a:pt x="20726" y="13277"/>
                  <a:pt x="20726" y="13277"/>
                  <a:pt x="20851" y="13277"/>
                </a:cubicBezTo>
                <a:cubicBezTo>
                  <a:pt x="20851" y="13277"/>
                  <a:pt x="20726" y="13277"/>
                  <a:pt x="20851" y="13277"/>
                </a:cubicBezTo>
                <a:cubicBezTo>
                  <a:pt x="20851" y="13475"/>
                  <a:pt x="21225" y="13277"/>
                  <a:pt x="21225" y="13277"/>
                </a:cubicBezTo>
                <a:cubicBezTo>
                  <a:pt x="21350" y="13277"/>
                  <a:pt x="21350" y="13277"/>
                  <a:pt x="21350" y="13277"/>
                </a:cubicBezTo>
                <a:cubicBezTo>
                  <a:pt x="21350" y="13277"/>
                  <a:pt x="21350" y="13277"/>
                  <a:pt x="21350" y="13079"/>
                </a:cubicBezTo>
                <a:cubicBezTo>
                  <a:pt x="21475" y="13079"/>
                  <a:pt x="21475" y="12881"/>
                  <a:pt x="21475" y="12683"/>
                </a:cubicBezTo>
                <a:cubicBezTo>
                  <a:pt x="21475" y="12683"/>
                  <a:pt x="21600" y="12683"/>
                  <a:pt x="21475" y="12484"/>
                </a:cubicBezTo>
                <a:cubicBezTo>
                  <a:pt x="21225" y="12286"/>
                  <a:pt x="21101" y="12286"/>
                  <a:pt x="21101" y="12286"/>
                </a:cubicBezTo>
                <a:cubicBezTo>
                  <a:pt x="21101" y="12286"/>
                  <a:pt x="20851" y="11890"/>
                  <a:pt x="20976" y="11890"/>
                </a:cubicBezTo>
                <a:cubicBezTo>
                  <a:pt x="21101" y="11692"/>
                  <a:pt x="21225" y="11494"/>
                  <a:pt x="21225" y="11494"/>
                </a:cubicBezTo>
                <a:cubicBezTo>
                  <a:pt x="21101" y="11097"/>
                  <a:pt x="21101" y="11097"/>
                  <a:pt x="21101" y="11097"/>
                </a:cubicBezTo>
                <a:cubicBezTo>
                  <a:pt x="21225" y="10899"/>
                  <a:pt x="21225" y="10899"/>
                  <a:pt x="21225" y="10899"/>
                </a:cubicBezTo>
                <a:cubicBezTo>
                  <a:pt x="21101" y="10503"/>
                  <a:pt x="21101" y="10503"/>
                  <a:pt x="21101" y="10503"/>
                </a:cubicBezTo>
                <a:cubicBezTo>
                  <a:pt x="21101" y="10503"/>
                  <a:pt x="21225" y="10305"/>
                  <a:pt x="21225" y="10305"/>
                </a:cubicBezTo>
                <a:cubicBezTo>
                  <a:pt x="21225" y="10106"/>
                  <a:pt x="21350" y="9512"/>
                  <a:pt x="21350" y="9512"/>
                </a:cubicBezTo>
                <a:cubicBezTo>
                  <a:pt x="21350" y="9512"/>
                  <a:pt x="21350" y="9314"/>
                  <a:pt x="21350" y="9116"/>
                </a:cubicBezTo>
                <a:cubicBezTo>
                  <a:pt x="21350" y="9116"/>
                  <a:pt x="21225" y="8917"/>
                  <a:pt x="21225" y="8917"/>
                </a:cubicBezTo>
                <a:cubicBezTo>
                  <a:pt x="21101" y="8719"/>
                  <a:pt x="21101" y="8719"/>
                  <a:pt x="21101" y="8719"/>
                </a:cubicBezTo>
                <a:cubicBezTo>
                  <a:pt x="21101" y="8719"/>
                  <a:pt x="20976" y="8323"/>
                  <a:pt x="20976" y="8323"/>
                </a:cubicBezTo>
                <a:cubicBezTo>
                  <a:pt x="20851" y="8521"/>
                  <a:pt x="20726" y="8521"/>
                  <a:pt x="20726" y="8521"/>
                </a:cubicBezTo>
                <a:cubicBezTo>
                  <a:pt x="20726" y="8521"/>
                  <a:pt x="20726" y="8917"/>
                  <a:pt x="20726" y="8917"/>
                </a:cubicBezTo>
                <a:cubicBezTo>
                  <a:pt x="20601" y="9116"/>
                  <a:pt x="20476" y="9116"/>
                  <a:pt x="20476" y="9116"/>
                </a:cubicBezTo>
                <a:cubicBezTo>
                  <a:pt x="20476" y="9116"/>
                  <a:pt x="20476" y="9116"/>
                  <a:pt x="20476" y="9116"/>
                </a:cubicBezTo>
                <a:cubicBezTo>
                  <a:pt x="20351" y="9116"/>
                  <a:pt x="20351" y="9116"/>
                  <a:pt x="20351" y="9116"/>
                </a:cubicBezTo>
                <a:cubicBezTo>
                  <a:pt x="20227" y="9512"/>
                  <a:pt x="20227" y="9512"/>
                  <a:pt x="20227" y="9512"/>
                </a:cubicBezTo>
                <a:cubicBezTo>
                  <a:pt x="20102" y="9710"/>
                  <a:pt x="20102" y="9710"/>
                  <a:pt x="20102" y="9710"/>
                </a:cubicBezTo>
                <a:cubicBezTo>
                  <a:pt x="20102" y="9710"/>
                  <a:pt x="19852" y="9908"/>
                  <a:pt x="19727" y="9908"/>
                </a:cubicBezTo>
                <a:cubicBezTo>
                  <a:pt x="19727" y="9908"/>
                  <a:pt x="19477" y="9908"/>
                  <a:pt x="19477" y="9908"/>
                </a:cubicBezTo>
                <a:cubicBezTo>
                  <a:pt x="19353" y="9710"/>
                  <a:pt x="19353" y="9710"/>
                  <a:pt x="19353" y="9710"/>
                </a:cubicBezTo>
                <a:cubicBezTo>
                  <a:pt x="18978" y="9512"/>
                  <a:pt x="18978" y="9512"/>
                  <a:pt x="18978" y="9512"/>
                </a:cubicBezTo>
                <a:cubicBezTo>
                  <a:pt x="18978" y="9512"/>
                  <a:pt x="18978" y="9512"/>
                  <a:pt x="18978" y="9512"/>
                </a:cubicBezTo>
                <a:cubicBezTo>
                  <a:pt x="18728" y="9314"/>
                  <a:pt x="18728" y="9314"/>
                  <a:pt x="18728" y="9314"/>
                </a:cubicBezTo>
                <a:cubicBezTo>
                  <a:pt x="18603" y="9116"/>
                  <a:pt x="18603" y="9116"/>
                  <a:pt x="18603" y="9116"/>
                </a:cubicBezTo>
                <a:cubicBezTo>
                  <a:pt x="18603" y="8719"/>
                  <a:pt x="18603" y="8719"/>
                  <a:pt x="18603" y="8719"/>
                </a:cubicBezTo>
                <a:cubicBezTo>
                  <a:pt x="18354" y="8323"/>
                  <a:pt x="18354" y="8323"/>
                  <a:pt x="18354" y="8323"/>
                </a:cubicBezTo>
                <a:cubicBezTo>
                  <a:pt x="17854" y="8125"/>
                  <a:pt x="17854" y="8125"/>
                  <a:pt x="17854" y="8125"/>
                </a:cubicBezTo>
                <a:cubicBezTo>
                  <a:pt x="17480" y="7927"/>
                  <a:pt x="17480" y="7927"/>
                  <a:pt x="17480" y="7927"/>
                </a:cubicBezTo>
                <a:cubicBezTo>
                  <a:pt x="17230" y="7927"/>
                  <a:pt x="17230" y="7927"/>
                  <a:pt x="17230" y="7927"/>
                </a:cubicBezTo>
                <a:cubicBezTo>
                  <a:pt x="17230" y="7927"/>
                  <a:pt x="16731" y="7927"/>
                  <a:pt x="16731" y="7927"/>
                </a:cubicBezTo>
                <a:cubicBezTo>
                  <a:pt x="16731" y="7927"/>
                  <a:pt x="16606" y="7927"/>
                  <a:pt x="16606" y="7927"/>
                </a:cubicBezTo>
                <a:cubicBezTo>
                  <a:pt x="16606" y="7927"/>
                  <a:pt x="16606" y="7927"/>
                  <a:pt x="16606" y="7927"/>
                </a:cubicBezTo>
                <a:cubicBezTo>
                  <a:pt x="16606" y="7927"/>
                  <a:pt x="16606" y="7927"/>
                  <a:pt x="16606" y="7927"/>
                </a:cubicBezTo>
                <a:cubicBezTo>
                  <a:pt x="16606" y="7927"/>
                  <a:pt x="16606" y="7927"/>
                  <a:pt x="16606" y="7927"/>
                </a:cubicBezTo>
                <a:cubicBezTo>
                  <a:pt x="16606" y="7927"/>
                  <a:pt x="16606" y="7927"/>
                  <a:pt x="16606" y="7927"/>
                </a:cubicBezTo>
                <a:cubicBezTo>
                  <a:pt x="16606" y="7927"/>
                  <a:pt x="16606" y="7927"/>
                  <a:pt x="16606" y="7927"/>
                </a:cubicBezTo>
                <a:cubicBezTo>
                  <a:pt x="16481" y="7927"/>
                  <a:pt x="16481" y="7927"/>
                  <a:pt x="16481" y="7927"/>
                </a:cubicBezTo>
                <a:cubicBezTo>
                  <a:pt x="16606" y="7530"/>
                  <a:pt x="16606" y="7530"/>
                  <a:pt x="16606" y="7530"/>
                </a:cubicBezTo>
                <a:cubicBezTo>
                  <a:pt x="16731" y="7530"/>
                  <a:pt x="16731" y="7530"/>
                  <a:pt x="16731" y="7530"/>
                </a:cubicBezTo>
                <a:cubicBezTo>
                  <a:pt x="16731" y="7332"/>
                  <a:pt x="16731" y="7332"/>
                  <a:pt x="16731" y="7332"/>
                </a:cubicBezTo>
                <a:cubicBezTo>
                  <a:pt x="16731" y="7332"/>
                  <a:pt x="16606" y="7134"/>
                  <a:pt x="16606" y="7134"/>
                </a:cubicBezTo>
                <a:cubicBezTo>
                  <a:pt x="16606" y="7134"/>
                  <a:pt x="16606" y="6936"/>
                  <a:pt x="16606" y="6936"/>
                </a:cubicBezTo>
                <a:cubicBezTo>
                  <a:pt x="16606" y="6936"/>
                  <a:pt x="16606" y="6936"/>
                  <a:pt x="16606" y="6936"/>
                </a:cubicBezTo>
                <a:cubicBezTo>
                  <a:pt x="16606" y="6936"/>
                  <a:pt x="16606" y="6738"/>
                  <a:pt x="16606" y="6738"/>
                </a:cubicBezTo>
                <a:cubicBezTo>
                  <a:pt x="16606" y="6738"/>
                  <a:pt x="16606" y="6738"/>
                  <a:pt x="16606" y="6738"/>
                </a:cubicBezTo>
                <a:cubicBezTo>
                  <a:pt x="16606" y="6539"/>
                  <a:pt x="16606" y="6539"/>
                  <a:pt x="16606" y="6539"/>
                </a:cubicBezTo>
                <a:cubicBezTo>
                  <a:pt x="16731" y="5945"/>
                  <a:pt x="16731" y="5945"/>
                  <a:pt x="16731" y="5945"/>
                </a:cubicBezTo>
                <a:cubicBezTo>
                  <a:pt x="16980" y="5549"/>
                  <a:pt x="16980" y="5549"/>
                  <a:pt x="16980" y="5549"/>
                </a:cubicBezTo>
                <a:cubicBezTo>
                  <a:pt x="16980" y="5549"/>
                  <a:pt x="16980" y="5152"/>
                  <a:pt x="17105" y="5152"/>
                </a:cubicBezTo>
                <a:cubicBezTo>
                  <a:pt x="17105" y="4954"/>
                  <a:pt x="17105" y="4756"/>
                  <a:pt x="17105" y="4756"/>
                </a:cubicBezTo>
                <a:cubicBezTo>
                  <a:pt x="17355" y="4558"/>
                  <a:pt x="17355" y="4558"/>
                  <a:pt x="17355" y="4558"/>
                </a:cubicBezTo>
                <a:cubicBezTo>
                  <a:pt x="17355" y="4558"/>
                  <a:pt x="17480" y="4360"/>
                  <a:pt x="17480" y="4360"/>
                </a:cubicBezTo>
                <a:cubicBezTo>
                  <a:pt x="17480" y="4161"/>
                  <a:pt x="17355" y="3963"/>
                  <a:pt x="17355" y="3963"/>
                </a:cubicBezTo>
                <a:cubicBezTo>
                  <a:pt x="17355" y="3765"/>
                  <a:pt x="17480" y="3567"/>
                  <a:pt x="17480" y="3567"/>
                </a:cubicBezTo>
                <a:cubicBezTo>
                  <a:pt x="17355" y="3567"/>
                  <a:pt x="17355" y="3369"/>
                  <a:pt x="17230" y="3369"/>
                </a:cubicBezTo>
                <a:cubicBezTo>
                  <a:pt x="17230" y="3369"/>
                  <a:pt x="17105" y="3369"/>
                  <a:pt x="17105" y="3171"/>
                </a:cubicBezTo>
                <a:cubicBezTo>
                  <a:pt x="17105" y="3171"/>
                  <a:pt x="16980" y="2972"/>
                  <a:pt x="16980" y="2972"/>
                </a:cubicBezTo>
                <a:cubicBezTo>
                  <a:pt x="16980" y="2972"/>
                  <a:pt x="16980" y="2576"/>
                  <a:pt x="16855" y="2576"/>
                </a:cubicBezTo>
                <a:cubicBezTo>
                  <a:pt x="16855" y="2576"/>
                  <a:pt x="16731" y="2576"/>
                  <a:pt x="16606" y="2378"/>
                </a:cubicBezTo>
                <a:cubicBezTo>
                  <a:pt x="16481" y="2378"/>
                  <a:pt x="16356" y="2180"/>
                  <a:pt x="16356" y="2180"/>
                </a:cubicBezTo>
                <a:cubicBezTo>
                  <a:pt x="16231" y="2180"/>
                  <a:pt x="15982" y="1783"/>
                  <a:pt x="15982" y="1783"/>
                </a:cubicBezTo>
                <a:cubicBezTo>
                  <a:pt x="15982" y="1783"/>
                  <a:pt x="15982" y="1783"/>
                  <a:pt x="15857" y="1783"/>
                </a:cubicBezTo>
                <a:cubicBezTo>
                  <a:pt x="15857" y="1783"/>
                  <a:pt x="15732" y="1585"/>
                  <a:pt x="15732" y="1585"/>
                </a:cubicBezTo>
                <a:cubicBezTo>
                  <a:pt x="15607" y="1585"/>
                  <a:pt x="15607" y="1585"/>
                  <a:pt x="15607" y="1585"/>
                </a:cubicBezTo>
                <a:cubicBezTo>
                  <a:pt x="15607" y="1585"/>
                  <a:pt x="15607" y="1585"/>
                  <a:pt x="15607" y="1585"/>
                </a:cubicBezTo>
                <a:cubicBezTo>
                  <a:pt x="15482" y="1585"/>
                  <a:pt x="15482" y="1585"/>
                  <a:pt x="15357" y="1387"/>
                </a:cubicBezTo>
                <a:cubicBezTo>
                  <a:pt x="15108" y="1387"/>
                  <a:pt x="15232" y="1387"/>
                  <a:pt x="14983" y="1387"/>
                </a:cubicBezTo>
                <a:cubicBezTo>
                  <a:pt x="14858" y="1387"/>
                  <a:pt x="14733" y="1387"/>
                  <a:pt x="14733" y="1387"/>
                </a:cubicBezTo>
                <a:cubicBezTo>
                  <a:pt x="14733" y="1387"/>
                  <a:pt x="14608" y="1189"/>
                  <a:pt x="14358" y="1189"/>
                </a:cubicBezTo>
                <a:cubicBezTo>
                  <a:pt x="14234" y="1387"/>
                  <a:pt x="13984" y="1585"/>
                  <a:pt x="13859" y="1585"/>
                </a:cubicBezTo>
                <a:cubicBezTo>
                  <a:pt x="13859" y="1585"/>
                  <a:pt x="13734" y="1387"/>
                  <a:pt x="13734" y="1387"/>
                </a:cubicBezTo>
                <a:cubicBezTo>
                  <a:pt x="13734" y="1387"/>
                  <a:pt x="13734" y="1189"/>
                  <a:pt x="13734" y="1189"/>
                </a:cubicBezTo>
                <a:cubicBezTo>
                  <a:pt x="13734" y="1189"/>
                  <a:pt x="13609" y="991"/>
                  <a:pt x="13484" y="793"/>
                </a:cubicBezTo>
                <a:cubicBezTo>
                  <a:pt x="13484" y="793"/>
                  <a:pt x="13360" y="793"/>
                  <a:pt x="13360" y="793"/>
                </a:cubicBezTo>
                <a:cubicBezTo>
                  <a:pt x="13360" y="793"/>
                  <a:pt x="13360" y="793"/>
                  <a:pt x="13360" y="991"/>
                </a:cubicBezTo>
                <a:cubicBezTo>
                  <a:pt x="13360" y="1189"/>
                  <a:pt x="13609" y="1189"/>
                  <a:pt x="13360" y="1189"/>
                </a:cubicBezTo>
                <a:cubicBezTo>
                  <a:pt x="13235" y="991"/>
                  <a:pt x="13110" y="991"/>
                  <a:pt x="13110" y="991"/>
                </a:cubicBezTo>
                <a:cubicBezTo>
                  <a:pt x="12735" y="1189"/>
                  <a:pt x="12735" y="1189"/>
                  <a:pt x="12735" y="1189"/>
                </a:cubicBezTo>
                <a:cubicBezTo>
                  <a:pt x="12860" y="991"/>
                  <a:pt x="12860" y="991"/>
                  <a:pt x="12860" y="991"/>
                </a:cubicBezTo>
                <a:cubicBezTo>
                  <a:pt x="12860" y="991"/>
                  <a:pt x="12985" y="991"/>
                  <a:pt x="12985" y="991"/>
                </a:cubicBezTo>
                <a:cubicBezTo>
                  <a:pt x="12985" y="793"/>
                  <a:pt x="12985" y="793"/>
                  <a:pt x="12985" y="793"/>
                </a:cubicBezTo>
                <a:cubicBezTo>
                  <a:pt x="12985" y="793"/>
                  <a:pt x="12985" y="594"/>
                  <a:pt x="12985" y="594"/>
                </a:cubicBezTo>
                <a:cubicBezTo>
                  <a:pt x="13110" y="594"/>
                  <a:pt x="13235" y="396"/>
                  <a:pt x="13110" y="396"/>
                </a:cubicBezTo>
                <a:cubicBezTo>
                  <a:pt x="12985" y="396"/>
                  <a:pt x="12860" y="396"/>
                  <a:pt x="12860" y="396"/>
                </a:cubicBezTo>
                <a:cubicBezTo>
                  <a:pt x="12860" y="198"/>
                  <a:pt x="12860" y="198"/>
                  <a:pt x="12860" y="198"/>
                </a:cubicBezTo>
                <a:cubicBezTo>
                  <a:pt x="12860" y="198"/>
                  <a:pt x="12735" y="0"/>
                  <a:pt x="12735" y="0"/>
                </a:cubicBezTo>
                <a:cubicBezTo>
                  <a:pt x="12735" y="198"/>
                  <a:pt x="12735" y="396"/>
                  <a:pt x="12735" y="396"/>
                </a:cubicBezTo>
                <a:cubicBezTo>
                  <a:pt x="12610" y="396"/>
                  <a:pt x="12610" y="396"/>
                  <a:pt x="12610" y="198"/>
                </a:cubicBezTo>
                <a:cubicBezTo>
                  <a:pt x="12610" y="0"/>
                  <a:pt x="12610" y="0"/>
                  <a:pt x="12610" y="0"/>
                </a:cubicBezTo>
                <a:cubicBezTo>
                  <a:pt x="12486" y="0"/>
                  <a:pt x="12361" y="0"/>
                  <a:pt x="12361" y="0"/>
                </a:cubicBezTo>
                <a:cubicBezTo>
                  <a:pt x="12361" y="0"/>
                  <a:pt x="12486" y="198"/>
                  <a:pt x="12236" y="198"/>
                </a:cubicBezTo>
                <a:cubicBezTo>
                  <a:pt x="12111" y="198"/>
                  <a:pt x="11986" y="396"/>
                  <a:pt x="11861" y="396"/>
                </a:cubicBezTo>
                <a:cubicBezTo>
                  <a:pt x="11736" y="594"/>
                  <a:pt x="11736" y="793"/>
                  <a:pt x="11736" y="793"/>
                </a:cubicBezTo>
                <a:cubicBezTo>
                  <a:pt x="11736" y="991"/>
                  <a:pt x="11487" y="991"/>
                  <a:pt x="11487" y="1189"/>
                </a:cubicBezTo>
                <a:cubicBezTo>
                  <a:pt x="11612" y="1189"/>
                  <a:pt x="11487" y="1189"/>
                  <a:pt x="11736" y="1387"/>
                </a:cubicBezTo>
                <a:cubicBezTo>
                  <a:pt x="11861" y="1387"/>
                  <a:pt x="11861" y="1387"/>
                  <a:pt x="11986" y="1387"/>
                </a:cubicBezTo>
                <a:cubicBezTo>
                  <a:pt x="12111" y="1585"/>
                  <a:pt x="12236" y="1387"/>
                  <a:pt x="12236" y="1387"/>
                </a:cubicBezTo>
                <a:cubicBezTo>
                  <a:pt x="12236" y="1387"/>
                  <a:pt x="12236" y="1387"/>
                  <a:pt x="12361" y="1585"/>
                </a:cubicBezTo>
                <a:cubicBezTo>
                  <a:pt x="12361" y="1585"/>
                  <a:pt x="12486" y="1387"/>
                  <a:pt x="12486" y="1585"/>
                </a:cubicBezTo>
                <a:cubicBezTo>
                  <a:pt x="12486" y="1783"/>
                  <a:pt x="12610" y="1982"/>
                  <a:pt x="12486" y="1982"/>
                </a:cubicBezTo>
                <a:cubicBezTo>
                  <a:pt x="12361" y="1982"/>
                  <a:pt x="12236" y="2180"/>
                  <a:pt x="12236" y="1982"/>
                </a:cubicBezTo>
                <a:cubicBezTo>
                  <a:pt x="12236" y="1982"/>
                  <a:pt x="12236" y="1783"/>
                  <a:pt x="12111" y="1783"/>
                </a:cubicBezTo>
                <a:cubicBezTo>
                  <a:pt x="12111" y="1783"/>
                  <a:pt x="11986" y="1783"/>
                  <a:pt x="11986" y="1783"/>
                </a:cubicBezTo>
                <a:cubicBezTo>
                  <a:pt x="11861" y="2180"/>
                  <a:pt x="11861" y="2180"/>
                  <a:pt x="11861" y="2180"/>
                </a:cubicBezTo>
                <a:cubicBezTo>
                  <a:pt x="11861" y="2180"/>
                  <a:pt x="11861" y="2378"/>
                  <a:pt x="11736" y="2378"/>
                </a:cubicBezTo>
                <a:cubicBezTo>
                  <a:pt x="11612" y="2378"/>
                  <a:pt x="11736" y="2378"/>
                  <a:pt x="11487" y="2378"/>
                </a:cubicBezTo>
                <a:cubicBezTo>
                  <a:pt x="11237" y="2378"/>
                  <a:pt x="11237" y="2180"/>
                  <a:pt x="11112" y="2180"/>
                </a:cubicBezTo>
                <a:cubicBezTo>
                  <a:pt x="11112" y="2180"/>
                  <a:pt x="11112" y="2180"/>
                  <a:pt x="10987" y="2180"/>
                </a:cubicBezTo>
                <a:cubicBezTo>
                  <a:pt x="10987" y="2180"/>
                  <a:pt x="10738" y="1783"/>
                  <a:pt x="10613" y="2180"/>
                </a:cubicBezTo>
                <a:cubicBezTo>
                  <a:pt x="10488" y="2378"/>
                  <a:pt x="10363" y="2576"/>
                  <a:pt x="10363" y="2576"/>
                </a:cubicBezTo>
                <a:cubicBezTo>
                  <a:pt x="9988" y="2576"/>
                  <a:pt x="9988" y="2576"/>
                  <a:pt x="9988" y="2576"/>
                </a:cubicBezTo>
                <a:cubicBezTo>
                  <a:pt x="9988" y="2576"/>
                  <a:pt x="9864" y="2576"/>
                  <a:pt x="9739" y="2576"/>
                </a:cubicBezTo>
                <a:cubicBezTo>
                  <a:pt x="9614" y="2576"/>
                  <a:pt x="9489" y="2576"/>
                  <a:pt x="9489" y="2576"/>
                </a:cubicBezTo>
                <a:cubicBezTo>
                  <a:pt x="9364" y="2774"/>
                  <a:pt x="9239" y="2180"/>
                  <a:pt x="9239" y="2180"/>
                </a:cubicBezTo>
                <a:cubicBezTo>
                  <a:pt x="9239" y="2180"/>
                  <a:pt x="9364" y="1783"/>
                  <a:pt x="8990" y="2180"/>
                </a:cubicBezTo>
                <a:cubicBezTo>
                  <a:pt x="8615" y="2576"/>
                  <a:pt x="8490" y="2576"/>
                  <a:pt x="8490" y="2576"/>
                </a:cubicBezTo>
                <a:cubicBezTo>
                  <a:pt x="8365" y="2576"/>
                  <a:pt x="8240" y="2774"/>
                  <a:pt x="8240" y="2774"/>
                </a:cubicBezTo>
                <a:cubicBezTo>
                  <a:pt x="8116" y="2576"/>
                  <a:pt x="8116" y="2576"/>
                  <a:pt x="8116" y="2576"/>
                </a:cubicBezTo>
                <a:cubicBezTo>
                  <a:pt x="8116" y="2576"/>
                  <a:pt x="8116" y="2576"/>
                  <a:pt x="8116" y="2576"/>
                </a:cubicBezTo>
                <a:cubicBezTo>
                  <a:pt x="8116" y="2576"/>
                  <a:pt x="8116" y="2576"/>
                  <a:pt x="8116" y="2576"/>
                </a:cubicBezTo>
                <a:cubicBezTo>
                  <a:pt x="8240" y="2576"/>
                  <a:pt x="8240" y="2378"/>
                  <a:pt x="8240" y="2378"/>
                </a:cubicBezTo>
                <a:cubicBezTo>
                  <a:pt x="8116" y="2180"/>
                  <a:pt x="8116" y="2180"/>
                  <a:pt x="8116" y="2180"/>
                </a:cubicBezTo>
                <a:cubicBezTo>
                  <a:pt x="7741" y="2378"/>
                  <a:pt x="7741" y="2378"/>
                  <a:pt x="7741" y="2378"/>
                </a:cubicBezTo>
                <a:cubicBezTo>
                  <a:pt x="7741" y="2378"/>
                  <a:pt x="7866" y="2378"/>
                  <a:pt x="7741" y="2378"/>
                </a:cubicBezTo>
                <a:cubicBezTo>
                  <a:pt x="7741" y="2378"/>
                  <a:pt x="7491" y="2378"/>
                  <a:pt x="7491" y="2378"/>
                </a:cubicBezTo>
                <a:cubicBezTo>
                  <a:pt x="7491" y="2774"/>
                  <a:pt x="7491" y="2774"/>
                  <a:pt x="7491" y="2774"/>
                </a:cubicBezTo>
                <a:cubicBezTo>
                  <a:pt x="7491" y="2774"/>
                  <a:pt x="7366" y="2774"/>
                  <a:pt x="7366" y="2774"/>
                </a:cubicBezTo>
                <a:cubicBezTo>
                  <a:pt x="7366" y="2774"/>
                  <a:pt x="7366" y="2972"/>
                  <a:pt x="7366" y="2972"/>
                </a:cubicBezTo>
                <a:cubicBezTo>
                  <a:pt x="7366" y="2972"/>
                  <a:pt x="7366" y="3171"/>
                  <a:pt x="7366" y="3171"/>
                </a:cubicBezTo>
                <a:cubicBezTo>
                  <a:pt x="7366" y="3171"/>
                  <a:pt x="7242" y="3171"/>
                  <a:pt x="7242" y="3171"/>
                </a:cubicBezTo>
                <a:cubicBezTo>
                  <a:pt x="7242" y="3171"/>
                  <a:pt x="7117" y="3171"/>
                  <a:pt x="7117" y="3171"/>
                </a:cubicBezTo>
                <a:cubicBezTo>
                  <a:pt x="7117" y="3171"/>
                  <a:pt x="6992" y="3567"/>
                  <a:pt x="6992" y="3567"/>
                </a:cubicBezTo>
                <a:cubicBezTo>
                  <a:pt x="6992" y="3567"/>
                  <a:pt x="6992" y="3765"/>
                  <a:pt x="6992" y="3765"/>
                </a:cubicBezTo>
                <a:cubicBezTo>
                  <a:pt x="6992" y="3765"/>
                  <a:pt x="6992" y="3765"/>
                  <a:pt x="6992" y="3963"/>
                </a:cubicBezTo>
                <a:cubicBezTo>
                  <a:pt x="6867" y="3963"/>
                  <a:pt x="6742" y="3963"/>
                  <a:pt x="6742" y="3963"/>
                </a:cubicBezTo>
                <a:cubicBezTo>
                  <a:pt x="6742" y="3963"/>
                  <a:pt x="6617" y="3963"/>
                  <a:pt x="6492" y="3963"/>
                </a:cubicBezTo>
                <a:cubicBezTo>
                  <a:pt x="6492" y="3963"/>
                  <a:pt x="6368" y="3963"/>
                  <a:pt x="6368" y="3963"/>
                </a:cubicBezTo>
                <a:cubicBezTo>
                  <a:pt x="6243" y="3963"/>
                  <a:pt x="6243" y="4161"/>
                  <a:pt x="6243" y="4161"/>
                </a:cubicBezTo>
                <a:cubicBezTo>
                  <a:pt x="6243" y="4161"/>
                  <a:pt x="5993" y="3963"/>
                  <a:pt x="5993" y="3963"/>
                </a:cubicBezTo>
                <a:cubicBezTo>
                  <a:pt x="5868" y="3963"/>
                  <a:pt x="5868" y="3765"/>
                  <a:pt x="5868" y="3567"/>
                </a:cubicBezTo>
                <a:cubicBezTo>
                  <a:pt x="5868" y="3567"/>
                  <a:pt x="5743" y="3171"/>
                  <a:pt x="5743" y="3171"/>
                </a:cubicBezTo>
                <a:cubicBezTo>
                  <a:pt x="5618" y="3369"/>
                  <a:pt x="5618" y="3369"/>
                  <a:pt x="5618" y="3369"/>
                </a:cubicBezTo>
                <a:cubicBezTo>
                  <a:pt x="5244" y="3369"/>
                  <a:pt x="5244" y="3369"/>
                  <a:pt x="5244" y="3369"/>
                </a:cubicBezTo>
                <a:cubicBezTo>
                  <a:pt x="4994" y="3171"/>
                  <a:pt x="4994" y="3171"/>
                  <a:pt x="4994" y="3171"/>
                </a:cubicBezTo>
                <a:cubicBezTo>
                  <a:pt x="4994" y="3567"/>
                  <a:pt x="4994" y="3567"/>
                  <a:pt x="4994" y="3567"/>
                </a:cubicBezTo>
                <a:cubicBezTo>
                  <a:pt x="4994" y="3567"/>
                  <a:pt x="5119" y="3765"/>
                  <a:pt x="5119" y="3765"/>
                </a:cubicBezTo>
                <a:cubicBezTo>
                  <a:pt x="5119" y="3765"/>
                  <a:pt x="4994" y="3765"/>
                  <a:pt x="4994" y="3765"/>
                </a:cubicBezTo>
                <a:cubicBezTo>
                  <a:pt x="4869" y="3963"/>
                  <a:pt x="4869" y="3963"/>
                  <a:pt x="4869" y="3963"/>
                </a:cubicBezTo>
                <a:cubicBezTo>
                  <a:pt x="4745" y="3963"/>
                  <a:pt x="4745" y="3963"/>
                  <a:pt x="4745" y="3963"/>
                </a:cubicBezTo>
                <a:cubicBezTo>
                  <a:pt x="4745" y="3963"/>
                  <a:pt x="4620" y="4360"/>
                  <a:pt x="4620" y="4360"/>
                </a:cubicBezTo>
                <a:cubicBezTo>
                  <a:pt x="4620" y="4558"/>
                  <a:pt x="4495" y="4558"/>
                  <a:pt x="4495" y="4558"/>
                </a:cubicBezTo>
                <a:cubicBezTo>
                  <a:pt x="4495" y="4558"/>
                  <a:pt x="4370" y="4558"/>
                  <a:pt x="4495" y="4756"/>
                </a:cubicBezTo>
                <a:cubicBezTo>
                  <a:pt x="4620" y="4756"/>
                  <a:pt x="4745" y="4756"/>
                  <a:pt x="4745" y="4756"/>
                </a:cubicBezTo>
                <a:cubicBezTo>
                  <a:pt x="4869" y="4756"/>
                  <a:pt x="4994" y="4756"/>
                  <a:pt x="4994" y="4756"/>
                </a:cubicBezTo>
                <a:cubicBezTo>
                  <a:pt x="4994" y="4756"/>
                  <a:pt x="5244" y="4558"/>
                  <a:pt x="5244" y="4558"/>
                </a:cubicBezTo>
                <a:cubicBezTo>
                  <a:pt x="5244" y="4756"/>
                  <a:pt x="5244" y="4756"/>
                  <a:pt x="5244" y="4756"/>
                </a:cubicBezTo>
                <a:cubicBezTo>
                  <a:pt x="5244" y="5152"/>
                  <a:pt x="5244" y="5152"/>
                  <a:pt x="5244" y="5152"/>
                </a:cubicBezTo>
                <a:cubicBezTo>
                  <a:pt x="5119" y="5152"/>
                  <a:pt x="5119" y="5152"/>
                  <a:pt x="5119" y="5152"/>
                </a:cubicBezTo>
                <a:cubicBezTo>
                  <a:pt x="5119" y="5152"/>
                  <a:pt x="5119" y="5350"/>
                  <a:pt x="5119" y="5350"/>
                </a:cubicBezTo>
                <a:cubicBezTo>
                  <a:pt x="4994" y="5549"/>
                  <a:pt x="4869" y="5549"/>
                  <a:pt x="4869" y="5549"/>
                </a:cubicBezTo>
                <a:cubicBezTo>
                  <a:pt x="4745" y="5747"/>
                  <a:pt x="4745" y="5747"/>
                  <a:pt x="4745" y="5945"/>
                </a:cubicBezTo>
                <a:cubicBezTo>
                  <a:pt x="4745" y="6143"/>
                  <a:pt x="4620" y="6539"/>
                  <a:pt x="4620" y="6539"/>
                </a:cubicBezTo>
                <a:cubicBezTo>
                  <a:pt x="4370" y="6738"/>
                  <a:pt x="4370" y="6738"/>
                  <a:pt x="4370" y="6738"/>
                </a:cubicBezTo>
                <a:cubicBezTo>
                  <a:pt x="4120" y="7134"/>
                  <a:pt x="4120" y="7134"/>
                  <a:pt x="4120" y="7134"/>
                </a:cubicBezTo>
                <a:cubicBezTo>
                  <a:pt x="3995" y="7134"/>
                  <a:pt x="3995" y="7134"/>
                  <a:pt x="3995" y="7134"/>
                </a:cubicBezTo>
                <a:cubicBezTo>
                  <a:pt x="3871" y="7332"/>
                  <a:pt x="3871" y="7332"/>
                  <a:pt x="3871" y="7332"/>
                </a:cubicBezTo>
                <a:cubicBezTo>
                  <a:pt x="3871" y="7530"/>
                  <a:pt x="3871" y="7530"/>
                  <a:pt x="3871" y="7530"/>
                </a:cubicBezTo>
                <a:cubicBezTo>
                  <a:pt x="3621" y="7728"/>
                  <a:pt x="3621" y="7728"/>
                  <a:pt x="3621" y="7728"/>
                </a:cubicBezTo>
                <a:cubicBezTo>
                  <a:pt x="3621" y="8125"/>
                  <a:pt x="3621" y="8125"/>
                  <a:pt x="3621" y="8125"/>
                </a:cubicBezTo>
                <a:cubicBezTo>
                  <a:pt x="3496" y="8323"/>
                  <a:pt x="3496" y="8323"/>
                  <a:pt x="3496" y="8323"/>
                </a:cubicBezTo>
                <a:cubicBezTo>
                  <a:pt x="3371" y="8323"/>
                  <a:pt x="3371" y="8323"/>
                  <a:pt x="3371" y="8323"/>
                </a:cubicBezTo>
                <a:cubicBezTo>
                  <a:pt x="3246" y="8719"/>
                  <a:pt x="3246" y="8719"/>
                  <a:pt x="3246" y="8719"/>
                </a:cubicBezTo>
                <a:cubicBezTo>
                  <a:pt x="3246" y="8719"/>
                  <a:pt x="3121" y="8917"/>
                  <a:pt x="3121" y="8917"/>
                </a:cubicBezTo>
                <a:cubicBezTo>
                  <a:pt x="2997" y="8917"/>
                  <a:pt x="2872" y="9116"/>
                  <a:pt x="2872" y="9116"/>
                </a:cubicBezTo>
                <a:cubicBezTo>
                  <a:pt x="2622" y="9116"/>
                  <a:pt x="2622" y="9116"/>
                  <a:pt x="2622" y="9116"/>
                </a:cubicBezTo>
                <a:cubicBezTo>
                  <a:pt x="2622" y="9116"/>
                  <a:pt x="2497" y="9116"/>
                  <a:pt x="2372" y="9314"/>
                </a:cubicBezTo>
                <a:cubicBezTo>
                  <a:pt x="2372" y="9512"/>
                  <a:pt x="2372" y="9512"/>
                  <a:pt x="2372" y="9512"/>
                </a:cubicBezTo>
                <a:cubicBezTo>
                  <a:pt x="2372" y="9710"/>
                  <a:pt x="2497" y="9908"/>
                  <a:pt x="2497" y="9908"/>
                </a:cubicBezTo>
                <a:cubicBezTo>
                  <a:pt x="2497" y="10305"/>
                  <a:pt x="2497" y="10305"/>
                  <a:pt x="2497" y="10305"/>
                </a:cubicBezTo>
                <a:cubicBezTo>
                  <a:pt x="2497" y="10305"/>
                  <a:pt x="2372" y="10305"/>
                  <a:pt x="2372" y="10503"/>
                </a:cubicBezTo>
                <a:cubicBezTo>
                  <a:pt x="2372" y="10503"/>
                  <a:pt x="2372" y="10701"/>
                  <a:pt x="2372" y="10701"/>
                </a:cubicBezTo>
                <a:cubicBezTo>
                  <a:pt x="2372" y="10701"/>
                  <a:pt x="2372" y="10899"/>
                  <a:pt x="2372" y="10899"/>
                </a:cubicBezTo>
                <a:cubicBezTo>
                  <a:pt x="2372" y="10899"/>
                  <a:pt x="2372" y="11097"/>
                  <a:pt x="2372" y="11097"/>
                </a:cubicBezTo>
                <a:cubicBezTo>
                  <a:pt x="2372" y="11097"/>
                  <a:pt x="2372" y="11295"/>
                  <a:pt x="2247" y="11494"/>
                </a:cubicBezTo>
                <a:cubicBezTo>
                  <a:pt x="2247" y="11494"/>
                  <a:pt x="2123" y="11692"/>
                  <a:pt x="2123" y="11692"/>
                </a:cubicBezTo>
                <a:cubicBezTo>
                  <a:pt x="2123" y="11692"/>
                  <a:pt x="1873" y="11692"/>
                  <a:pt x="1873" y="11692"/>
                </a:cubicBezTo>
                <a:cubicBezTo>
                  <a:pt x="1873" y="11890"/>
                  <a:pt x="1623" y="11890"/>
                  <a:pt x="1623" y="11890"/>
                </a:cubicBezTo>
                <a:cubicBezTo>
                  <a:pt x="1373" y="12286"/>
                  <a:pt x="1373" y="12286"/>
                  <a:pt x="1373" y="12286"/>
                </a:cubicBezTo>
                <a:cubicBezTo>
                  <a:pt x="874" y="13079"/>
                  <a:pt x="874" y="13079"/>
                  <a:pt x="874" y="13079"/>
                </a:cubicBezTo>
                <a:cubicBezTo>
                  <a:pt x="874" y="13079"/>
                  <a:pt x="874" y="13277"/>
                  <a:pt x="874" y="13277"/>
                </a:cubicBezTo>
                <a:cubicBezTo>
                  <a:pt x="874" y="13277"/>
                  <a:pt x="874" y="13673"/>
                  <a:pt x="874" y="13673"/>
                </a:cubicBezTo>
                <a:cubicBezTo>
                  <a:pt x="874" y="13872"/>
                  <a:pt x="749" y="14070"/>
                  <a:pt x="749" y="14070"/>
                </a:cubicBezTo>
                <a:cubicBezTo>
                  <a:pt x="624" y="14268"/>
                  <a:pt x="624" y="14268"/>
                  <a:pt x="624" y="14268"/>
                </a:cubicBezTo>
                <a:cubicBezTo>
                  <a:pt x="624" y="14664"/>
                  <a:pt x="624" y="14664"/>
                  <a:pt x="624" y="14664"/>
                </a:cubicBezTo>
                <a:cubicBezTo>
                  <a:pt x="624" y="14862"/>
                  <a:pt x="624" y="14862"/>
                  <a:pt x="624" y="14862"/>
                </a:cubicBezTo>
                <a:cubicBezTo>
                  <a:pt x="749" y="15061"/>
                  <a:pt x="749" y="15061"/>
                  <a:pt x="749" y="15061"/>
                </a:cubicBezTo>
                <a:cubicBezTo>
                  <a:pt x="874" y="15259"/>
                  <a:pt x="874" y="15259"/>
                  <a:pt x="874" y="15259"/>
                </a:cubicBezTo>
                <a:cubicBezTo>
                  <a:pt x="874" y="15853"/>
                  <a:pt x="874" y="15853"/>
                  <a:pt x="874" y="15853"/>
                </a:cubicBezTo>
                <a:cubicBezTo>
                  <a:pt x="749" y="16250"/>
                  <a:pt x="749" y="16250"/>
                  <a:pt x="749" y="16250"/>
                </a:cubicBezTo>
                <a:cubicBezTo>
                  <a:pt x="749" y="16646"/>
                  <a:pt x="749" y="16646"/>
                  <a:pt x="749" y="16646"/>
                </a:cubicBezTo>
                <a:cubicBezTo>
                  <a:pt x="499" y="16646"/>
                  <a:pt x="499" y="16646"/>
                  <a:pt x="499" y="16646"/>
                </a:cubicBezTo>
                <a:cubicBezTo>
                  <a:pt x="499" y="16646"/>
                  <a:pt x="375" y="16844"/>
                  <a:pt x="250" y="16844"/>
                </a:cubicBezTo>
                <a:cubicBezTo>
                  <a:pt x="250" y="16844"/>
                  <a:pt x="125" y="17042"/>
                  <a:pt x="125" y="17042"/>
                </a:cubicBezTo>
                <a:cubicBezTo>
                  <a:pt x="0" y="17240"/>
                  <a:pt x="0" y="17240"/>
                  <a:pt x="0" y="17240"/>
                </a:cubicBezTo>
                <a:cubicBezTo>
                  <a:pt x="125" y="17439"/>
                  <a:pt x="125" y="17439"/>
                  <a:pt x="125" y="17439"/>
                </a:cubicBezTo>
                <a:cubicBezTo>
                  <a:pt x="125" y="17835"/>
                  <a:pt x="125" y="17835"/>
                  <a:pt x="125" y="17835"/>
                </a:cubicBezTo>
                <a:cubicBezTo>
                  <a:pt x="250" y="17835"/>
                  <a:pt x="250" y="17835"/>
                  <a:pt x="250" y="17835"/>
                </a:cubicBezTo>
                <a:cubicBezTo>
                  <a:pt x="499" y="17637"/>
                  <a:pt x="499" y="17637"/>
                  <a:pt x="499" y="17637"/>
                </a:cubicBezTo>
                <a:cubicBezTo>
                  <a:pt x="749" y="17835"/>
                  <a:pt x="749" y="17835"/>
                  <a:pt x="749" y="17835"/>
                </a:cubicBezTo>
                <a:cubicBezTo>
                  <a:pt x="1124" y="17637"/>
                  <a:pt x="1124" y="17637"/>
                  <a:pt x="1124" y="17637"/>
                </a:cubicBezTo>
                <a:cubicBezTo>
                  <a:pt x="1124" y="17637"/>
                  <a:pt x="1124" y="17439"/>
                  <a:pt x="1249" y="17240"/>
                </a:cubicBezTo>
                <a:cubicBezTo>
                  <a:pt x="1373" y="17042"/>
                  <a:pt x="1498" y="17042"/>
                  <a:pt x="1498" y="17042"/>
                </a:cubicBezTo>
                <a:cubicBezTo>
                  <a:pt x="1623" y="16646"/>
                  <a:pt x="1623" y="16646"/>
                  <a:pt x="1623" y="16646"/>
                </a:cubicBezTo>
                <a:cubicBezTo>
                  <a:pt x="1498" y="16646"/>
                  <a:pt x="1498" y="16646"/>
                  <a:pt x="1498" y="16646"/>
                </a:cubicBezTo>
                <a:cubicBezTo>
                  <a:pt x="1498" y="16250"/>
                  <a:pt x="1498" y="16250"/>
                  <a:pt x="1498" y="16250"/>
                </a:cubicBezTo>
                <a:cubicBezTo>
                  <a:pt x="1249" y="16051"/>
                  <a:pt x="1249" y="16051"/>
                  <a:pt x="1249" y="16051"/>
                </a:cubicBezTo>
                <a:cubicBezTo>
                  <a:pt x="1249" y="16051"/>
                  <a:pt x="1249" y="15853"/>
                  <a:pt x="1249" y="15853"/>
                </a:cubicBezTo>
                <a:cubicBezTo>
                  <a:pt x="1373" y="15655"/>
                  <a:pt x="1498" y="15259"/>
                  <a:pt x="1498" y="15259"/>
                </a:cubicBezTo>
                <a:cubicBezTo>
                  <a:pt x="1873" y="15061"/>
                  <a:pt x="1873" y="15061"/>
                  <a:pt x="1873" y="15061"/>
                </a:cubicBezTo>
                <a:cubicBezTo>
                  <a:pt x="2247" y="14862"/>
                  <a:pt x="2247" y="14862"/>
                  <a:pt x="2247" y="14862"/>
                </a:cubicBezTo>
                <a:cubicBezTo>
                  <a:pt x="2372" y="14664"/>
                  <a:pt x="2372" y="14664"/>
                  <a:pt x="2372" y="14664"/>
                </a:cubicBezTo>
                <a:cubicBezTo>
                  <a:pt x="2622" y="14466"/>
                  <a:pt x="2622" y="14466"/>
                  <a:pt x="2622" y="14466"/>
                </a:cubicBezTo>
                <a:cubicBezTo>
                  <a:pt x="2622" y="14466"/>
                  <a:pt x="2997" y="14466"/>
                  <a:pt x="2997" y="14466"/>
                </a:cubicBezTo>
                <a:cubicBezTo>
                  <a:pt x="2997" y="14466"/>
                  <a:pt x="3496" y="14466"/>
                  <a:pt x="3496" y="14466"/>
                </a:cubicBezTo>
                <a:lnTo>
                  <a:pt x="3871" y="14862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299" name="Shape 2299"/>
          <p:cNvSpPr/>
          <p:nvPr/>
        </p:nvSpPr>
        <p:spPr>
          <a:xfrm>
            <a:off x="8505240" y="1931150"/>
            <a:ext cx="530249" cy="3175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1" y="7254"/>
                </a:moveTo>
                <a:cubicBezTo>
                  <a:pt x="2389" y="6448"/>
                  <a:pt x="2389" y="6448"/>
                  <a:pt x="2389" y="6448"/>
                </a:cubicBezTo>
                <a:cubicBezTo>
                  <a:pt x="2389" y="6448"/>
                  <a:pt x="2986" y="5642"/>
                  <a:pt x="3086" y="5642"/>
                </a:cubicBezTo>
                <a:cubicBezTo>
                  <a:pt x="3285" y="5481"/>
                  <a:pt x="3583" y="5158"/>
                  <a:pt x="3583" y="5319"/>
                </a:cubicBezTo>
                <a:cubicBezTo>
                  <a:pt x="3583" y="5481"/>
                  <a:pt x="3683" y="6609"/>
                  <a:pt x="3683" y="6609"/>
                </a:cubicBezTo>
                <a:cubicBezTo>
                  <a:pt x="4181" y="6931"/>
                  <a:pt x="4181" y="6931"/>
                  <a:pt x="4181" y="6931"/>
                </a:cubicBezTo>
                <a:cubicBezTo>
                  <a:pt x="4579" y="7415"/>
                  <a:pt x="4579" y="7415"/>
                  <a:pt x="4579" y="7415"/>
                </a:cubicBezTo>
                <a:cubicBezTo>
                  <a:pt x="5375" y="8060"/>
                  <a:pt x="5375" y="8060"/>
                  <a:pt x="5375" y="8060"/>
                </a:cubicBezTo>
                <a:cubicBezTo>
                  <a:pt x="5475" y="8543"/>
                  <a:pt x="5475" y="8543"/>
                  <a:pt x="5475" y="8543"/>
                </a:cubicBezTo>
                <a:cubicBezTo>
                  <a:pt x="5475" y="8543"/>
                  <a:pt x="5375" y="8866"/>
                  <a:pt x="5574" y="9349"/>
                </a:cubicBezTo>
                <a:cubicBezTo>
                  <a:pt x="5873" y="9833"/>
                  <a:pt x="5972" y="9833"/>
                  <a:pt x="6072" y="10316"/>
                </a:cubicBezTo>
                <a:cubicBezTo>
                  <a:pt x="6171" y="10639"/>
                  <a:pt x="6570" y="10961"/>
                  <a:pt x="6570" y="10961"/>
                </a:cubicBezTo>
                <a:cubicBezTo>
                  <a:pt x="7067" y="11122"/>
                  <a:pt x="7067" y="11122"/>
                  <a:pt x="7067" y="11122"/>
                </a:cubicBezTo>
                <a:cubicBezTo>
                  <a:pt x="7067" y="11122"/>
                  <a:pt x="7565" y="11445"/>
                  <a:pt x="7665" y="11284"/>
                </a:cubicBezTo>
                <a:cubicBezTo>
                  <a:pt x="7764" y="11122"/>
                  <a:pt x="8262" y="10478"/>
                  <a:pt x="8262" y="10316"/>
                </a:cubicBezTo>
                <a:cubicBezTo>
                  <a:pt x="8361" y="10155"/>
                  <a:pt x="8660" y="9510"/>
                  <a:pt x="8759" y="9349"/>
                </a:cubicBezTo>
                <a:cubicBezTo>
                  <a:pt x="8859" y="9188"/>
                  <a:pt x="9158" y="8060"/>
                  <a:pt x="9158" y="7899"/>
                </a:cubicBezTo>
                <a:cubicBezTo>
                  <a:pt x="9158" y="7576"/>
                  <a:pt x="8759" y="6287"/>
                  <a:pt x="8660" y="5964"/>
                </a:cubicBezTo>
                <a:cubicBezTo>
                  <a:pt x="8660" y="5642"/>
                  <a:pt x="8560" y="4675"/>
                  <a:pt x="8560" y="4675"/>
                </a:cubicBezTo>
                <a:cubicBezTo>
                  <a:pt x="8162" y="3385"/>
                  <a:pt x="8162" y="3385"/>
                  <a:pt x="8162" y="3385"/>
                </a:cubicBezTo>
                <a:cubicBezTo>
                  <a:pt x="8162" y="3385"/>
                  <a:pt x="8162" y="2579"/>
                  <a:pt x="8262" y="2579"/>
                </a:cubicBezTo>
                <a:cubicBezTo>
                  <a:pt x="8361" y="2418"/>
                  <a:pt x="8859" y="1773"/>
                  <a:pt x="8859" y="1773"/>
                </a:cubicBezTo>
                <a:cubicBezTo>
                  <a:pt x="9357" y="967"/>
                  <a:pt x="9357" y="967"/>
                  <a:pt x="9357" y="967"/>
                </a:cubicBezTo>
                <a:cubicBezTo>
                  <a:pt x="9854" y="484"/>
                  <a:pt x="9854" y="484"/>
                  <a:pt x="9854" y="484"/>
                </a:cubicBezTo>
                <a:cubicBezTo>
                  <a:pt x="10253" y="0"/>
                  <a:pt x="10253" y="0"/>
                  <a:pt x="10253" y="0"/>
                </a:cubicBezTo>
                <a:cubicBezTo>
                  <a:pt x="10750" y="322"/>
                  <a:pt x="10750" y="322"/>
                  <a:pt x="10750" y="322"/>
                </a:cubicBezTo>
                <a:cubicBezTo>
                  <a:pt x="11148" y="322"/>
                  <a:pt x="11148" y="322"/>
                  <a:pt x="11148" y="322"/>
                </a:cubicBezTo>
                <a:cubicBezTo>
                  <a:pt x="11547" y="645"/>
                  <a:pt x="11547" y="645"/>
                  <a:pt x="11547" y="645"/>
                </a:cubicBezTo>
                <a:cubicBezTo>
                  <a:pt x="12044" y="645"/>
                  <a:pt x="12044" y="645"/>
                  <a:pt x="12044" y="645"/>
                </a:cubicBezTo>
                <a:cubicBezTo>
                  <a:pt x="12442" y="806"/>
                  <a:pt x="12442" y="806"/>
                  <a:pt x="12442" y="806"/>
                </a:cubicBezTo>
                <a:cubicBezTo>
                  <a:pt x="12940" y="1128"/>
                  <a:pt x="12940" y="1128"/>
                  <a:pt x="12940" y="1128"/>
                </a:cubicBezTo>
                <a:cubicBezTo>
                  <a:pt x="13836" y="2096"/>
                  <a:pt x="13836" y="2096"/>
                  <a:pt x="13836" y="2096"/>
                </a:cubicBezTo>
                <a:cubicBezTo>
                  <a:pt x="14135" y="2740"/>
                  <a:pt x="14135" y="2740"/>
                  <a:pt x="14135" y="2740"/>
                </a:cubicBezTo>
                <a:cubicBezTo>
                  <a:pt x="14433" y="2901"/>
                  <a:pt x="14433" y="2901"/>
                  <a:pt x="14433" y="2901"/>
                </a:cubicBezTo>
                <a:cubicBezTo>
                  <a:pt x="14433" y="2901"/>
                  <a:pt x="14632" y="3224"/>
                  <a:pt x="14831" y="3063"/>
                </a:cubicBezTo>
                <a:cubicBezTo>
                  <a:pt x="14931" y="3063"/>
                  <a:pt x="15030" y="2901"/>
                  <a:pt x="15130" y="2740"/>
                </a:cubicBezTo>
                <a:cubicBezTo>
                  <a:pt x="15329" y="2579"/>
                  <a:pt x="15429" y="2257"/>
                  <a:pt x="15429" y="2257"/>
                </a:cubicBezTo>
                <a:cubicBezTo>
                  <a:pt x="15628" y="2257"/>
                  <a:pt x="15628" y="2257"/>
                  <a:pt x="15628" y="2257"/>
                </a:cubicBezTo>
                <a:cubicBezTo>
                  <a:pt x="15827" y="1773"/>
                  <a:pt x="15827" y="1773"/>
                  <a:pt x="15827" y="1773"/>
                </a:cubicBezTo>
                <a:cubicBezTo>
                  <a:pt x="16623" y="2096"/>
                  <a:pt x="16623" y="2096"/>
                  <a:pt x="16623" y="2096"/>
                </a:cubicBezTo>
                <a:cubicBezTo>
                  <a:pt x="17021" y="2096"/>
                  <a:pt x="17021" y="2096"/>
                  <a:pt x="17021" y="2096"/>
                </a:cubicBezTo>
                <a:cubicBezTo>
                  <a:pt x="17618" y="1773"/>
                  <a:pt x="17618" y="1773"/>
                  <a:pt x="17618" y="1773"/>
                </a:cubicBezTo>
                <a:cubicBezTo>
                  <a:pt x="17917" y="2257"/>
                  <a:pt x="17917" y="2257"/>
                  <a:pt x="17917" y="2257"/>
                </a:cubicBezTo>
                <a:cubicBezTo>
                  <a:pt x="17917" y="2740"/>
                  <a:pt x="17917" y="2740"/>
                  <a:pt x="17917" y="2740"/>
                </a:cubicBezTo>
                <a:cubicBezTo>
                  <a:pt x="18315" y="2901"/>
                  <a:pt x="18315" y="2901"/>
                  <a:pt x="18315" y="2901"/>
                </a:cubicBezTo>
                <a:cubicBezTo>
                  <a:pt x="18315" y="2901"/>
                  <a:pt x="18614" y="3224"/>
                  <a:pt x="18713" y="3224"/>
                </a:cubicBezTo>
                <a:cubicBezTo>
                  <a:pt x="18813" y="3224"/>
                  <a:pt x="19012" y="3385"/>
                  <a:pt x="19012" y="3385"/>
                </a:cubicBezTo>
                <a:cubicBezTo>
                  <a:pt x="19112" y="4997"/>
                  <a:pt x="19112" y="4997"/>
                  <a:pt x="19112" y="4997"/>
                </a:cubicBezTo>
                <a:cubicBezTo>
                  <a:pt x="18912" y="5481"/>
                  <a:pt x="18912" y="5481"/>
                  <a:pt x="18912" y="5481"/>
                </a:cubicBezTo>
                <a:cubicBezTo>
                  <a:pt x="19112" y="6770"/>
                  <a:pt x="19112" y="6770"/>
                  <a:pt x="19112" y="6770"/>
                </a:cubicBezTo>
                <a:cubicBezTo>
                  <a:pt x="19112" y="7415"/>
                  <a:pt x="19112" y="7415"/>
                  <a:pt x="19112" y="7415"/>
                </a:cubicBezTo>
                <a:cubicBezTo>
                  <a:pt x="19510" y="6931"/>
                  <a:pt x="19510" y="6931"/>
                  <a:pt x="19510" y="6931"/>
                </a:cubicBezTo>
                <a:cubicBezTo>
                  <a:pt x="19908" y="7415"/>
                  <a:pt x="19908" y="7415"/>
                  <a:pt x="19908" y="7415"/>
                </a:cubicBezTo>
                <a:cubicBezTo>
                  <a:pt x="19709" y="7899"/>
                  <a:pt x="19709" y="7899"/>
                  <a:pt x="19709" y="7899"/>
                </a:cubicBezTo>
                <a:cubicBezTo>
                  <a:pt x="20206" y="8543"/>
                  <a:pt x="20206" y="8543"/>
                  <a:pt x="20206" y="8543"/>
                </a:cubicBezTo>
                <a:cubicBezTo>
                  <a:pt x="20605" y="8866"/>
                  <a:pt x="20605" y="8866"/>
                  <a:pt x="20605" y="8866"/>
                </a:cubicBezTo>
                <a:cubicBezTo>
                  <a:pt x="20505" y="9349"/>
                  <a:pt x="20505" y="9349"/>
                  <a:pt x="20505" y="9349"/>
                </a:cubicBezTo>
                <a:cubicBezTo>
                  <a:pt x="20505" y="9349"/>
                  <a:pt x="20605" y="9510"/>
                  <a:pt x="20704" y="9510"/>
                </a:cubicBezTo>
                <a:cubicBezTo>
                  <a:pt x="20804" y="9672"/>
                  <a:pt x="21003" y="9833"/>
                  <a:pt x="21003" y="9833"/>
                </a:cubicBezTo>
                <a:cubicBezTo>
                  <a:pt x="21003" y="9833"/>
                  <a:pt x="21102" y="10316"/>
                  <a:pt x="21102" y="10639"/>
                </a:cubicBezTo>
                <a:cubicBezTo>
                  <a:pt x="21202" y="10800"/>
                  <a:pt x="21600" y="11284"/>
                  <a:pt x="21600" y="11284"/>
                </a:cubicBezTo>
                <a:cubicBezTo>
                  <a:pt x="21500" y="12090"/>
                  <a:pt x="21500" y="12090"/>
                  <a:pt x="21500" y="12090"/>
                </a:cubicBezTo>
                <a:cubicBezTo>
                  <a:pt x="21500" y="12090"/>
                  <a:pt x="21500" y="12412"/>
                  <a:pt x="21500" y="12573"/>
                </a:cubicBezTo>
                <a:cubicBezTo>
                  <a:pt x="21500" y="12734"/>
                  <a:pt x="21500" y="12896"/>
                  <a:pt x="21500" y="13057"/>
                </a:cubicBezTo>
                <a:cubicBezTo>
                  <a:pt x="21500" y="12896"/>
                  <a:pt x="21500" y="12896"/>
                  <a:pt x="21500" y="12896"/>
                </a:cubicBezTo>
                <a:cubicBezTo>
                  <a:pt x="21003" y="13379"/>
                  <a:pt x="21003" y="13379"/>
                  <a:pt x="21003" y="13379"/>
                </a:cubicBezTo>
                <a:cubicBezTo>
                  <a:pt x="20903" y="14507"/>
                  <a:pt x="20903" y="14507"/>
                  <a:pt x="20903" y="14507"/>
                </a:cubicBezTo>
                <a:cubicBezTo>
                  <a:pt x="20406" y="15313"/>
                  <a:pt x="20406" y="15313"/>
                  <a:pt x="20406" y="15313"/>
                </a:cubicBezTo>
                <a:cubicBezTo>
                  <a:pt x="20605" y="16119"/>
                  <a:pt x="20605" y="16119"/>
                  <a:pt x="20605" y="16119"/>
                </a:cubicBezTo>
                <a:cubicBezTo>
                  <a:pt x="20406" y="16603"/>
                  <a:pt x="20406" y="16603"/>
                  <a:pt x="20406" y="16603"/>
                </a:cubicBezTo>
                <a:cubicBezTo>
                  <a:pt x="19609" y="16603"/>
                  <a:pt x="19609" y="16603"/>
                  <a:pt x="19609" y="16603"/>
                </a:cubicBezTo>
                <a:cubicBezTo>
                  <a:pt x="19609" y="16603"/>
                  <a:pt x="19510" y="16603"/>
                  <a:pt x="19112" y="16603"/>
                </a:cubicBezTo>
                <a:cubicBezTo>
                  <a:pt x="18713" y="16603"/>
                  <a:pt x="18813" y="16603"/>
                  <a:pt x="18813" y="16603"/>
                </a:cubicBezTo>
                <a:cubicBezTo>
                  <a:pt x="18514" y="17087"/>
                  <a:pt x="18514" y="17087"/>
                  <a:pt x="18514" y="17087"/>
                </a:cubicBezTo>
                <a:cubicBezTo>
                  <a:pt x="18415" y="18054"/>
                  <a:pt x="18415" y="18054"/>
                  <a:pt x="18415" y="18054"/>
                </a:cubicBezTo>
                <a:cubicBezTo>
                  <a:pt x="18415" y="18054"/>
                  <a:pt x="18216" y="18054"/>
                  <a:pt x="17818" y="18215"/>
                </a:cubicBezTo>
                <a:cubicBezTo>
                  <a:pt x="17618" y="18376"/>
                  <a:pt x="17618" y="18537"/>
                  <a:pt x="17618" y="18537"/>
                </a:cubicBezTo>
                <a:cubicBezTo>
                  <a:pt x="17618" y="18537"/>
                  <a:pt x="17618" y="18537"/>
                  <a:pt x="17618" y="18537"/>
                </a:cubicBezTo>
                <a:cubicBezTo>
                  <a:pt x="17320" y="18537"/>
                  <a:pt x="17320" y="18537"/>
                  <a:pt x="17320" y="18537"/>
                </a:cubicBezTo>
                <a:cubicBezTo>
                  <a:pt x="16822" y="18376"/>
                  <a:pt x="16822" y="18376"/>
                  <a:pt x="16822" y="18376"/>
                </a:cubicBezTo>
                <a:cubicBezTo>
                  <a:pt x="16424" y="18376"/>
                  <a:pt x="16424" y="18376"/>
                  <a:pt x="16424" y="18376"/>
                </a:cubicBezTo>
                <a:cubicBezTo>
                  <a:pt x="16225" y="17731"/>
                  <a:pt x="16225" y="17731"/>
                  <a:pt x="16225" y="17731"/>
                </a:cubicBezTo>
                <a:cubicBezTo>
                  <a:pt x="15926" y="17570"/>
                  <a:pt x="15926" y="17570"/>
                  <a:pt x="15926" y="17570"/>
                </a:cubicBezTo>
                <a:cubicBezTo>
                  <a:pt x="15628" y="16925"/>
                  <a:pt x="15628" y="16925"/>
                  <a:pt x="15628" y="16925"/>
                </a:cubicBezTo>
                <a:cubicBezTo>
                  <a:pt x="15229" y="16764"/>
                  <a:pt x="15229" y="16764"/>
                  <a:pt x="15229" y="16764"/>
                </a:cubicBezTo>
                <a:cubicBezTo>
                  <a:pt x="15030" y="16281"/>
                  <a:pt x="15030" y="16281"/>
                  <a:pt x="15030" y="16281"/>
                </a:cubicBezTo>
                <a:cubicBezTo>
                  <a:pt x="14533" y="16281"/>
                  <a:pt x="14533" y="16281"/>
                  <a:pt x="14533" y="16281"/>
                </a:cubicBezTo>
                <a:cubicBezTo>
                  <a:pt x="14234" y="15958"/>
                  <a:pt x="14234" y="15958"/>
                  <a:pt x="14234" y="15958"/>
                </a:cubicBezTo>
                <a:cubicBezTo>
                  <a:pt x="14135" y="15636"/>
                  <a:pt x="14135" y="15636"/>
                  <a:pt x="14135" y="15636"/>
                </a:cubicBezTo>
                <a:cubicBezTo>
                  <a:pt x="13836" y="15636"/>
                  <a:pt x="13836" y="15636"/>
                  <a:pt x="13836" y="15636"/>
                </a:cubicBezTo>
                <a:cubicBezTo>
                  <a:pt x="13438" y="15797"/>
                  <a:pt x="13438" y="15797"/>
                  <a:pt x="13438" y="15797"/>
                </a:cubicBezTo>
                <a:cubicBezTo>
                  <a:pt x="12741" y="16119"/>
                  <a:pt x="12741" y="16119"/>
                  <a:pt x="12741" y="16119"/>
                </a:cubicBezTo>
                <a:cubicBezTo>
                  <a:pt x="12343" y="15636"/>
                  <a:pt x="12343" y="15636"/>
                  <a:pt x="12343" y="15636"/>
                </a:cubicBezTo>
                <a:cubicBezTo>
                  <a:pt x="12243" y="15475"/>
                  <a:pt x="12243" y="15475"/>
                  <a:pt x="12243" y="15475"/>
                </a:cubicBezTo>
                <a:cubicBezTo>
                  <a:pt x="11845" y="14991"/>
                  <a:pt x="11845" y="14991"/>
                  <a:pt x="11845" y="14991"/>
                </a:cubicBezTo>
                <a:cubicBezTo>
                  <a:pt x="11646" y="14024"/>
                  <a:pt x="11646" y="14024"/>
                  <a:pt x="11646" y="14024"/>
                </a:cubicBezTo>
                <a:cubicBezTo>
                  <a:pt x="11646" y="14024"/>
                  <a:pt x="11248" y="14507"/>
                  <a:pt x="11148" y="14507"/>
                </a:cubicBezTo>
                <a:cubicBezTo>
                  <a:pt x="11148" y="14507"/>
                  <a:pt x="10850" y="15313"/>
                  <a:pt x="10850" y="15313"/>
                </a:cubicBezTo>
                <a:cubicBezTo>
                  <a:pt x="10750" y="15958"/>
                  <a:pt x="10750" y="15958"/>
                  <a:pt x="10750" y="15958"/>
                </a:cubicBezTo>
                <a:cubicBezTo>
                  <a:pt x="10153" y="15636"/>
                  <a:pt x="10153" y="15636"/>
                  <a:pt x="10153" y="15636"/>
                </a:cubicBezTo>
                <a:cubicBezTo>
                  <a:pt x="10153" y="15636"/>
                  <a:pt x="9854" y="16281"/>
                  <a:pt x="9854" y="16442"/>
                </a:cubicBezTo>
                <a:cubicBezTo>
                  <a:pt x="9755" y="16442"/>
                  <a:pt x="9357" y="16119"/>
                  <a:pt x="9357" y="16119"/>
                </a:cubicBezTo>
                <a:cubicBezTo>
                  <a:pt x="8759" y="16119"/>
                  <a:pt x="8759" y="16119"/>
                  <a:pt x="8759" y="16119"/>
                </a:cubicBezTo>
                <a:cubicBezTo>
                  <a:pt x="8759" y="16119"/>
                  <a:pt x="8162" y="16119"/>
                  <a:pt x="8063" y="15958"/>
                </a:cubicBezTo>
                <a:cubicBezTo>
                  <a:pt x="7963" y="15958"/>
                  <a:pt x="7963" y="16119"/>
                  <a:pt x="7963" y="16119"/>
                </a:cubicBezTo>
                <a:cubicBezTo>
                  <a:pt x="7465" y="16281"/>
                  <a:pt x="7465" y="16281"/>
                  <a:pt x="7465" y="16281"/>
                </a:cubicBezTo>
                <a:cubicBezTo>
                  <a:pt x="6868" y="16442"/>
                  <a:pt x="6868" y="16442"/>
                  <a:pt x="6868" y="16442"/>
                </a:cubicBezTo>
                <a:cubicBezTo>
                  <a:pt x="6868" y="16442"/>
                  <a:pt x="6769" y="17087"/>
                  <a:pt x="6669" y="17248"/>
                </a:cubicBezTo>
                <a:cubicBezTo>
                  <a:pt x="6570" y="17248"/>
                  <a:pt x="6271" y="16764"/>
                  <a:pt x="6171" y="16603"/>
                </a:cubicBezTo>
                <a:cubicBezTo>
                  <a:pt x="6171" y="16442"/>
                  <a:pt x="5873" y="16281"/>
                  <a:pt x="5873" y="16281"/>
                </a:cubicBezTo>
                <a:cubicBezTo>
                  <a:pt x="5475" y="16764"/>
                  <a:pt x="5475" y="16764"/>
                  <a:pt x="5475" y="16764"/>
                </a:cubicBezTo>
                <a:cubicBezTo>
                  <a:pt x="5475" y="16764"/>
                  <a:pt x="4778" y="16925"/>
                  <a:pt x="4678" y="16925"/>
                </a:cubicBezTo>
                <a:cubicBezTo>
                  <a:pt x="4579" y="16925"/>
                  <a:pt x="4081" y="17248"/>
                  <a:pt x="4081" y="17248"/>
                </a:cubicBezTo>
                <a:cubicBezTo>
                  <a:pt x="3384" y="17087"/>
                  <a:pt x="3384" y="17087"/>
                  <a:pt x="3384" y="17087"/>
                </a:cubicBezTo>
                <a:cubicBezTo>
                  <a:pt x="3086" y="17570"/>
                  <a:pt x="3086" y="17570"/>
                  <a:pt x="3086" y="17570"/>
                </a:cubicBezTo>
                <a:cubicBezTo>
                  <a:pt x="2488" y="18215"/>
                  <a:pt x="2488" y="18215"/>
                  <a:pt x="2488" y="18215"/>
                </a:cubicBezTo>
                <a:cubicBezTo>
                  <a:pt x="2090" y="18215"/>
                  <a:pt x="2090" y="18215"/>
                  <a:pt x="2090" y="18215"/>
                </a:cubicBezTo>
                <a:cubicBezTo>
                  <a:pt x="1891" y="19021"/>
                  <a:pt x="1891" y="19021"/>
                  <a:pt x="1891" y="19021"/>
                </a:cubicBezTo>
                <a:cubicBezTo>
                  <a:pt x="1493" y="19343"/>
                  <a:pt x="1493" y="19343"/>
                  <a:pt x="1493" y="19343"/>
                </a:cubicBezTo>
                <a:cubicBezTo>
                  <a:pt x="1394" y="19666"/>
                  <a:pt x="1394" y="19666"/>
                  <a:pt x="1394" y="19666"/>
                </a:cubicBezTo>
                <a:cubicBezTo>
                  <a:pt x="1294" y="20633"/>
                  <a:pt x="1294" y="20633"/>
                  <a:pt x="1294" y="20633"/>
                </a:cubicBezTo>
                <a:cubicBezTo>
                  <a:pt x="1294" y="20633"/>
                  <a:pt x="995" y="20794"/>
                  <a:pt x="796" y="20794"/>
                </a:cubicBezTo>
                <a:cubicBezTo>
                  <a:pt x="697" y="20955"/>
                  <a:pt x="896" y="21116"/>
                  <a:pt x="896" y="21116"/>
                </a:cubicBezTo>
                <a:cubicBezTo>
                  <a:pt x="796" y="21600"/>
                  <a:pt x="796" y="21600"/>
                  <a:pt x="796" y="21600"/>
                </a:cubicBezTo>
                <a:cubicBezTo>
                  <a:pt x="796" y="21600"/>
                  <a:pt x="697" y="21439"/>
                  <a:pt x="697" y="21439"/>
                </a:cubicBezTo>
                <a:cubicBezTo>
                  <a:pt x="697" y="21439"/>
                  <a:pt x="597" y="20955"/>
                  <a:pt x="498" y="20633"/>
                </a:cubicBezTo>
                <a:cubicBezTo>
                  <a:pt x="299" y="20310"/>
                  <a:pt x="100" y="18860"/>
                  <a:pt x="100" y="18860"/>
                </a:cubicBezTo>
                <a:cubicBezTo>
                  <a:pt x="299" y="18215"/>
                  <a:pt x="299" y="18215"/>
                  <a:pt x="299" y="18215"/>
                </a:cubicBezTo>
                <a:cubicBezTo>
                  <a:pt x="299" y="18215"/>
                  <a:pt x="299" y="17570"/>
                  <a:pt x="299" y="17409"/>
                </a:cubicBezTo>
                <a:cubicBezTo>
                  <a:pt x="199" y="17087"/>
                  <a:pt x="100" y="15636"/>
                  <a:pt x="100" y="15636"/>
                </a:cubicBezTo>
                <a:cubicBezTo>
                  <a:pt x="100" y="15636"/>
                  <a:pt x="0" y="14991"/>
                  <a:pt x="0" y="14830"/>
                </a:cubicBezTo>
                <a:cubicBezTo>
                  <a:pt x="0" y="14669"/>
                  <a:pt x="697" y="13379"/>
                  <a:pt x="697" y="13379"/>
                </a:cubicBezTo>
                <a:cubicBezTo>
                  <a:pt x="697" y="13218"/>
                  <a:pt x="796" y="11928"/>
                  <a:pt x="796" y="11928"/>
                </a:cubicBezTo>
                <a:cubicBezTo>
                  <a:pt x="597" y="10961"/>
                  <a:pt x="597" y="10961"/>
                  <a:pt x="597" y="10961"/>
                </a:cubicBezTo>
                <a:cubicBezTo>
                  <a:pt x="796" y="9672"/>
                  <a:pt x="796" y="9672"/>
                  <a:pt x="796" y="9672"/>
                </a:cubicBezTo>
                <a:cubicBezTo>
                  <a:pt x="995" y="8221"/>
                  <a:pt x="995" y="8221"/>
                  <a:pt x="995" y="8221"/>
                </a:cubicBezTo>
                <a:cubicBezTo>
                  <a:pt x="995" y="8221"/>
                  <a:pt x="1095" y="7576"/>
                  <a:pt x="1194" y="7576"/>
                </a:cubicBezTo>
                <a:cubicBezTo>
                  <a:pt x="1294" y="7415"/>
                  <a:pt x="1891" y="7254"/>
                  <a:pt x="1891" y="7254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00" name="Shape 2300"/>
          <p:cNvSpPr/>
          <p:nvPr/>
        </p:nvSpPr>
        <p:spPr>
          <a:xfrm>
            <a:off x="8270752" y="3646694"/>
            <a:ext cx="383959" cy="3300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4" h="21600" extrusionOk="0">
                <a:moveTo>
                  <a:pt x="19823" y="12898"/>
                </a:moveTo>
                <a:cubicBezTo>
                  <a:pt x="19959" y="12898"/>
                  <a:pt x="19959" y="12898"/>
                  <a:pt x="19959" y="12898"/>
                </a:cubicBezTo>
                <a:cubicBezTo>
                  <a:pt x="19959" y="12898"/>
                  <a:pt x="19959" y="12898"/>
                  <a:pt x="19959" y="12898"/>
                </a:cubicBezTo>
                <a:cubicBezTo>
                  <a:pt x="19823" y="12898"/>
                  <a:pt x="19823" y="12898"/>
                  <a:pt x="19823" y="12898"/>
                </a:cubicBezTo>
                <a:close/>
                <a:moveTo>
                  <a:pt x="18046" y="1399"/>
                </a:moveTo>
                <a:cubicBezTo>
                  <a:pt x="18046" y="1399"/>
                  <a:pt x="18046" y="1399"/>
                  <a:pt x="18046" y="1399"/>
                </a:cubicBezTo>
                <a:cubicBezTo>
                  <a:pt x="18866" y="1554"/>
                  <a:pt x="18866" y="1554"/>
                  <a:pt x="18866" y="1554"/>
                </a:cubicBezTo>
                <a:cubicBezTo>
                  <a:pt x="19276" y="1709"/>
                  <a:pt x="19276" y="1709"/>
                  <a:pt x="19276" y="1709"/>
                </a:cubicBezTo>
                <a:cubicBezTo>
                  <a:pt x="19276" y="2176"/>
                  <a:pt x="19276" y="2176"/>
                  <a:pt x="19276" y="2176"/>
                </a:cubicBezTo>
                <a:cubicBezTo>
                  <a:pt x="19276" y="2797"/>
                  <a:pt x="19276" y="2797"/>
                  <a:pt x="19276" y="2797"/>
                </a:cubicBezTo>
                <a:cubicBezTo>
                  <a:pt x="19276" y="3263"/>
                  <a:pt x="19276" y="3263"/>
                  <a:pt x="19276" y="3263"/>
                </a:cubicBezTo>
                <a:cubicBezTo>
                  <a:pt x="18866" y="3885"/>
                  <a:pt x="18866" y="3885"/>
                  <a:pt x="18866" y="3885"/>
                </a:cubicBezTo>
                <a:cubicBezTo>
                  <a:pt x="18866" y="3885"/>
                  <a:pt x="18729" y="4351"/>
                  <a:pt x="18729" y="4351"/>
                </a:cubicBezTo>
                <a:cubicBezTo>
                  <a:pt x="18729" y="4506"/>
                  <a:pt x="18592" y="4817"/>
                  <a:pt x="18592" y="4817"/>
                </a:cubicBezTo>
                <a:cubicBezTo>
                  <a:pt x="18592" y="4817"/>
                  <a:pt x="18319" y="4662"/>
                  <a:pt x="18456" y="5128"/>
                </a:cubicBezTo>
                <a:cubicBezTo>
                  <a:pt x="18456" y="5594"/>
                  <a:pt x="18592" y="5439"/>
                  <a:pt x="18592" y="5594"/>
                </a:cubicBezTo>
                <a:cubicBezTo>
                  <a:pt x="18592" y="5750"/>
                  <a:pt x="18592" y="6060"/>
                  <a:pt x="18592" y="6216"/>
                </a:cubicBezTo>
                <a:cubicBezTo>
                  <a:pt x="18456" y="6371"/>
                  <a:pt x="18592" y="6371"/>
                  <a:pt x="18456" y="6527"/>
                </a:cubicBezTo>
                <a:cubicBezTo>
                  <a:pt x="18456" y="6682"/>
                  <a:pt x="18729" y="6837"/>
                  <a:pt x="19003" y="6837"/>
                </a:cubicBezTo>
                <a:cubicBezTo>
                  <a:pt x="19276" y="6993"/>
                  <a:pt x="19276" y="6837"/>
                  <a:pt x="19413" y="6837"/>
                </a:cubicBezTo>
                <a:cubicBezTo>
                  <a:pt x="19549" y="6837"/>
                  <a:pt x="19686" y="6993"/>
                  <a:pt x="19823" y="6993"/>
                </a:cubicBezTo>
                <a:cubicBezTo>
                  <a:pt x="19959" y="7148"/>
                  <a:pt x="19959" y="7148"/>
                  <a:pt x="19959" y="7304"/>
                </a:cubicBezTo>
                <a:cubicBezTo>
                  <a:pt x="20096" y="7459"/>
                  <a:pt x="20233" y="7614"/>
                  <a:pt x="20370" y="7770"/>
                </a:cubicBezTo>
                <a:cubicBezTo>
                  <a:pt x="20506" y="7770"/>
                  <a:pt x="20506" y="7614"/>
                  <a:pt x="20643" y="7614"/>
                </a:cubicBezTo>
                <a:cubicBezTo>
                  <a:pt x="20643" y="7770"/>
                  <a:pt x="20780" y="7925"/>
                  <a:pt x="20916" y="7925"/>
                </a:cubicBezTo>
                <a:cubicBezTo>
                  <a:pt x="20916" y="8081"/>
                  <a:pt x="21053" y="8236"/>
                  <a:pt x="21190" y="8236"/>
                </a:cubicBezTo>
                <a:cubicBezTo>
                  <a:pt x="21190" y="8236"/>
                  <a:pt x="21463" y="8391"/>
                  <a:pt x="21463" y="8391"/>
                </a:cubicBezTo>
                <a:cubicBezTo>
                  <a:pt x="21600" y="8547"/>
                  <a:pt x="21463" y="8702"/>
                  <a:pt x="21463" y="8702"/>
                </a:cubicBezTo>
                <a:cubicBezTo>
                  <a:pt x="21327" y="8702"/>
                  <a:pt x="21327" y="9013"/>
                  <a:pt x="21190" y="9013"/>
                </a:cubicBezTo>
                <a:cubicBezTo>
                  <a:pt x="21190" y="9013"/>
                  <a:pt x="20780" y="9168"/>
                  <a:pt x="20780" y="9168"/>
                </a:cubicBezTo>
                <a:cubicBezTo>
                  <a:pt x="20643" y="9168"/>
                  <a:pt x="20506" y="9168"/>
                  <a:pt x="20370" y="9168"/>
                </a:cubicBezTo>
                <a:cubicBezTo>
                  <a:pt x="20233" y="9168"/>
                  <a:pt x="20096" y="9168"/>
                  <a:pt x="19959" y="9013"/>
                </a:cubicBezTo>
                <a:cubicBezTo>
                  <a:pt x="19823" y="9013"/>
                  <a:pt x="19823" y="9013"/>
                  <a:pt x="19686" y="9013"/>
                </a:cubicBezTo>
                <a:cubicBezTo>
                  <a:pt x="19686" y="9168"/>
                  <a:pt x="19686" y="9479"/>
                  <a:pt x="19686" y="9479"/>
                </a:cubicBezTo>
                <a:cubicBezTo>
                  <a:pt x="19686" y="9479"/>
                  <a:pt x="19823" y="9635"/>
                  <a:pt x="19959" y="9790"/>
                </a:cubicBezTo>
                <a:cubicBezTo>
                  <a:pt x="19959" y="9790"/>
                  <a:pt x="20233" y="10101"/>
                  <a:pt x="20370" y="10101"/>
                </a:cubicBezTo>
                <a:cubicBezTo>
                  <a:pt x="20370" y="10101"/>
                  <a:pt x="20506" y="10256"/>
                  <a:pt x="20643" y="10412"/>
                </a:cubicBezTo>
                <a:cubicBezTo>
                  <a:pt x="20780" y="10722"/>
                  <a:pt x="20780" y="10878"/>
                  <a:pt x="20780" y="10878"/>
                </a:cubicBezTo>
                <a:cubicBezTo>
                  <a:pt x="21463" y="11499"/>
                  <a:pt x="21463" y="11499"/>
                  <a:pt x="21463" y="11499"/>
                </a:cubicBezTo>
                <a:cubicBezTo>
                  <a:pt x="21463" y="11499"/>
                  <a:pt x="21463" y="11655"/>
                  <a:pt x="21463" y="12121"/>
                </a:cubicBezTo>
                <a:cubicBezTo>
                  <a:pt x="21463" y="12742"/>
                  <a:pt x="21327" y="12432"/>
                  <a:pt x="21190" y="12432"/>
                </a:cubicBezTo>
                <a:cubicBezTo>
                  <a:pt x="21053" y="12432"/>
                  <a:pt x="20916" y="12432"/>
                  <a:pt x="20643" y="12276"/>
                </a:cubicBezTo>
                <a:cubicBezTo>
                  <a:pt x="20506" y="12276"/>
                  <a:pt x="20506" y="12276"/>
                  <a:pt x="20506" y="12276"/>
                </a:cubicBezTo>
                <a:cubicBezTo>
                  <a:pt x="20233" y="12742"/>
                  <a:pt x="20233" y="12742"/>
                  <a:pt x="20233" y="12742"/>
                </a:cubicBezTo>
                <a:cubicBezTo>
                  <a:pt x="20233" y="12742"/>
                  <a:pt x="19959" y="12742"/>
                  <a:pt x="19823" y="12898"/>
                </a:cubicBezTo>
                <a:cubicBezTo>
                  <a:pt x="19686" y="12898"/>
                  <a:pt x="19686" y="12898"/>
                  <a:pt x="19686" y="12898"/>
                </a:cubicBezTo>
                <a:cubicBezTo>
                  <a:pt x="19686" y="12898"/>
                  <a:pt x="19413" y="13053"/>
                  <a:pt x="19413" y="13053"/>
                </a:cubicBezTo>
                <a:cubicBezTo>
                  <a:pt x="19413" y="13053"/>
                  <a:pt x="19276" y="13209"/>
                  <a:pt x="19276" y="13209"/>
                </a:cubicBezTo>
                <a:cubicBezTo>
                  <a:pt x="19139" y="13209"/>
                  <a:pt x="19139" y="13209"/>
                  <a:pt x="19139" y="13209"/>
                </a:cubicBezTo>
                <a:cubicBezTo>
                  <a:pt x="19003" y="13053"/>
                  <a:pt x="19003" y="13053"/>
                  <a:pt x="19003" y="13053"/>
                </a:cubicBezTo>
                <a:cubicBezTo>
                  <a:pt x="18866" y="12898"/>
                  <a:pt x="18866" y="12898"/>
                  <a:pt x="18866" y="12898"/>
                </a:cubicBezTo>
                <a:cubicBezTo>
                  <a:pt x="18592" y="13209"/>
                  <a:pt x="18592" y="13209"/>
                  <a:pt x="18592" y="13209"/>
                </a:cubicBezTo>
                <a:cubicBezTo>
                  <a:pt x="18456" y="13364"/>
                  <a:pt x="18456" y="13364"/>
                  <a:pt x="18456" y="13364"/>
                </a:cubicBezTo>
                <a:cubicBezTo>
                  <a:pt x="18456" y="13364"/>
                  <a:pt x="18456" y="13519"/>
                  <a:pt x="18456" y="13519"/>
                </a:cubicBezTo>
                <a:cubicBezTo>
                  <a:pt x="18456" y="13519"/>
                  <a:pt x="18729" y="13519"/>
                  <a:pt x="18729" y="13519"/>
                </a:cubicBezTo>
                <a:cubicBezTo>
                  <a:pt x="18729" y="13830"/>
                  <a:pt x="18729" y="13830"/>
                  <a:pt x="18729" y="13830"/>
                </a:cubicBezTo>
                <a:cubicBezTo>
                  <a:pt x="18729" y="13830"/>
                  <a:pt x="18729" y="13830"/>
                  <a:pt x="18866" y="13830"/>
                </a:cubicBezTo>
                <a:cubicBezTo>
                  <a:pt x="18866" y="13830"/>
                  <a:pt x="19003" y="13986"/>
                  <a:pt x="19003" y="13986"/>
                </a:cubicBezTo>
                <a:cubicBezTo>
                  <a:pt x="19139" y="14141"/>
                  <a:pt x="19139" y="14141"/>
                  <a:pt x="19139" y="14141"/>
                </a:cubicBezTo>
                <a:cubicBezTo>
                  <a:pt x="19139" y="14452"/>
                  <a:pt x="19139" y="14452"/>
                  <a:pt x="19139" y="14452"/>
                </a:cubicBezTo>
                <a:cubicBezTo>
                  <a:pt x="19413" y="14607"/>
                  <a:pt x="19413" y="14607"/>
                  <a:pt x="19413" y="14607"/>
                </a:cubicBezTo>
                <a:cubicBezTo>
                  <a:pt x="19413" y="14918"/>
                  <a:pt x="19413" y="14918"/>
                  <a:pt x="19413" y="14918"/>
                </a:cubicBezTo>
                <a:cubicBezTo>
                  <a:pt x="19276" y="15073"/>
                  <a:pt x="19276" y="15073"/>
                  <a:pt x="19276" y="15073"/>
                </a:cubicBezTo>
                <a:cubicBezTo>
                  <a:pt x="19139" y="15229"/>
                  <a:pt x="19139" y="15229"/>
                  <a:pt x="19139" y="15229"/>
                </a:cubicBezTo>
                <a:cubicBezTo>
                  <a:pt x="18866" y="15229"/>
                  <a:pt x="18866" y="15229"/>
                  <a:pt x="18866" y="15229"/>
                </a:cubicBezTo>
                <a:cubicBezTo>
                  <a:pt x="18866" y="15073"/>
                  <a:pt x="18866" y="15073"/>
                  <a:pt x="18866" y="15073"/>
                </a:cubicBezTo>
                <a:cubicBezTo>
                  <a:pt x="18729" y="14763"/>
                  <a:pt x="18729" y="14763"/>
                  <a:pt x="18729" y="14763"/>
                </a:cubicBezTo>
                <a:cubicBezTo>
                  <a:pt x="18592" y="14607"/>
                  <a:pt x="18592" y="14607"/>
                  <a:pt x="18592" y="14607"/>
                </a:cubicBezTo>
                <a:cubicBezTo>
                  <a:pt x="18182" y="14763"/>
                  <a:pt x="18182" y="14763"/>
                  <a:pt x="18182" y="14763"/>
                </a:cubicBezTo>
                <a:cubicBezTo>
                  <a:pt x="18182" y="15073"/>
                  <a:pt x="18182" y="15073"/>
                  <a:pt x="18182" y="15073"/>
                </a:cubicBezTo>
                <a:cubicBezTo>
                  <a:pt x="17499" y="15695"/>
                  <a:pt x="17499" y="15695"/>
                  <a:pt x="17499" y="15695"/>
                </a:cubicBezTo>
                <a:cubicBezTo>
                  <a:pt x="17635" y="16006"/>
                  <a:pt x="17635" y="16006"/>
                  <a:pt x="17635" y="16006"/>
                </a:cubicBezTo>
                <a:cubicBezTo>
                  <a:pt x="17362" y="16317"/>
                  <a:pt x="17362" y="16317"/>
                  <a:pt x="17362" y="16317"/>
                </a:cubicBezTo>
                <a:cubicBezTo>
                  <a:pt x="17362" y="16783"/>
                  <a:pt x="17362" y="16783"/>
                  <a:pt x="17362" y="16783"/>
                </a:cubicBezTo>
                <a:cubicBezTo>
                  <a:pt x="17499" y="17249"/>
                  <a:pt x="17499" y="17249"/>
                  <a:pt x="17499" y="17249"/>
                </a:cubicBezTo>
                <a:cubicBezTo>
                  <a:pt x="17499" y="17560"/>
                  <a:pt x="17499" y="17560"/>
                  <a:pt x="17499" y="17560"/>
                </a:cubicBezTo>
                <a:cubicBezTo>
                  <a:pt x="16952" y="17715"/>
                  <a:pt x="16952" y="17715"/>
                  <a:pt x="16952" y="17715"/>
                </a:cubicBezTo>
                <a:cubicBezTo>
                  <a:pt x="16542" y="17871"/>
                  <a:pt x="16542" y="17871"/>
                  <a:pt x="16542" y="17871"/>
                </a:cubicBezTo>
                <a:cubicBezTo>
                  <a:pt x="16542" y="18337"/>
                  <a:pt x="16542" y="18337"/>
                  <a:pt x="16542" y="18337"/>
                </a:cubicBezTo>
                <a:cubicBezTo>
                  <a:pt x="16542" y="18492"/>
                  <a:pt x="16542" y="18492"/>
                  <a:pt x="16542" y="18492"/>
                </a:cubicBezTo>
                <a:cubicBezTo>
                  <a:pt x="16952" y="19114"/>
                  <a:pt x="16952" y="19114"/>
                  <a:pt x="16952" y="19114"/>
                </a:cubicBezTo>
                <a:cubicBezTo>
                  <a:pt x="16815" y="19269"/>
                  <a:pt x="16815" y="19269"/>
                  <a:pt x="16815" y="19269"/>
                </a:cubicBezTo>
                <a:cubicBezTo>
                  <a:pt x="16678" y="19424"/>
                  <a:pt x="16678" y="19424"/>
                  <a:pt x="16678" y="19424"/>
                </a:cubicBezTo>
                <a:cubicBezTo>
                  <a:pt x="17089" y="20046"/>
                  <a:pt x="17089" y="20046"/>
                  <a:pt x="17089" y="20046"/>
                </a:cubicBezTo>
                <a:cubicBezTo>
                  <a:pt x="17225" y="20201"/>
                  <a:pt x="17225" y="20201"/>
                  <a:pt x="17225" y="20201"/>
                </a:cubicBezTo>
                <a:cubicBezTo>
                  <a:pt x="17499" y="20201"/>
                  <a:pt x="17499" y="20201"/>
                  <a:pt x="17499" y="20201"/>
                </a:cubicBezTo>
                <a:cubicBezTo>
                  <a:pt x="17499" y="20512"/>
                  <a:pt x="17499" y="20512"/>
                  <a:pt x="17499" y="20512"/>
                </a:cubicBezTo>
                <a:cubicBezTo>
                  <a:pt x="17499" y="20668"/>
                  <a:pt x="17499" y="20668"/>
                  <a:pt x="17499" y="20668"/>
                </a:cubicBezTo>
                <a:cubicBezTo>
                  <a:pt x="17499" y="20978"/>
                  <a:pt x="17499" y="20978"/>
                  <a:pt x="17499" y="20978"/>
                </a:cubicBezTo>
                <a:cubicBezTo>
                  <a:pt x="17225" y="21289"/>
                  <a:pt x="17225" y="21289"/>
                  <a:pt x="17225" y="21289"/>
                </a:cubicBezTo>
                <a:cubicBezTo>
                  <a:pt x="17362" y="21600"/>
                  <a:pt x="17362" y="21600"/>
                  <a:pt x="17362" y="21600"/>
                </a:cubicBezTo>
                <a:cubicBezTo>
                  <a:pt x="17089" y="21445"/>
                  <a:pt x="17089" y="21445"/>
                  <a:pt x="17089" y="21445"/>
                </a:cubicBezTo>
                <a:cubicBezTo>
                  <a:pt x="16952" y="21600"/>
                  <a:pt x="16952" y="21600"/>
                  <a:pt x="16952" y="21600"/>
                </a:cubicBezTo>
                <a:cubicBezTo>
                  <a:pt x="16952" y="21600"/>
                  <a:pt x="16952" y="21600"/>
                  <a:pt x="16952" y="21600"/>
                </a:cubicBezTo>
                <a:cubicBezTo>
                  <a:pt x="16542" y="21445"/>
                  <a:pt x="16542" y="21445"/>
                  <a:pt x="16542" y="21445"/>
                </a:cubicBezTo>
                <a:cubicBezTo>
                  <a:pt x="16542" y="21445"/>
                  <a:pt x="16268" y="21600"/>
                  <a:pt x="16132" y="21600"/>
                </a:cubicBezTo>
                <a:cubicBezTo>
                  <a:pt x="16132" y="21600"/>
                  <a:pt x="15995" y="21600"/>
                  <a:pt x="15995" y="21600"/>
                </a:cubicBezTo>
                <a:cubicBezTo>
                  <a:pt x="15995" y="21600"/>
                  <a:pt x="15722" y="21445"/>
                  <a:pt x="15585" y="21445"/>
                </a:cubicBezTo>
                <a:cubicBezTo>
                  <a:pt x="15585" y="21445"/>
                  <a:pt x="15585" y="21445"/>
                  <a:pt x="15585" y="21445"/>
                </a:cubicBezTo>
                <a:cubicBezTo>
                  <a:pt x="15585" y="21445"/>
                  <a:pt x="15585" y="21445"/>
                  <a:pt x="15585" y="21445"/>
                </a:cubicBezTo>
                <a:cubicBezTo>
                  <a:pt x="15585" y="21445"/>
                  <a:pt x="15585" y="21445"/>
                  <a:pt x="15585" y="21445"/>
                </a:cubicBezTo>
                <a:cubicBezTo>
                  <a:pt x="15585" y="21445"/>
                  <a:pt x="15585" y="21445"/>
                  <a:pt x="15585" y="21445"/>
                </a:cubicBezTo>
                <a:cubicBezTo>
                  <a:pt x="15585" y="21445"/>
                  <a:pt x="15585" y="21445"/>
                  <a:pt x="15585" y="21445"/>
                </a:cubicBezTo>
                <a:cubicBezTo>
                  <a:pt x="15585" y="21289"/>
                  <a:pt x="15585" y="21289"/>
                  <a:pt x="15585" y="21289"/>
                </a:cubicBezTo>
                <a:cubicBezTo>
                  <a:pt x="15585" y="21289"/>
                  <a:pt x="15585" y="21289"/>
                  <a:pt x="15585" y="21289"/>
                </a:cubicBezTo>
                <a:cubicBezTo>
                  <a:pt x="15585" y="21289"/>
                  <a:pt x="15585" y="21289"/>
                  <a:pt x="15585" y="21289"/>
                </a:cubicBezTo>
                <a:cubicBezTo>
                  <a:pt x="15585" y="21289"/>
                  <a:pt x="15585" y="21289"/>
                  <a:pt x="15585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448" y="21289"/>
                  <a:pt x="15448" y="21289"/>
                  <a:pt x="15448" y="21289"/>
                </a:cubicBezTo>
                <a:cubicBezTo>
                  <a:pt x="15311" y="21289"/>
                  <a:pt x="15311" y="21289"/>
                  <a:pt x="15311" y="21289"/>
                </a:cubicBezTo>
                <a:cubicBezTo>
                  <a:pt x="15311" y="21289"/>
                  <a:pt x="15311" y="21289"/>
                  <a:pt x="15311" y="21289"/>
                </a:cubicBezTo>
                <a:cubicBezTo>
                  <a:pt x="15311" y="21289"/>
                  <a:pt x="15311" y="21289"/>
                  <a:pt x="15311" y="21289"/>
                </a:cubicBezTo>
                <a:cubicBezTo>
                  <a:pt x="15311" y="21289"/>
                  <a:pt x="15311" y="21289"/>
                  <a:pt x="15311" y="21289"/>
                </a:cubicBezTo>
                <a:cubicBezTo>
                  <a:pt x="15311" y="21289"/>
                  <a:pt x="15311" y="21289"/>
                  <a:pt x="15311" y="21289"/>
                </a:cubicBezTo>
                <a:cubicBezTo>
                  <a:pt x="15311" y="21289"/>
                  <a:pt x="15311" y="21289"/>
                  <a:pt x="15311" y="21289"/>
                </a:cubicBezTo>
                <a:cubicBezTo>
                  <a:pt x="15311" y="21289"/>
                  <a:pt x="15311" y="21289"/>
                  <a:pt x="15311" y="21289"/>
                </a:cubicBezTo>
                <a:cubicBezTo>
                  <a:pt x="15311" y="21289"/>
                  <a:pt x="15311" y="21289"/>
                  <a:pt x="15311" y="21289"/>
                </a:cubicBezTo>
                <a:cubicBezTo>
                  <a:pt x="15311" y="21289"/>
                  <a:pt x="15311" y="21289"/>
                  <a:pt x="15311" y="21289"/>
                </a:cubicBezTo>
                <a:cubicBezTo>
                  <a:pt x="14491" y="20823"/>
                  <a:pt x="14491" y="20823"/>
                  <a:pt x="14491" y="20823"/>
                </a:cubicBezTo>
                <a:cubicBezTo>
                  <a:pt x="13808" y="20357"/>
                  <a:pt x="13808" y="20357"/>
                  <a:pt x="13808" y="20357"/>
                </a:cubicBezTo>
                <a:cubicBezTo>
                  <a:pt x="13534" y="20046"/>
                  <a:pt x="13534" y="20046"/>
                  <a:pt x="13534" y="20046"/>
                </a:cubicBezTo>
                <a:cubicBezTo>
                  <a:pt x="13397" y="19424"/>
                  <a:pt x="13397" y="19424"/>
                  <a:pt x="13397" y="19424"/>
                </a:cubicBezTo>
                <a:cubicBezTo>
                  <a:pt x="12714" y="19269"/>
                  <a:pt x="12714" y="19269"/>
                  <a:pt x="12714" y="19269"/>
                </a:cubicBezTo>
                <a:cubicBezTo>
                  <a:pt x="12714" y="18803"/>
                  <a:pt x="11894" y="19580"/>
                  <a:pt x="12167" y="18647"/>
                </a:cubicBezTo>
                <a:cubicBezTo>
                  <a:pt x="12167" y="18647"/>
                  <a:pt x="12167" y="18492"/>
                  <a:pt x="12167" y="18492"/>
                </a:cubicBezTo>
                <a:cubicBezTo>
                  <a:pt x="12167" y="18492"/>
                  <a:pt x="12167" y="18492"/>
                  <a:pt x="12167" y="18492"/>
                </a:cubicBezTo>
                <a:cubicBezTo>
                  <a:pt x="12167" y="18337"/>
                  <a:pt x="11894" y="18026"/>
                  <a:pt x="11894" y="18026"/>
                </a:cubicBezTo>
                <a:cubicBezTo>
                  <a:pt x="11073" y="17560"/>
                  <a:pt x="10937" y="17094"/>
                  <a:pt x="10527" y="16938"/>
                </a:cubicBezTo>
                <a:cubicBezTo>
                  <a:pt x="10390" y="16938"/>
                  <a:pt x="10390" y="16938"/>
                  <a:pt x="10390" y="16938"/>
                </a:cubicBezTo>
                <a:cubicBezTo>
                  <a:pt x="9843" y="16317"/>
                  <a:pt x="9843" y="16317"/>
                  <a:pt x="9843" y="16317"/>
                </a:cubicBezTo>
                <a:cubicBezTo>
                  <a:pt x="9570" y="16161"/>
                  <a:pt x="9570" y="16161"/>
                  <a:pt x="9570" y="16161"/>
                </a:cubicBezTo>
                <a:cubicBezTo>
                  <a:pt x="9296" y="15850"/>
                  <a:pt x="9296" y="15850"/>
                  <a:pt x="9296" y="15850"/>
                </a:cubicBezTo>
                <a:cubicBezTo>
                  <a:pt x="9296" y="15540"/>
                  <a:pt x="9296" y="15540"/>
                  <a:pt x="9296" y="15540"/>
                </a:cubicBezTo>
                <a:cubicBezTo>
                  <a:pt x="9159" y="14918"/>
                  <a:pt x="9159" y="14918"/>
                  <a:pt x="9159" y="14918"/>
                </a:cubicBezTo>
                <a:cubicBezTo>
                  <a:pt x="9159" y="14918"/>
                  <a:pt x="9159" y="14918"/>
                  <a:pt x="9159" y="14918"/>
                </a:cubicBezTo>
                <a:cubicBezTo>
                  <a:pt x="9159" y="14918"/>
                  <a:pt x="8613" y="14763"/>
                  <a:pt x="8339" y="14607"/>
                </a:cubicBezTo>
                <a:cubicBezTo>
                  <a:pt x="8066" y="14452"/>
                  <a:pt x="8066" y="14452"/>
                  <a:pt x="8066" y="14452"/>
                </a:cubicBezTo>
                <a:cubicBezTo>
                  <a:pt x="7792" y="13986"/>
                  <a:pt x="7792" y="13986"/>
                  <a:pt x="7792" y="13986"/>
                </a:cubicBezTo>
                <a:cubicBezTo>
                  <a:pt x="7656" y="13830"/>
                  <a:pt x="7656" y="13830"/>
                  <a:pt x="7656" y="13830"/>
                </a:cubicBezTo>
                <a:cubicBezTo>
                  <a:pt x="7246" y="13364"/>
                  <a:pt x="7246" y="13364"/>
                  <a:pt x="7246" y="13364"/>
                </a:cubicBezTo>
                <a:cubicBezTo>
                  <a:pt x="7109" y="13364"/>
                  <a:pt x="7109" y="13364"/>
                  <a:pt x="7109" y="13364"/>
                </a:cubicBezTo>
                <a:cubicBezTo>
                  <a:pt x="6425" y="13053"/>
                  <a:pt x="6425" y="13053"/>
                  <a:pt x="6425" y="13053"/>
                </a:cubicBezTo>
                <a:cubicBezTo>
                  <a:pt x="6289" y="12742"/>
                  <a:pt x="6289" y="12742"/>
                  <a:pt x="6289" y="12742"/>
                </a:cubicBezTo>
                <a:cubicBezTo>
                  <a:pt x="6015" y="12587"/>
                  <a:pt x="6015" y="12587"/>
                  <a:pt x="6015" y="12587"/>
                </a:cubicBezTo>
                <a:cubicBezTo>
                  <a:pt x="5878" y="12276"/>
                  <a:pt x="5878" y="12276"/>
                  <a:pt x="5878" y="12276"/>
                </a:cubicBezTo>
                <a:cubicBezTo>
                  <a:pt x="5468" y="12121"/>
                  <a:pt x="5468" y="12121"/>
                  <a:pt x="5468" y="12121"/>
                </a:cubicBezTo>
                <a:cubicBezTo>
                  <a:pt x="5332" y="11810"/>
                  <a:pt x="5332" y="11810"/>
                  <a:pt x="5332" y="11810"/>
                </a:cubicBezTo>
                <a:cubicBezTo>
                  <a:pt x="5195" y="11655"/>
                  <a:pt x="5195" y="11655"/>
                  <a:pt x="5195" y="11655"/>
                </a:cubicBezTo>
                <a:cubicBezTo>
                  <a:pt x="4785" y="11033"/>
                  <a:pt x="4785" y="11033"/>
                  <a:pt x="4785" y="11033"/>
                </a:cubicBezTo>
                <a:cubicBezTo>
                  <a:pt x="4375" y="10722"/>
                  <a:pt x="4375" y="10722"/>
                  <a:pt x="4375" y="10722"/>
                </a:cubicBezTo>
                <a:cubicBezTo>
                  <a:pt x="4238" y="10567"/>
                  <a:pt x="4238" y="10567"/>
                  <a:pt x="4238" y="10567"/>
                </a:cubicBezTo>
                <a:cubicBezTo>
                  <a:pt x="4101" y="10412"/>
                  <a:pt x="4101" y="10412"/>
                  <a:pt x="4101" y="10412"/>
                </a:cubicBezTo>
                <a:cubicBezTo>
                  <a:pt x="3828" y="9945"/>
                  <a:pt x="3828" y="9945"/>
                  <a:pt x="3828" y="9945"/>
                </a:cubicBezTo>
                <a:cubicBezTo>
                  <a:pt x="3418" y="9479"/>
                  <a:pt x="3418" y="9479"/>
                  <a:pt x="3418" y="9479"/>
                </a:cubicBezTo>
                <a:cubicBezTo>
                  <a:pt x="3144" y="9168"/>
                  <a:pt x="3144" y="9168"/>
                  <a:pt x="3144" y="9168"/>
                </a:cubicBezTo>
                <a:cubicBezTo>
                  <a:pt x="2871" y="8702"/>
                  <a:pt x="2871" y="8702"/>
                  <a:pt x="2871" y="8702"/>
                </a:cubicBezTo>
                <a:cubicBezTo>
                  <a:pt x="3144" y="8391"/>
                  <a:pt x="3144" y="8391"/>
                  <a:pt x="3144" y="8391"/>
                </a:cubicBezTo>
                <a:cubicBezTo>
                  <a:pt x="3008" y="8236"/>
                  <a:pt x="2871" y="8236"/>
                  <a:pt x="2871" y="8081"/>
                </a:cubicBezTo>
                <a:cubicBezTo>
                  <a:pt x="2734" y="8081"/>
                  <a:pt x="2461" y="7925"/>
                  <a:pt x="2597" y="7770"/>
                </a:cubicBezTo>
                <a:cubicBezTo>
                  <a:pt x="2597" y="7614"/>
                  <a:pt x="2461" y="7459"/>
                  <a:pt x="2461" y="7148"/>
                </a:cubicBezTo>
                <a:cubicBezTo>
                  <a:pt x="2461" y="6993"/>
                  <a:pt x="2461" y="6837"/>
                  <a:pt x="2324" y="6837"/>
                </a:cubicBezTo>
                <a:cubicBezTo>
                  <a:pt x="2187" y="6682"/>
                  <a:pt x="2187" y="6682"/>
                  <a:pt x="2187" y="6682"/>
                </a:cubicBezTo>
                <a:cubicBezTo>
                  <a:pt x="2051" y="6682"/>
                  <a:pt x="1914" y="6682"/>
                  <a:pt x="1914" y="6682"/>
                </a:cubicBezTo>
                <a:cubicBezTo>
                  <a:pt x="1777" y="6682"/>
                  <a:pt x="1777" y="6682"/>
                  <a:pt x="1777" y="6682"/>
                </a:cubicBezTo>
                <a:cubicBezTo>
                  <a:pt x="1777" y="6682"/>
                  <a:pt x="1914" y="6371"/>
                  <a:pt x="1914" y="6060"/>
                </a:cubicBezTo>
                <a:cubicBezTo>
                  <a:pt x="1367" y="5905"/>
                  <a:pt x="1367" y="5905"/>
                  <a:pt x="1367" y="5905"/>
                </a:cubicBezTo>
                <a:cubicBezTo>
                  <a:pt x="1367" y="5905"/>
                  <a:pt x="1367" y="5439"/>
                  <a:pt x="1094" y="5283"/>
                </a:cubicBezTo>
                <a:cubicBezTo>
                  <a:pt x="820" y="5283"/>
                  <a:pt x="820" y="5283"/>
                  <a:pt x="820" y="5283"/>
                </a:cubicBezTo>
                <a:cubicBezTo>
                  <a:pt x="684" y="5439"/>
                  <a:pt x="684" y="5594"/>
                  <a:pt x="684" y="5594"/>
                </a:cubicBezTo>
                <a:cubicBezTo>
                  <a:pt x="137" y="4973"/>
                  <a:pt x="137" y="4973"/>
                  <a:pt x="137" y="4973"/>
                </a:cubicBezTo>
                <a:cubicBezTo>
                  <a:pt x="137" y="4973"/>
                  <a:pt x="137" y="4817"/>
                  <a:pt x="273" y="4506"/>
                </a:cubicBezTo>
                <a:cubicBezTo>
                  <a:pt x="547" y="4196"/>
                  <a:pt x="273" y="4040"/>
                  <a:pt x="273" y="4040"/>
                </a:cubicBezTo>
                <a:cubicBezTo>
                  <a:pt x="137" y="3574"/>
                  <a:pt x="137" y="3574"/>
                  <a:pt x="137" y="3574"/>
                </a:cubicBezTo>
                <a:cubicBezTo>
                  <a:pt x="273" y="3263"/>
                  <a:pt x="273" y="3263"/>
                  <a:pt x="273" y="3263"/>
                </a:cubicBezTo>
                <a:cubicBezTo>
                  <a:pt x="137" y="3108"/>
                  <a:pt x="137" y="3108"/>
                  <a:pt x="137" y="3108"/>
                </a:cubicBezTo>
                <a:cubicBezTo>
                  <a:pt x="0" y="2953"/>
                  <a:pt x="0" y="2953"/>
                  <a:pt x="0" y="2953"/>
                </a:cubicBezTo>
                <a:cubicBezTo>
                  <a:pt x="0" y="2953"/>
                  <a:pt x="0" y="2953"/>
                  <a:pt x="0" y="2953"/>
                </a:cubicBezTo>
                <a:cubicBezTo>
                  <a:pt x="0" y="2953"/>
                  <a:pt x="0" y="2953"/>
                  <a:pt x="0" y="2953"/>
                </a:cubicBezTo>
                <a:cubicBezTo>
                  <a:pt x="273" y="2331"/>
                  <a:pt x="273" y="2331"/>
                  <a:pt x="273" y="2331"/>
                </a:cubicBezTo>
                <a:cubicBezTo>
                  <a:pt x="273" y="2331"/>
                  <a:pt x="137" y="2020"/>
                  <a:pt x="137" y="1709"/>
                </a:cubicBezTo>
                <a:cubicBezTo>
                  <a:pt x="137" y="1709"/>
                  <a:pt x="273" y="1554"/>
                  <a:pt x="273" y="1554"/>
                </a:cubicBezTo>
                <a:cubicBezTo>
                  <a:pt x="273" y="1554"/>
                  <a:pt x="273" y="1554"/>
                  <a:pt x="273" y="1554"/>
                </a:cubicBezTo>
                <a:cubicBezTo>
                  <a:pt x="273" y="1399"/>
                  <a:pt x="273" y="1399"/>
                  <a:pt x="273" y="1399"/>
                </a:cubicBezTo>
                <a:cubicBezTo>
                  <a:pt x="273" y="1399"/>
                  <a:pt x="273" y="1399"/>
                  <a:pt x="273" y="1399"/>
                </a:cubicBezTo>
                <a:cubicBezTo>
                  <a:pt x="410" y="1399"/>
                  <a:pt x="410" y="1399"/>
                  <a:pt x="410" y="1399"/>
                </a:cubicBezTo>
                <a:cubicBezTo>
                  <a:pt x="410" y="1399"/>
                  <a:pt x="410" y="1399"/>
                  <a:pt x="410" y="1399"/>
                </a:cubicBezTo>
                <a:cubicBezTo>
                  <a:pt x="410" y="1243"/>
                  <a:pt x="1094" y="1088"/>
                  <a:pt x="1094" y="1088"/>
                </a:cubicBezTo>
                <a:cubicBezTo>
                  <a:pt x="1367" y="932"/>
                  <a:pt x="1367" y="932"/>
                  <a:pt x="1367" y="932"/>
                </a:cubicBezTo>
                <a:cubicBezTo>
                  <a:pt x="1914" y="1709"/>
                  <a:pt x="1914" y="1709"/>
                  <a:pt x="1914" y="1709"/>
                </a:cubicBezTo>
                <a:cubicBezTo>
                  <a:pt x="2461" y="2331"/>
                  <a:pt x="2461" y="2331"/>
                  <a:pt x="2461" y="2331"/>
                </a:cubicBezTo>
                <a:cubicBezTo>
                  <a:pt x="2871" y="2642"/>
                  <a:pt x="2871" y="2642"/>
                  <a:pt x="2871" y="2642"/>
                </a:cubicBezTo>
                <a:cubicBezTo>
                  <a:pt x="2871" y="2642"/>
                  <a:pt x="3008" y="2486"/>
                  <a:pt x="3144" y="2486"/>
                </a:cubicBezTo>
                <a:cubicBezTo>
                  <a:pt x="3144" y="2331"/>
                  <a:pt x="3144" y="2020"/>
                  <a:pt x="3144" y="2020"/>
                </a:cubicBezTo>
                <a:cubicBezTo>
                  <a:pt x="3418" y="1709"/>
                  <a:pt x="3418" y="1709"/>
                  <a:pt x="3418" y="1709"/>
                </a:cubicBezTo>
                <a:cubicBezTo>
                  <a:pt x="3554" y="1399"/>
                  <a:pt x="3554" y="1399"/>
                  <a:pt x="3554" y="1399"/>
                </a:cubicBezTo>
                <a:cubicBezTo>
                  <a:pt x="3554" y="1088"/>
                  <a:pt x="3554" y="1088"/>
                  <a:pt x="3554" y="1088"/>
                </a:cubicBezTo>
                <a:cubicBezTo>
                  <a:pt x="3828" y="932"/>
                  <a:pt x="3828" y="932"/>
                  <a:pt x="3828" y="932"/>
                </a:cubicBezTo>
                <a:cubicBezTo>
                  <a:pt x="4238" y="777"/>
                  <a:pt x="4238" y="777"/>
                  <a:pt x="4238" y="777"/>
                </a:cubicBezTo>
                <a:cubicBezTo>
                  <a:pt x="4785" y="622"/>
                  <a:pt x="4785" y="622"/>
                  <a:pt x="4785" y="622"/>
                </a:cubicBezTo>
                <a:cubicBezTo>
                  <a:pt x="4785" y="622"/>
                  <a:pt x="5195" y="777"/>
                  <a:pt x="5332" y="777"/>
                </a:cubicBezTo>
                <a:cubicBezTo>
                  <a:pt x="5332" y="777"/>
                  <a:pt x="5468" y="777"/>
                  <a:pt x="5468" y="777"/>
                </a:cubicBezTo>
                <a:cubicBezTo>
                  <a:pt x="5742" y="311"/>
                  <a:pt x="5742" y="311"/>
                  <a:pt x="5742" y="311"/>
                </a:cubicBezTo>
                <a:cubicBezTo>
                  <a:pt x="5742" y="311"/>
                  <a:pt x="5742" y="311"/>
                  <a:pt x="5742" y="311"/>
                </a:cubicBezTo>
                <a:cubicBezTo>
                  <a:pt x="5878" y="0"/>
                  <a:pt x="5878" y="0"/>
                  <a:pt x="5878" y="0"/>
                </a:cubicBezTo>
                <a:cubicBezTo>
                  <a:pt x="6562" y="311"/>
                  <a:pt x="6562" y="311"/>
                  <a:pt x="6562" y="311"/>
                </a:cubicBezTo>
                <a:cubicBezTo>
                  <a:pt x="6835" y="622"/>
                  <a:pt x="6835" y="622"/>
                  <a:pt x="6835" y="622"/>
                </a:cubicBezTo>
                <a:cubicBezTo>
                  <a:pt x="7519" y="777"/>
                  <a:pt x="7519" y="777"/>
                  <a:pt x="7519" y="777"/>
                </a:cubicBezTo>
                <a:cubicBezTo>
                  <a:pt x="7519" y="777"/>
                  <a:pt x="7519" y="777"/>
                  <a:pt x="7519" y="777"/>
                </a:cubicBezTo>
                <a:cubicBezTo>
                  <a:pt x="7792" y="777"/>
                  <a:pt x="7792" y="777"/>
                  <a:pt x="7792" y="777"/>
                </a:cubicBezTo>
                <a:cubicBezTo>
                  <a:pt x="7792" y="622"/>
                  <a:pt x="7792" y="622"/>
                  <a:pt x="7792" y="622"/>
                </a:cubicBezTo>
                <a:cubicBezTo>
                  <a:pt x="8339" y="622"/>
                  <a:pt x="8339" y="622"/>
                  <a:pt x="8339" y="622"/>
                </a:cubicBezTo>
                <a:cubicBezTo>
                  <a:pt x="9023" y="777"/>
                  <a:pt x="9023" y="777"/>
                  <a:pt x="9023" y="777"/>
                </a:cubicBezTo>
                <a:cubicBezTo>
                  <a:pt x="9433" y="777"/>
                  <a:pt x="9433" y="777"/>
                  <a:pt x="9433" y="777"/>
                </a:cubicBezTo>
                <a:cubicBezTo>
                  <a:pt x="10116" y="777"/>
                  <a:pt x="10116" y="777"/>
                  <a:pt x="10116" y="777"/>
                </a:cubicBezTo>
                <a:cubicBezTo>
                  <a:pt x="10527" y="932"/>
                  <a:pt x="10527" y="932"/>
                  <a:pt x="10527" y="932"/>
                </a:cubicBezTo>
                <a:cubicBezTo>
                  <a:pt x="10800" y="1088"/>
                  <a:pt x="10800" y="1088"/>
                  <a:pt x="10800" y="1088"/>
                </a:cubicBezTo>
                <a:cubicBezTo>
                  <a:pt x="10800" y="1088"/>
                  <a:pt x="10800" y="1088"/>
                  <a:pt x="10937" y="932"/>
                </a:cubicBezTo>
                <a:cubicBezTo>
                  <a:pt x="10937" y="932"/>
                  <a:pt x="11347" y="932"/>
                  <a:pt x="11347" y="932"/>
                </a:cubicBezTo>
                <a:cubicBezTo>
                  <a:pt x="11484" y="466"/>
                  <a:pt x="11484" y="466"/>
                  <a:pt x="11484" y="466"/>
                </a:cubicBezTo>
                <a:cubicBezTo>
                  <a:pt x="11620" y="777"/>
                  <a:pt x="11620" y="777"/>
                  <a:pt x="11620" y="777"/>
                </a:cubicBezTo>
                <a:cubicBezTo>
                  <a:pt x="11757" y="777"/>
                  <a:pt x="12030" y="777"/>
                  <a:pt x="12030" y="777"/>
                </a:cubicBezTo>
                <a:cubicBezTo>
                  <a:pt x="12167" y="311"/>
                  <a:pt x="12167" y="311"/>
                  <a:pt x="12167" y="311"/>
                </a:cubicBezTo>
                <a:cubicBezTo>
                  <a:pt x="12304" y="466"/>
                  <a:pt x="12304" y="466"/>
                  <a:pt x="12304" y="466"/>
                </a:cubicBezTo>
                <a:cubicBezTo>
                  <a:pt x="12441" y="466"/>
                  <a:pt x="12441" y="466"/>
                  <a:pt x="12577" y="466"/>
                </a:cubicBezTo>
                <a:cubicBezTo>
                  <a:pt x="12714" y="466"/>
                  <a:pt x="12851" y="311"/>
                  <a:pt x="12851" y="311"/>
                </a:cubicBezTo>
                <a:cubicBezTo>
                  <a:pt x="12851" y="311"/>
                  <a:pt x="12987" y="466"/>
                  <a:pt x="12987" y="466"/>
                </a:cubicBezTo>
                <a:cubicBezTo>
                  <a:pt x="12987" y="466"/>
                  <a:pt x="13124" y="311"/>
                  <a:pt x="13261" y="311"/>
                </a:cubicBezTo>
                <a:cubicBezTo>
                  <a:pt x="13261" y="311"/>
                  <a:pt x="13261" y="311"/>
                  <a:pt x="13261" y="311"/>
                </a:cubicBezTo>
                <a:cubicBezTo>
                  <a:pt x="13261" y="311"/>
                  <a:pt x="13261" y="311"/>
                  <a:pt x="13261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397" y="311"/>
                  <a:pt x="13397" y="311"/>
                  <a:pt x="13397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311"/>
                  <a:pt x="13534" y="311"/>
                  <a:pt x="13534" y="311"/>
                </a:cubicBezTo>
                <a:cubicBezTo>
                  <a:pt x="13534" y="155"/>
                  <a:pt x="13534" y="155"/>
                  <a:pt x="13534" y="155"/>
                </a:cubicBezTo>
                <a:cubicBezTo>
                  <a:pt x="13534" y="155"/>
                  <a:pt x="13534" y="155"/>
                  <a:pt x="13534" y="155"/>
                </a:cubicBezTo>
                <a:cubicBezTo>
                  <a:pt x="13534" y="155"/>
                  <a:pt x="13534" y="155"/>
                  <a:pt x="13534" y="155"/>
                </a:cubicBezTo>
                <a:cubicBezTo>
                  <a:pt x="13534" y="155"/>
                  <a:pt x="13534" y="155"/>
                  <a:pt x="13534" y="155"/>
                </a:cubicBezTo>
                <a:cubicBezTo>
                  <a:pt x="13534" y="155"/>
                  <a:pt x="13534" y="155"/>
                  <a:pt x="13534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671" y="155"/>
                  <a:pt x="13671" y="155"/>
                </a:cubicBezTo>
                <a:cubicBezTo>
                  <a:pt x="13671" y="155"/>
                  <a:pt x="13808" y="466"/>
                  <a:pt x="14081" y="622"/>
                </a:cubicBezTo>
                <a:cubicBezTo>
                  <a:pt x="14081" y="622"/>
                  <a:pt x="14081" y="622"/>
                  <a:pt x="14081" y="622"/>
                </a:cubicBezTo>
                <a:cubicBezTo>
                  <a:pt x="14354" y="622"/>
                  <a:pt x="14354" y="622"/>
                  <a:pt x="14354" y="622"/>
                </a:cubicBezTo>
                <a:cubicBezTo>
                  <a:pt x="14354" y="622"/>
                  <a:pt x="14354" y="622"/>
                  <a:pt x="14354" y="622"/>
                </a:cubicBezTo>
                <a:cubicBezTo>
                  <a:pt x="14354" y="622"/>
                  <a:pt x="14491" y="466"/>
                  <a:pt x="14628" y="466"/>
                </a:cubicBezTo>
                <a:cubicBezTo>
                  <a:pt x="14901" y="466"/>
                  <a:pt x="15038" y="466"/>
                  <a:pt x="15175" y="466"/>
                </a:cubicBezTo>
                <a:cubicBezTo>
                  <a:pt x="15448" y="466"/>
                  <a:pt x="15585" y="777"/>
                  <a:pt x="15585" y="777"/>
                </a:cubicBezTo>
                <a:cubicBezTo>
                  <a:pt x="15995" y="1243"/>
                  <a:pt x="15995" y="1243"/>
                  <a:pt x="15995" y="1243"/>
                </a:cubicBezTo>
                <a:cubicBezTo>
                  <a:pt x="15995" y="1243"/>
                  <a:pt x="16132" y="1554"/>
                  <a:pt x="16132" y="1709"/>
                </a:cubicBezTo>
                <a:cubicBezTo>
                  <a:pt x="16268" y="1865"/>
                  <a:pt x="16268" y="2020"/>
                  <a:pt x="16268" y="2020"/>
                </a:cubicBezTo>
                <a:cubicBezTo>
                  <a:pt x="16268" y="2020"/>
                  <a:pt x="16268" y="2020"/>
                  <a:pt x="16268" y="2020"/>
                </a:cubicBezTo>
                <a:cubicBezTo>
                  <a:pt x="16405" y="2020"/>
                  <a:pt x="17362" y="2486"/>
                  <a:pt x="17499" y="2486"/>
                </a:cubicBezTo>
                <a:cubicBezTo>
                  <a:pt x="17499" y="2486"/>
                  <a:pt x="17635" y="2486"/>
                  <a:pt x="17635" y="2486"/>
                </a:cubicBezTo>
                <a:cubicBezTo>
                  <a:pt x="17635" y="2176"/>
                  <a:pt x="17499" y="2020"/>
                  <a:pt x="17772" y="1865"/>
                </a:cubicBezTo>
                <a:cubicBezTo>
                  <a:pt x="17909" y="1865"/>
                  <a:pt x="18046" y="2176"/>
                  <a:pt x="18046" y="1865"/>
                </a:cubicBezTo>
                <a:cubicBezTo>
                  <a:pt x="18046" y="1554"/>
                  <a:pt x="18182" y="1709"/>
                  <a:pt x="18046" y="1399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01" name="Shape 2301"/>
          <p:cNvSpPr/>
          <p:nvPr/>
        </p:nvSpPr>
        <p:spPr>
          <a:xfrm>
            <a:off x="7566113" y="2089913"/>
            <a:ext cx="345251" cy="3963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21" y="4268"/>
                </a:moveTo>
                <a:cubicBezTo>
                  <a:pt x="6740" y="3880"/>
                  <a:pt x="6740" y="3880"/>
                  <a:pt x="6740" y="3880"/>
                </a:cubicBezTo>
                <a:cubicBezTo>
                  <a:pt x="7200" y="3104"/>
                  <a:pt x="7200" y="3104"/>
                  <a:pt x="7200" y="3104"/>
                </a:cubicBezTo>
                <a:cubicBezTo>
                  <a:pt x="7813" y="2199"/>
                  <a:pt x="7813" y="2199"/>
                  <a:pt x="7813" y="2199"/>
                </a:cubicBezTo>
                <a:cubicBezTo>
                  <a:pt x="8119" y="1811"/>
                  <a:pt x="8119" y="1811"/>
                  <a:pt x="8119" y="1811"/>
                </a:cubicBezTo>
                <a:cubicBezTo>
                  <a:pt x="8426" y="1164"/>
                  <a:pt x="8426" y="1164"/>
                  <a:pt x="8426" y="1164"/>
                </a:cubicBezTo>
                <a:cubicBezTo>
                  <a:pt x="9345" y="905"/>
                  <a:pt x="9345" y="905"/>
                  <a:pt x="9345" y="905"/>
                </a:cubicBezTo>
                <a:cubicBezTo>
                  <a:pt x="9345" y="905"/>
                  <a:pt x="9957" y="776"/>
                  <a:pt x="10111" y="776"/>
                </a:cubicBezTo>
                <a:cubicBezTo>
                  <a:pt x="10264" y="647"/>
                  <a:pt x="11183" y="0"/>
                  <a:pt x="11183" y="0"/>
                </a:cubicBezTo>
                <a:cubicBezTo>
                  <a:pt x="11336" y="0"/>
                  <a:pt x="11336" y="0"/>
                  <a:pt x="11336" y="0"/>
                </a:cubicBezTo>
                <a:cubicBezTo>
                  <a:pt x="10877" y="647"/>
                  <a:pt x="10877" y="647"/>
                  <a:pt x="10877" y="647"/>
                </a:cubicBezTo>
                <a:cubicBezTo>
                  <a:pt x="10877" y="1035"/>
                  <a:pt x="10877" y="1035"/>
                  <a:pt x="10877" y="1035"/>
                </a:cubicBezTo>
                <a:cubicBezTo>
                  <a:pt x="10877" y="1293"/>
                  <a:pt x="10877" y="1293"/>
                  <a:pt x="10877" y="1293"/>
                </a:cubicBezTo>
                <a:cubicBezTo>
                  <a:pt x="11030" y="1811"/>
                  <a:pt x="11030" y="1811"/>
                  <a:pt x="11030" y="1811"/>
                </a:cubicBezTo>
                <a:cubicBezTo>
                  <a:pt x="11183" y="1940"/>
                  <a:pt x="11183" y="1940"/>
                  <a:pt x="11183" y="1940"/>
                </a:cubicBezTo>
                <a:cubicBezTo>
                  <a:pt x="11183" y="2457"/>
                  <a:pt x="11183" y="2457"/>
                  <a:pt x="11183" y="2457"/>
                </a:cubicBezTo>
                <a:cubicBezTo>
                  <a:pt x="11183" y="2975"/>
                  <a:pt x="11183" y="2975"/>
                  <a:pt x="11183" y="2975"/>
                </a:cubicBezTo>
                <a:cubicBezTo>
                  <a:pt x="11183" y="2975"/>
                  <a:pt x="11643" y="3234"/>
                  <a:pt x="11489" y="3363"/>
                </a:cubicBezTo>
                <a:cubicBezTo>
                  <a:pt x="11183" y="3492"/>
                  <a:pt x="10877" y="3880"/>
                  <a:pt x="10877" y="3880"/>
                </a:cubicBezTo>
                <a:cubicBezTo>
                  <a:pt x="10723" y="4656"/>
                  <a:pt x="10723" y="4656"/>
                  <a:pt x="10723" y="4656"/>
                </a:cubicBezTo>
                <a:cubicBezTo>
                  <a:pt x="10111" y="5303"/>
                  <a:pt x="10111" y="5303"/>
                  <a:pt x="10111" y="5303"/>
                </a:cubicBezTo>
                <a:cubicBezTo>
                  <a:pt x="10264" y="6079"/>
                  <a:pt x="10264" y="6079"/>
                  <a:pt x="10264" y="6079"/>
                </a:cubicBezTo>
                <a:cubicBezTo>
                  <a:pt x="10417" y="6726"/>
                  <a:pt x="10417" y="6726"/>
                  <a:pt x="10417" y="6726"/>
                </a:cubicBezTo>
                <a:cubicBezTo>
                  <a:pt x="10264" y="7243"/>
                  <a:pt x="10264" y="7243"/>
                  <a:pt x="10264" y="7243"/>
                </a:cubicBezTo>
                <a:cubicBezTo>
                  <a:pt x="10723" y="7631"/>
                  <a:pt x="10723" y="7631"/>
                  <a:pt x="10723" y="7631"/>
                </a:cubicBezTo>
                <a:cubicBezTo>
                  <a:pt x="10570" y="7890"/>
                  <a:pt x="10570" y="7890"/>
                  <a:pt x="10570" y="7890"/>
                </a:cubicBezTo>
                <a:cubicBezTo>
                  <a:pt x="10723" y="8278"/>
                  <a:pt x="10723" y="8278"/>
                  <a:pt x="10723" y="8278"/>
                </a:cubicBezTo>
                <a:cubicBezTo>
                  <a:pt x="11183" y="8537"/>
                  <a:pt x="11183" y="8537"/>
                  <a:pt x="11183" y="8537"/>
                </a:cubicBezTo>
                <a:cubicBezTo>
                  <a:pt x="11183" y="8537"/>
                  <a:pt x="11489" y="8537"/>
                  <a:pt x="11643" y="8537"/>
                </a:cubicBezTo>
                <a:cubicBezTo>
                  <a:pt x="11796" y="8537"/>
                  <a:pt x="12255" y="8407"/>
                  <a:pt x="12409" y="8407"/>
                </a:cubicBezTo>
                <a:cubicBezTo>
                  <a:pt x="12562" y="8407"/>
                  <a:pt x="12868" y="8537"/>
                  <a:pt x="12868" y="8537"/>
                </a:cubicBezTo>
                <a:cubicBezTo>
                  <a:pt x="13328" y="9054"/>
                  <a:pt x="13328" y="9054"/>
                  <a:pt x="13328" y="9054"/>
                </a:cubicBezTo>
                <a:cubicBezTo>
                  <a:pt x="13328" y="9442"/>
                  <a:pt x="13328" y="9442"/>
                  <a:pt x="13328" y="9442"/>
                </a:cubicBezTo>
                <a:cubicBezTo>
                  <a:pt x="13328" y="9442"/>
                  <a:pt x="13174" y="9701"/>
                  <a:pt x="13174" y="9830"/>
                </a:cubicBezTo>
                <a:cubicBezTo>
                  <a:pt x="13021" y="9959"/>
                  <a:pt x="12868" y="10218"/>
                  <a:pt x="12868" y="10218"/>
                </a:cubicBezTo>
                <a:cubicBezTo>
                  <a:pt x="12562" y="10477"/>
                  <a:pt x="12562" y="10477"/>
                  <a:pt x="12562" y="10477"/>
                </a:cubicBezTo>
                <a:cubicBezTo>
                  <a:pt x="12409" y="10865"/>
                  <a:pt x="12409" y="10865"/>
                  <a:pt x="12409" y="10865"/>
                </a:cubicBezTo>
                <a:cubicBezTo>
                  <a:pt x="12255" y="11123"/>
                  <a:pt x="12255" y="11123"/>
                  <a:pt x="12255" y="11123"/>
                </a:cubicBezTo>
                <a:cubicBezTo>
                  <a:pt x="12255" y="11123"/>
                  <a:pt x="12255" y="11123"/>
                  <a:pt x="12255" y="11123"/>
                </a:cubicBezTo>
                <a:cubicBezTo>
                  <a:pt x="11949" y="10865"/>
                  <a:pt x="11949" y="10865"/>
                  <a:pt x="11949" y="10865"/>
                </a:cubicBezTo>
                <a:cubicBezTo>
                  <a:pt x="11949" y="10865"/>
                  <a:pt x="11949" y="10477"/>
                  <a:pt x="11796" y="10606"/>
                </a:cubicBezTo>
                <a:cubicBezTo>
                  <a:pt x="11643" y="10606"/>
                  <a:pt x="11489" y="10865"/>
                  <a:pt x="11489" y="10865"/>
                </a:cubicBezTo>
                <a:cubicBezTo>
                  <a:pt x="11643" y="11123"/>
                  <a:pt x="11643" y="11123"/>
                  <a:pt x="11643" y="11123"/>
                </a:cubicBezTo>
                <a:cubicBezTo>
                  <a:pt x="11643" y="11123"/>
                  <a:pt x="11796" y="11511"/>
                  <a:pt x="11643" y="11511"/>
                </a:cubicBezTo>
                <a:cubicBezTo>
                  <a:pt x="11489" y="11511"/>
                  <a:pt x="11336" y="11511"/>
                  <a:pt x="11336" y="11511"/>
                </a:cubicBezTo>
                <a:cubicBezTo>
                  <a:pt x="11183" y="10994"/>
                  <a:pt x="11183" y="10994"/>
                  <a:pt x="11183" y="10994"/>
                </a:cubicBezTo>
                <a:cubicBezTo>
                  <a:pt x="10723" y="10865"/>
                  <a:pt x="10723" y="10865"/>
                  <a:pt x="10723" y="10865"/>
                </a:cubicBezTo>
                <a:cubicBezTo>
                  <a:pt x="11030" y="10347"/>
                  <a:pt x="11030" y="10347"/>
                  <a:pt x="11030" y="10347"/>
                </a:cubicBezTo>
                <a:cubicBezTo>
                  <a:pt x="10723" y="10218"/>
                  <a:pt x="10723" y="10218"/>
                  <a:pt x="10723" y="10218"/>
                </a:cubicBezTo>
                <a:cubicBezTo>
                  <a:pt x="10723" y="10218"/>
                  <a:pt x="10570" y="10218"/>
                  <a:pt x="10417" y="10347"/>
                </a:cubicBezTo>
                <a:cubicBezTo>
                  <a:pt x="10417" y="10477"/>
                  <a:pt x="10264" y="10994"/>
                  <a:pt x="10264" y="10994"/>
                </a:cubicBezTo>
                <a:cubicBezTo>
                  <a:pt x="10111" y="11511"/>
                  <a:pt x="10111" y="11511"/>
                  <a:pt x="10111" y="11511"/>
                </a:cubicBezTo>
                <a:cubicBezTo>
                  <a:pt x="10111" y="11511"/>
                  <a:pt x="10264" y="11641"/>
                  <a:pt x="10264" y="11770"/>
                </a:cubicBezTo>
                <a:cubicBezTo>
                  <a:pt x="10264" y="11899"/>
                  <a:pt x="10111" y="12029"/>
                  <a:pt x="10111" y="12029"/>
                </a:cubicBezTo>
                <a:cubicBezTo>
                  <a:pt x="10111" y="12029"/>
                  <a:pt x="10111" y="12158"/>
                  <a:pt x="10111" y="12287"/>
                </a:cubicBezTo>
                <a:cubicBezTo>
                  <a:pt x="10111" y="12287"/>
                  <a:pt x="10264" y="12546"/>
                  <a:pt x="10264" y="12675"/>
                </a:cubicBezTo>
                <a:cubicBezTo>
                  <a:pt x="10264" y="12675"/>
                  <a:pt x="10264" y="12805"/>
                  <a:pt x="10111" y="12805"/>
                </a:cubicBezTo>
                <a:cubicBezTo>
                  <a:pt x="10111" y="12934"/>
                  <a:pt x="10111" y="12934"/>
                  <a:pt x="10111" y="13063"/>
                </a:cubicBezTo>
                <a:cubicBezTo>
                  <a:pt x="9957" y="13063"/>
                  <a:pt x="9804" y="13193"/>
                  <a:pt x="9804" y="13193"/>
                </a:cubicBezTo>
                <a:cubicBezTo>
                  <a:pt x="9804" y="13193"/>
                  <a:pt x="9498" y="13322"/>
                  <a:pt x="9498" y="13322"/>
                </a:cubicBezTo>
                <a:cubicBezTo>
                  <a:pt x="9498" y="13322"/>
                  <a:pt x="9345" y="13193"/>
                  <a:pt x="9191" y="13193"/>
                </a:cubicBezTo>
                <a:cubicBezTo>
                  <a:pt x="9038" y="13193"/>
                  <a:pt x="9038" y="13063"/>
                  <a:pt x="8885" y="13193"/>
                </a:cubicBezTo>
                <a:cubicBezTo>
                  <a:pt x="8732" y="13322"/>
                  <a:pt x="8732" y="13322"/>
                  <a:pt x="8732" y="13322"/>
                </a:cubicBezTo>
                <a:cubicBezTo>
                  <a:pt x="8885" y="13451"/>
                  <a:pt x="8885" y="13451"/>
                  <a:pt x="8885" y="13451"/>
                </a:cubicBezTo>
                <a:cubicBezTo>
                  <a:pt x="9191" y="13451"/>
                  <a:pt x="9191" y="13451"/>
                  <a:pt x="9191" y="13451"/>
                </a:cubicBezTo>
                <a:cubicBezTo>
                  <a:pt x="9191" y="13710"/>
                  <a:pt x="9191" y="13710"/>
                  <a:pt x="9191" y="13710"/>
                </a:cubicBezTo>
                <a:cubicBezTo>
                  <a:pt x="9191" y="13710"/>
                  <a:pt x="9345" y="13710"/>
                  <a:pt x="9345" y="13840"/>
                </a:cubicBezTo>
                <a:cubicBezTo>
                  <a:pt x="9191" y="13969"/>
                  <a:pt x="9038" y="14098"/>
                  <a:pt x="9038" y="14098"/>
                </a:cubicBezTo>
                <a:cubicBezTo>
                  <a:pt x="8732" y="14357"/>
                  <a:pt x="8732" y="14357"/>
                  <a:pt x="8732" y="14357"/>
                </a:cubicBezTo>
                <a:cubicBezTo>
                  <a:pt x="8426" y="14486"/>
                  <a:pt x="8426" y="14486"/>
                  <a:pt x="8426" y="14486"/>
                </a:cubicBezTo>
                <a:cubicBezTo>
                  <a:pt x="8426" y="14486"/>
                  <a:pt x="8119" y="14357"/>
                  <a:pt x="8119" y="14486"/>
                </a:cubicBezTo>
                <a:cubicBezTo>
                  <a:pt x="7966" y="14486"/>
                  <a:pt x="7813" y="14486"/>
                  <a:pt x="7813" y="14486"/>
                </a:cubicBezTo>
                <a:cubicBezTo>
                  <a:pt x="7813" y="14616"/>
                  <a:pt x="8119" y="14874"/>
                  <a:pt x="8119" y="14874"/>
                </a:cubicBezTo>
                <a:cubicBezTo>
                  <a:pt x="7506" y="14357"/>
                  <a:pt x="7506" y="14357"/>
                  <a:pt x="7506" y="14357"/>
                </a:cubicBezTo>
                <a:cubicBezTo>
                  <a:pt x="7200" y="14357"/>
                  <a:pt x="7200" y="14357"/>
                  <a:pt x="7200" y="14357"/>
                </a:cubicBezTo>
                <a:cubicBezTo>
                  <a:pt x="7660" y="14616"/>
                  <a:pt x="7660" y="14616"/>
                  <a:pt x="7660" y="14616"/>
                </a:cubicBezTo>
                <a:cubicBezTo>
                  <a:pt x="7813" y="14874"/>
                  <a:pt x="7813" y="14874"/>
                  <a:pt x="7813" y="14874"/>
                </a:cubicBezTo>
                <a:cubicBezTo>
                  <a:pt x="8119" y="15004"/>
                  <a:pt x="8119" y="15004"/>
                  <a:pt x="8119" y="15004"/>
                </a:cubicBezTo>
                <a:cubicBezTo>
                  <a:pt x="7966" y="15133"/>
                  <a:pt x="7966" y="15133"/>
                  <a:pt x="7966" y="15133"/>
                </a:cubicBezTo>
                <a:cubicBezTo>
                  <a:pt x="7813" y="15262"/>
                  <a:pt x="7813" y="15262"/>
                  <a:pt x="7813" y="15262"/>
                </a:cubicBezTo>
                <a:cubicBezTo>
                  <a:pt x="7506" y="15521"/>
                  <a:pt x="7506" y="15521"/>
                  <a:pt x="7506" y="15521"/>
                </a:cubicBezTo>
                <a:cubicBezTo>
                  <a:pt x="7506" y="15521"/>
                  <a:pt x="7353" y="15650"/>
                  <a:pt x="7200" y="15650"/>
                </a:cubicBezTo>
                <a:cubicBezTo>
                  <a:pt x="7200" y="15650"/>
                  <a:pt x="6740" y="15650"/>
                  <a:pt x="6740" y="15650"/>
                </a:cubicBezTo>
                <a:cubicBezTo>
                  <a:pt x="6894" y="15780"/>
                  <a:pt x="6894" y="15780"/>
                  <a:pt x="6894" y="15780"/>
                </a:cubicBezTo>
                <a:cubicBezTo>
                  <a:pt x="7200" y="15909"/>
                  <a:pt x="7200" y="15909"/>
                  <a:pt x="7200" y="15909"/>
                </a:cubicBezTo>
                <a:cubicBezTo>
                  <a:pt x="7200" y="15909"/>
                  <a:pt x="7353" y="15780"/>
                  <a:pt x="7353" y="15909"/>
                </a:cubicBezTo>
                <a:cubicBezTo>
                  <a:pt x="7200" y="15909"/>
                  <a:pt x="7200" y="15909"/>
                  <a:pt x="7200" y="16038"/>
                </a:cubicBezTo>
                <a:cubicBezTo>
                  <a:pt x="7200" y="16297"/>
                  <a:pt x="7200" y="16685"/>
                  <a:pt x="7200" y="16685"/>
                </a:cubicBezTo>
                <a:cubicBezTo>
                  <a:pt x="7506" y="17073"/>
                  <a:pt x="7506" y="17073"/>
                  <a:pt x="7506" y="17073"/>
                </a:cubicBezTo>
                <a:cubicBezTo>
                  <a:pt x="7660" y="17202"/>
                  <a:pt x="7660" y="17202"/>
                  <a:pt x="7660" y="17202"/>
                </a:cubicBezTo>
                <a:cubicBezTo>
                  <a:pt x="7660" y="17202"/>
                  <a:pt x="7660" y="17202"/>
                  <a:pt x="7660" y="17332"/>
                </a:cubicBezTo>
                <a:cubicBezTo>
                  <a:pt x="7660" y="17332"/>
                  <a:pt x="7660" y="17461"/>
                  <a:pt x="7660" y="17461"/>
                </a:cubicBezTo>
                <a:cubicBezTo>
                  <a:pt x="7660" y="17720"/>
                  <a:pt x="7660" y="17720"/>
                  <a:pt x="7660" y="17720"/>
                </a:cubicBezTo>
                <a:cubicBezTo>
                  <a:pt x="7660" y="17720"/>
                  <a:pt x="7506" y="17849"/>
                  <a:pt x="7353" y="17849"/>
                </a:cubicBezTo>
                <a:cubicBezTo>
                  <a:pt x="7353" y="17849"/>
                  <a:pt x="6740" y="17978"/>
                  <a:pt x="6740" y="17978"/>
                </a:cubicBezTo>
                <a:cubicBezTo>
                  <a:pt x="6587" y="18237"/>
                  <a:pt x="6587" y="18237"/>
                  <a:pt x="6587" y="18237"/>
                </a:cubicBezTo>
                <a:cubicBezTo>
                  <a:pt x="6894" y="18366"/>
                  <a:pt x="6894" y="18366"/>
                  <a:pt x="6894" y="18366"/>
                </a:cubicBezTo>
                <a:cubicBezTo>
                  <a:pt x="6894" y="18366"/>
                  <a:pt x="6894" y="18625"/>
                  <a:pt x="6894" y="18625"/>
                </a:cubicBezTo>
                <a:cubicBezTo>
                  <a:pt x="6894" y="18754"/>
                  <a:pt x="6740" y="18884"/>
                  <a:pt x="6740" y="18884"/>
                </a:cubicBezTo>
                <a:cubicBezTo>
                  <a:pt x="7047" y="18884"/>
                  <a:pt x="7047" y="18884"/>
                  <a:pt x="7047" y="18884"/>
                </a:cubicBezTo>
                <a:cubicBezTo>
                  <a:pt x="7506" y="19013"/>
                  <a:pt x="7506" y="19013"/>
                  <a:pt x="7506" y="19013"/>
                </a:cubicBezTo>
                <a:cubicBezTo>
                  <a:pt x="8119" y="19660"/>
                  <a:pt x="8119" y="19660"/>
                  <a:pt x="8119" y="19660"/>
                </a:cubicBezTo>
                <a:cubicBezTo>
                  <a:pt x="7966" y="20177"/>
                  <a:pt x="7966" y="20177"/>
                  <a:pt x="7966" y="20177"/>
                </a:cubicBezTo>
                <a:cubicBezTo>
                  <a:pt x="7660" y="20436"/>
                  <a:pt x="7660" y="20436"/>
                  <a:pt x="7660" y="20436"/>
                </a:cubicBezTo>
                <a:cubicBezTo>
                  <a:pt x="7353" y="19919"/>
                  <a:pt x="7353" y="19919"/>
                  <a:pt x="7353" y="19919"/>
                </a:cubicBezTo>
                <a:cubicBezTo>
                  <a:pt x="7353" y="19919"/>
                  <a:pt x="7200" y="19919"/>
                  <a:pt x="7200" y="20048"/>
                </a:cubicBezTo>
                <a:cubicBezTo>
                  <a:pt x="7047" y="20048"/>
                  <a:pt x="6587" y="20307"/>
                  <a:pt x="6587" y="20307"/>
                </a:cubicBezTo>
                <a:cubicBezTo>
                  <a:pt x="6587" y="20307"/>
                  <a:pt x="6281" y="20436"/>
                  <a:pt x="6128" y="20436"/>
                </a:cubicBezTo>
                <a:cubicBezTo>
                  <a:pt x="6128" y="20436"/>
                  <a:pt x="5974" y="20436"/>
                  <a:pt x="5974" y="20436"/>
                </a:cubicBezTo>
                <a:cubicBezTo>
                  <a:pt x="5515" y="20307"/>
                  <a:pt x="5515" y="20307"/>
                  <a:pt x="5515" y="20307"/>
                </a:cubicBezTo>
                <a:cubicBezTo>
                  <a:pt x="4902" y="20048"/>
                  <a:pt x="4902" y="20048"/>
                  <a:pt x="4902" y="20048"/>
                </a:cubicBezTo>
                <a:cubicBezTo>
                  <a:pt x="4902" y="20048"/>
                  <a:pt x="4596" y="19919"/>
                  <a:pt x="4443" y="19919"/>
                </a:cubicBezTo>
                <a:cubicBezTo>
                  <a:pt x="4289" y="19919"/>
                  <a:pt x="3523" y="19660"/>
                  <a:pt x="3523" y="19660"/>
                </a:cubicBezTo>
                <a:cubicBezTo>
                  <a:pt x="3217" y="19789"/>
                  <a:pt x="3217" y="19789"/>
                  <a:pt x="3217" y="19789"/>
                </a:cubicBezTo>
                <a:cubicBezTo>
                  <a:pt x="2757" y="19789"/>
                  <a:pt x="2757" y="19789"/>
                  <a:pt x="2757" y="19789"/>
                </a:cubicBezTo>
                <a:cubicBezTo>
                  <a:pt x="2451" y="19660"/>
                  <a:pt x="2451" y="19660"/>
                  <a:pt x="2451" y="19660"/>
                </a:cubicBezTo>
                <a:cubicBezTo>
                  <a:pt x="2145" y="19272"/>
                  <a:pt x="2145" y="19272"/>
                  <a:pt x="2145" y="19272"/>
                </a:cubicBezTo>
                <a:cubicBezTo>
                  <a:pt x="2145" y="19272"/>
                  <a:pt x="1991" y="19013"/>
                  <a:pt x="1991" y="19013"/>
                </a:cubicBezTo>
                <a:cubicBezTo>
                  <a:pt x="1991" y="19013"/>
                  <a:pt x="2451" y="18754"/>
                  <a:pt x="2451" y="18754"/>
                </a:cubicBezTo>
                <a:cubicBezTo>
                  <a:pt x="2604" y="18754"/>
                  <a:pt x="2604" y="18625"/>
                  <a:pt x="2604" y="18625"/>
                </a:cubicBezTo>
                <a:cubicBezTo>
                  <a:pt x="2604" y="18108"/>
                  <a:pt x="2604" y="18108"/>
                  <a:pt x="2604" y="18108"/>
                </a:cubicBezTo>
                <a:cubicBezTo>
                  <a:pt x="2604" y="18108"/>
                  <a:pt x="2604" y="17849"/>
                  <a:pt x="2604" y="17849"/>
                </a:cubicBezTo>
                <a:cubicBezTo>
                  <a:pt x="2604" y="17720"/>
                  <a:pt x="2757" y="17590"/>
                  <a:pt x="2757" y="17590"/>
                </a:cubicBezTo>
                <a:cubicBezTo>
                  <a:pt x="2757" y="17590"/>
                  <a:pt x="2757" y="17202"/>
                  <a:pt x="2604" y="17073"/>
                </a:cubicBezTo>
                <a:cubicBezTo>
                  <a:pt x="2604" y="16814"/>
                  <a:pt x="2604" y="16556"/>
                  <a:pt x="2604" y="16556"/>
                </a:cubicBezTo>
                <a:cubicBezTo>
                  <a:pt x="2298" y="16168"/>
                  <a:pt x="2298" y="16168"/>
                  <a:pt x="2298" y="16168"/>
                </a:cubicBezTo>
                <a:cubicBezTo>
                  <a:pt x="2298" y="16168"/>
                  <a:pt x="2145" y="16168"/>
                  <a:pt x="1838" y="16038"/>
                </a:cubicBezTo>
                <a:cubicBezTo>
                  <a:pt x="1532" y="15909"/>
                  <a:pt x="1072" y="15780"/>
                  <a:pt x="1072" y="15780"/>
                </a:cubicBezTo>
                <a:cubicBezTo>
                  <a:pt x="1072" y="15392"/>
                  <a:pt x="1072" y="15392"/>
                  <a:pt x="1072" y="15392"/>
                </a:cubicBezTo>
                <a:cubicBezTo>
                  <a:pt x="919" y="15262"/>
                  <a:pt x="919" y="15262"/>
                  <a:pt x="919" y="15262"/>
                </a:cubicBezTo>
                <a:cubicBezTo>
                  <a:pt x="919" y="15262"/>
                  <a:pt x="613" y="15262"/>
                  <a:pt x="613" y="15392"/>
                </a:cubicBezTo>
                <a:cubicBezTo>
                  <a:pt x="613" y="15392"/>
                  <a:pt x="613" y="15521"/>
                  <a:pt x="613" y="15521"/>
                </a:cubicBezTo>
                <a:cubicBezTo>
                  <a:pt x="306" y="15392"/>
                  <a:pt x="306" y="15392"/>
                  <a:pt x="306" y="15392"/>
                </a:cubicBezTo>
                <a:cubicBezTo>
                  <a:pt x="306" y="15392"/>
                  <a:pt x="0" y="15004"/>
                  <a:pt x="0" y="14874"/>
                </a:cubicBezTo>
                <a:cubicBezTo>
                  <a:pt x="153" y="14874"/>
                  <a:pt x="306" y="14745"/>
                  <a:pt x="306" y="14616"/>
                </a:cubicBezTo>
                <a:cubicBezTo>
                  <a:pt x="460" y="14486"/>
                  <a:pt x="613" y="14228"/>
                  <a:pt x="613" y="14098"/>
                </a:cubicBezTo>
                <a:cubicBezTo>
                  <a:pt x="613" y="14098"/>
                  <a:pt x="613" y="13581"/>
                  <a:pt x="613" y="13581"/>
                </a:cubicBezTo>
                <a:cubicBezTo>
                  <a:pt x="613" y="13581"/>
                  <a:pt x="460" y="13451"/>
                  <a:pt x="613" y="13451"/>
                </a:cubicBezTo>
                <a:cubicBezTo>
                  <a:pt x="766" y="13451"/>
                  <a:pt x="613" y="13451"/>
                  <a:pt x="766" y="13451"/>
                </a:cubicBezTo>
                <a:cubicBezTo>
                  <a:pt x="919" y="13322"/>
                  <a:pt x="1379" y="13063"/>
                  <a:pt x="1379" y="13063"/>
                </a:cubicBezTo>
                <a:cubicBezTo>
                  <a:pt x="1379" y="12805"/>
                  <a:pt x="1379" y="12805"/>
                  <a:pt x="1379" y="12805"/>
                </a:cubicBezTo>
                <a:cubicBezTo>
                  <a:pt x="1379" y="12805"/>
                  <a:pt x="1226" y="12546"/>
                  <a:pt x="1226" y="12417"/>
                </a:cubicBezTo>
                <a:cubicBezTo>
                  <a:pt x="1226" y="12417"/>
                  <a:pt x="1226" y="12417"/>
                  <a:pt x="1226" y="12287"/>
                </a:cubicBezTo>
                <a:cubicBezTo>
                  <a:pt x="1226" y="12029"/>
                  <a:pt x="613" y="11511"/>
                  <a:pt x="613" y="11511"/>
                </a:cubicBezTo>
                <a:cubicBezTo>
                  <a:pt x="306" y="11511"/>
                  <a:pt x="306" y="11511"/>
                  <a:pt x="306" y="11511"/>
                </a:cubicBezTo>
                <a:cubicBezTo>
                  <a:pt x="306" y="11511"/>
                  <a:pt x="306" y="11382"/>
                  <a:pt x="306" y="11253"/>
                </a:cubicBezTo>
                <a:cubicBezTo>
                  <a:pt x="306" y="11253"/>
                  <a:pt x="306" y="10865"/>
                  <a:pt x="306" y="10865"/>
                </a:cubicBezTo>
                <a:cubicBezTo>
                  <a:pt x="460" y="10347"/>
                  <a:pt x="460" y="10347"/>
                  <a:pt x="460" y="10347"/>
                </a:cubicBezTo>
                <a:cubicBezTo>
                  <a:pt x="306" y="9442"/>
                  <a:pt x="306" y="9442"/>
                  <a:pt x="306" y="9442"/>
                </a:cubicBezTo>
                <a:cubicBezTo>
                  <a:pt x="306" y="8795"/>
                  <a:pt x="306" y="8795"/>
                  <a:pt x="306" y="8795"/>
                </a:cubicBezTo>
                <a:cubicBezTo>
                  <a:pt x="306" y="8795"/>
                  <a:pt x="306" y="8278"/>
                  <a:pt x="306" y="8149"/>
                </a:cubicBezTo>
                <a:cubicBezTo>
                  <a:pt x="306" y="8149"/>
                  <a:pt x="613" y="7631"/>
                  <a:pt x="613" y="7631"/>
                </a:cubicBezTo>
                <a:cubicBezTo>
                  <a:pt x="766" y="7372"/>
                  <a:pt x="766" y="7372"/>
                  <a:pt x="766" y="7372"/>
                </a:cubicBezTo>
                <a:cubicBezTo>
                  <a:pt x="919" y="7760"/>
                  <a:pt x="919" y="7760"/>
                  <a:pt x="919" y="7760"/>
                </a:cubicBezTo>
                <a:cubicBezTo>
                  <a:pt x="919" y="7760"/>
                  <a:pt x="766" y="7890"/>
                  <a:pt x="919" y="8019"/>
                </a:cubicBezTo>
                <a:cubicBezTo>
                  <a:pt x="1072" y="8019"/>
                  <a:pt x="1226" y="8019"/>
                  <a:pt x="1379" y="8019"/>
                </a:cubicBezTo>
                <a:cubicBezTo>
                  <a:pt x="1379" y="8019"/>
                  <a:pt x="1532" y="8149"/>
                  <a:pt x="1532" y="8149"/>
                </a:cubicBezTo>
                <a:cubicBezTo>
                  <a:pt x="1991" y="8407"/>
                  <a:pt x="1991" y="8407"/>
                  <a:pt x="1991" y="8407"/>
                </a:cubicBezTo>
                <a:cubicBezTo>
                  <a:pt x="2298" y="8666"/>
                  <a:pt x="2298" y="8666"/>
                  <a:pt x="2298" y="8666"/>
                </a:cubicBezTo>
                <a:cubicBezTo>
                  <a:pt x="2604" y="8795"/>
                  <a:pt x="2604" y="8795"/>
                  <a:pt x="2604" y="8795"/>
                </a:cubicBezTo>
                <a:cubicBezTo>
                  <a:pt x="2911" y="8795"/>
                  <a:pt x="2911" y="8795"/>
                  <a:pt x="2911" y="8795"/>
                </a:cubicBezTo>
                <a:cubicBezTo>
                  <a:pt x="3064" y="8666"/>
                  <a:pt x="3064" y="8666"/>
                  <a:pt x="3064" y="8666"/>
                </a:cubicBezTo>
                <a:cubicBezTo>
                  <a:pt x="3064" y="8666"/>
                  <a:pt x="3064" y="8537"/>
                  <a:pt x="3064" y="8537"/>
                </a:cubicBezTo>
                <a:cubicBezTo>
                  <a:pt x="3064" y="8537"/>
                  <a:pt x="2911" y="8278"/>
                  <a:pt x="2911" y="8278"/>
                </a:cubicBezTo>
                <a:cubicBezTo>
                  <a:pt x="2911" y="8149"/>
                  <a:pt x="2757" y="8019"/>
                  <a:pt x="2757" y="8019"/>
                </a:cubicBezTo>
                <a:cubicBezTo>
                  <a:pt x="3217" y="7760"/>
                  <a:pt x="3217" y="7760"/>
                  <a:pt x="3217" y="7760"/>
                </a:cubicBezTo>
                <a:cubicBezTo>
                  <a:pt x="3370" y="7502"/>
                  <a:pt x="3370" y="7502"/>
                  <a:pt x="3370" y="7502"/>
                </a:cubicBezTo>
                <a:cubicBezTo>
                  <a:pt x="3370" y="7502"/>
                  <a:pt x="3370" y="7372"/>
                  <a:pt x="3217" y="7372"/>
                </a:cubicBezTo>
                <a:cubicBezTo>
                  <a:pt x="3064" y="7372"/>
                  <a:pt x="2757" y="7372"/>
                  <a:pt x="2757" y="7372"/>
                </a:cubicBezTo>
                <a:cubicBezTo>
                  <a:pt x="2757" y="7372"/>
                  <a:pt x="2604" y="7243"/>
                  <a:pt x="2604" y="7243"/>
                </a:cubicBezTo>
                <a:cubicBezTo>
                  <a:pt x="2604" y="7243"/>
                  <a:pt x="2451" y="6984"/>
                  <a:pt x="2451" y="6984"/>
                </a:cubicBezTo>
                <a:cubicBezTo>
                  <a:pt x="2451" y="6984"/>
                  <a:pt x="2451" y="6726"/>
                  <a:pt x="2604" y="6726"/>
                </a:cubicBezTo>
                <a:cubicBezTo>
                  <a:pt x="2604" y="6596"/>
                  <a:pt x="2757" y="6208"/>
                  <a:pt x="2757" y="6208"/>
                </a:cubicBezTo>
                <a:cubicBezTo>
                  <a:pt x="2757" y="6208"/>
                  <a:pt x="2604" y="5950"/>
                  <a:pt x="2911" y="5950"/>
                </a:cubicBezTo>
                <a:cubicBezTo>
                  <a:pt x="3217" y="5950"/>
                  <a:pt x="3370" y="5950"/>
                  <a:pt x="3370" y="5950"/>
                </a:cubicBezTo>
                <a:cubicBezTo>
                  <a:pt x="3370" y="5950"/>
                  <a:pt x="3523" y="5691"/>
                  <a:pt x="3677" y="5691"/>
                </a:cubicBezTo>
                <a:cubicBezTo>
                  <a:pt x="3677" y="5691"/>
                  <a:pt x="3830" y="5562"/>
                  <a:pt x="3830" y="5691"/>
                </a:cubicBezTo>
                <a:cubicBezTo>
                  <a:pt x="3983" y="5691"/>
                  <a:pt x="3830" y="6079"/>
                  <a:pt x="3830" y="6079"/>
                </a:cubicBezTo>
                <a:cubicBezTo>
                  <a:pt x="3523" y="6338"/>
                  <a:pt x="3523" y="6338"/>
                  <a:pt x="3523" y="6338"/>
                </a:cubicBezTo>
                <a:cubicBezTo>
                  <a:pt x="3523" y="6338"/>
                  <a:pt x="3677" y="6467"/>
                  <a:pt x="3677" y="6596"/>
                </a:cubicBezTo>
                <a:cubicBezTo>
                  <a:pt x="3677" y="6726"/>
                  <a:pt x="3677" y="6855"/>
                  <a:pt x="3677" y="6855"/>
                </a:cubicBezTo>
                <a:cubicBezTo>
                  <a:pt x="3370" y="7243"/>
                  <a:pt x="3370" y="7243"/>
                  <a:pt x="3370" y="7243"/>
                </a:cubicBezTo>
                <a:cubicBezTo>
                  <a:pt x="3370" y="7243"/>
                  <a:pt x="3523" y="7243"/>
                  <a:pt x="3523" y="7243"/>
                </a:cubicBezTo>
                <a:cubicBezTo>
                  <a:pt x="3523" y="7372"/>
                  <a:pt x="3523" y="7502"/>
                  <a:pt x="3523" y="7502"/>
                </a:cubicBezTo>
                <a:cubicBezTo>
                  <a:pt x="3983" y="7372"/>
                  <a:pt x="3983" y="7372"/>
                  <a:pt x="3983" y="7372"/>
                </a:cubicBezTo>
                <a:cubicBezTo>
                  <a:pt x="3983" y="7372"/>
                  <a:pt x="3830" y="7243"/>
                  <a:pt x="3830" y="7243"/>
                </a:cubicBezTo>
                <a:cubicBezTo>
                  <a:pt x="3830" y="7243"/>
                  <a:pt x="3677" y="7114"/>
                  <a:pt x="3830" y="6984"/>
                </a:cubicBezTo>
                <a:cubicBezTo>
                  <a:pt x="3983" y="6855"/>
                  <a:pt x="3983" y="6726"/>
                  <a:pt x="4136" y="6726"/>
                </a:cubicBezTo>
                <a:cubicBezTo>
                  <a:pt x="4136" y="6596"/>
                  <a:pt x="4136" y="6596"/>
                  <a:pt x="4443" y="6596"/>
                </a:cubicBezTo>
                <a:cubicBezTo>
                  <a:pt x="4596" y="6596"/>
                  <a:pt x="4902" y="6855"/>
                  <a:pt x="4902" y="6855"/>
                </a:cubicBezTo>
                <a:cubicBezTo>
                  <a:pt x="4902" y="6855"/>
                  <a:pt x="5055" y="6984"/>
                  <a:pt x="4902" y="6984"/>
                </a:cubicBezTo>
                <a:cubicBezTo>
                  <a:pt x="4902" y="7114"/>
                  <a:pt x="4749" y="7243"/>
                  <a:pt x="4749" y="7243"/>
                </a:cubicBezTo>
                <a:cubicBezTo>
                  <a:pt x="5055" y="7631"/>
                  <a:pt x="5055" y="7631"/>
                  <a:pt x="5055" y="7631"/>
                </a:cubicBezTo>
                <a:cubicBezTo>
                  <a:pt x="5055" y="7631"/>
                  <a:pt x="4902" y="7631"/>
                  <a:pt x="4749" y="7760"/>
                </a:cubicBezTo>
                <a:cubicBezTo>
                  <a:pt x="4749" y="7760"/>
                  <a:pt x="4749" y="7890"/>
                  <a:pt x="4749" y="7890"/>
                </a:cubicBezTo>
                <a:cubicBezTo>
                  <a:pt x="4749" y="8019"/>
                  <a:pt x="4289" y="8149"/>
                  <a:pt x="4749" y="8149"/>
                </a:cubicBezTo>
                <a:cubicBezTo>
                  <a:pt x="5055" y="8149"/>
                  <a:pt x="5055" y="8149"/>
                  <a:pt x="5055" y="8019"/>
                </a:cubicBezTo>
                <a:cubicBezTo>
                  <a:pt x="5055" y="8019"/>
                  <a:pt x="5055" y="7760"/>
                  <a:pt x="5055" y="7760"/>
                </a:cubicBezTo>
                <a:cubicBezTo>
                  <a:pt x="5055" y="7760"/>
                  <a:pt x="5209" y="7760"/>
                  <a:pt x="5209" y="7760"/>
                </a:cubicBezTo>
                <a:cubicBezTo>
                  <a:pt x="5362" y="7760"/>
                  <a:pt x="5515" y="7760"/>
                  <a:pt x="5515" y="7760"/>
                </a:cubicBezTo>
                <a:cubicBezTo>
                  <a:pt x="5668" y="7890"/>
                  <a:pt x="5668" y="7890"/>
                  <a:pt x="5668" y="7890"/>
                </a:cubicBezTo>
                <a:cubicBezTo>
                  <a:pt x="5668" y="7890"/>
                  <a:pt x="5668" y="8019"/>
                  <a:pt x="5668" y="8149"/>
                </a:cubicBezTo>
                <a:cubicBezTo>
                  <a:pt x="5668" y="8149"/>
                  <a:pt x="5668" y="8278"/>
                  <a:pt x="5668" y="8278"/>
                </a:cubicBezTo>
                <a:cubicBezTo>
                  <a:pt x="5668" y="8278"/>
                  <a:pt x="5974" y="8537"/>
                  <a:pt x="5974" y="8407"/>
                </a:cubicBezTo>
                <a:cubicBezTo>
                  <a:pt x="5974" y="8278"/>
                  <a:pt x="6128" y="8407"/>
                  <a:pt x="5974" y="8149"/>
                </a:cubicBezTo>
                <a:cubicBezTo>
                  <a:pt x="5821" y="8019"/>
                  <a:pt x="5821" y="7760"/>
                  <a:pt x="5821" y="7760"/>
                </a:cubicBezTo>
                <a:cubicBezTo>
                  <a:pt x="5821" y="7760"/>
                  <a:pt x="5821" y="7760"/>
                  <a:pt x="5821" y="7631"/>
                </a:cubicBezTo>
                <a:cubicBezTo>
                  <a:pt x="5821" y="7631"/>
                  <a:pt x="5821" y="7502"/>
                  <a:pt x="5821" y="7502"/>
                </a:cubicBezTo>
                <a:cubicBezTo>
                  <a:pt x="5668" y="7372"/>
                  <a:pt x="5515" y="7372"/>
                  <a:pt x="5515" y="7243"/>
                </a:cubicBezTo>
                <a:cubicBezTo>
                  <a:pt x="5515" y="7243"/>
                  <a:pt x="5055" y="6855"/>
                  <a:pt x="5055" y="6855"/>
                </a:cubicBezTo>
                <a:cubicBezTo>
                  <a:pt x="5055" y="6855"/>
                  <a:pt x="5055" y="6726"/>
                  <a:pt x="5055" y="6596"/>
                </a:cubicBezTo>
                <a:cubicBezTo>
                  <a:pt x="5055" y="6338"/>
                  <a:pt x="5055" y="6208"/>
                  <a:pt x="5055" y="6079"/>
                </a:cubicBezTo>
                <a:cubicBezTo>
                  <a:pt x="5055" y="6079"/>
                  <a:pt x="5209" y="5820"/>
                  <a:pt x="5209" y="5820"/>
                </a:cubicBezTo>
                <a:cubicBezTo>
                  <a:pt x="5209" y="5820"/>
                  <a:pt x="5209" y="5562"/>
                  <a:pt x="5362" y="5432"/>
                </a:cubicBezTo>
                <a:cubicBezTo>
                  <a:pt x="5515" y="5432"/>
                  <a:pt x="5362" y="5303"/>
                  <a:pt x="5515" y="5303"/>
                </a:cubicBezTo>
                <a:cubicBezTo>
                  <a:pt x="5821" y="5174"/>
                  <a:pt x="5668" y="5174"/>
                  <a:pt x="5974" y="5174"/>
                </a:cubicBezTo>
                <a:cubicBezTo>
                  <a:pt x="6128" y="5174"/>
                  <a:pt x="6434" y="5303"/>
                  <a:pt x="6587" y="5303"/>
                </a:cubicBezTo>
                <a:cubicBezTo>
                  <a:pt x="6587" y="5303"/>
                  <a:pt x="7047" y="5432"/>
                  <a:pt x="7047" y="5432"/>
                </a:cubicBezTo>
                <a:cubicBezTo>
                  <a:pt x="7047" y="5432"/>
                  <a:pt x="7047" y="5303"/>
                  <a:pt x="7047" y="5303"/>
                </a:cubicBezTo>
                <a:cubicBezTo>
                  <a:pt x="7200" y="5303"/>
                  <a:pt x="7200" y="5044"/>
                  <a:pt x="7200" y="5174"/>
                </a:cubicBezTo>
                <a:cubicBezTo>
                  <a:pt x="7353" y="5174"/>
                  <a:pt x="7353" y="5303"/>
                  <a:pt x="7506" y="5174"/>
                </a:cubicBezTo>
                <a:cubicBezTo>
                  <a:pt x="7660" y="5044"/>
                  <a:pt x="7660" y="4915"/>
                  <a:pt x="7660" y="4915"/>
                </a:cubicBezTo>
                <a:cubicBezTo>
                  <a:pt x="7660" y="4915"/>
                  <a:pt x="7813" y="4915"/>
                  <a:pt x="7966" y="4786"/>
                </a:cubicBezTo>
                <a:cubicBezTo>
                  <a:pt x="7966" y="4786"/>
                  <a:pt x="7813" y="4656"/>
                  <a:pt x="7660" y="4656"/>
                </a:cubicBezTo>
                <a:cubicBezTo>
                  <a:pt x="7660" y="4656"/>
                  <a:pt x="7353" y="4656"/>
                  <a:pt x="7200" y="4786"/>
                </a:cubicBezTo>
                <a:cubicBezTo>
                  <a:pt x="7047" y="4786"/>
                  <a:pt x="7200" y="4786"/>
                  <a:pt x="6894" y="4786"/>
                </a:cubicBezTo>
                <a:cubicBezTo>
                  <a:pt x="6740" y="4915"/>
                  <a:pt x="6740" y="4915"/>
                  <a:pt x="6434" y="4915"/>
                </a:cubicBezTo>
                <a:cubicBezTo>
                  <a:pt x="6128" y="4915"/>
                  <a:pt x="6128" y="4915"/>
                  <a:pt x="5974" y="5044"/>
                </a:cubicBezTo>
                <a:cubicBezTo>
                  <a:pt x="5821" y="5174"/>
                  <a:pt x="5668" y="5174"/>
                  <a:pt x="5668" y="5174"/>
                </a:cubicBezTo>
                <a:cubicBezTo>
                  <a:pt x="5515" y="5174"/>
                  <a:pt x="5515" y="5174"/>
                  <a:pt x="5515" y="5174"/>
                </a:cubicBezTo>
                <a:cubicBezTo>
                  <a:pt x="5515" y="5174"/>
                  <a:pt x="5362" y="5174"/>
                  <a:pt x="5209" y="5174"/>
                </a:cubicBezTo>
                <a:cubicBezTo>
                  <a:pt x="5209" y="5174"/>
                  <a:pt x="5055" y="5044"/>
                  <a:pt x="5055" y="5044"/>
                </a:cubicBezTo>
                <a:cubicBezTo>
                  <a:pt x="5055" y="5044"/>
                  <a:pt x="5055" y="5044"/>
                  <a:pt x="4902" y="5044"/>
                </a:cubicBezTo>
                <a:cubicBezTo>
                  <a:pt x="4749" y="5044"/>
                  <a:pt x="4596" y="5174"/>
                  <a:pt x="4596" y="5174"/>
                </a:cubicBezTo>
                <a:cubicBezTo>
                  <a:pt x="4289" y="5174"/>
                  <a:pt x="4289" y="5174"/>
                  <a:pt x="4289" y="5174"/>
                </a:cubicBezTo>
                <a:cubicBezTo>
                  <a:pt x="4289" y="5174"/>
                  <a:pt x="4136" y="5174"/>
                  <a:pt x="3983" y="5174"/>
                </a:cubicBezTo>
                <a:cubicBezTo>
                  <a:pt x="3983" y="5303"/>
                  <a:pt x="3677" y="5303"/>
                  <a:pt x="3677" y="5303"/>
                </a:cubicBezTo>
                <a:cubicBezTo>
                  <a:pt x="3677" y="5303"/>
                  <a:pt x="3677" y="5303"/>
                  <a:pt x="3523" y="5303"/>
                </a:cubicBezTo>
                <a:cubicBezTo>
                  <a:pt x="3523" y="5432"/>
                  <a:pt x="3677" y="5432"/>
                  <a:pt x="3523" y="5562"/>
                </a:cubicBezTo>
                <a:cubicBezTo>
                  <a:pt x="3370" y="5562"/>
                  <a:pt x="3064" y="5562"/>
                  <a:pt x="3064" y="5562"/>
                </a:cubicBezTo>
                <a:cubicBezTo>
                  <a:pt x="2911" y="5691"/>
                  <a:pt x="2911" y="5691"/>
                  <a:pt x="2911" y="5691"/>
                </a:cubicBezTo>
                <a:cubicBezTo>
                  <a:pt x="2757" y="5950"/>
                  <a:pt x="2757" y="5950"/>
                  <a:pt x="2757" y="5950"/>
                </a:cubicBezTo>
                <a:cubicBezTo>
                  <a:pt x="2604" y="5950"/>
                  <a:pt x="2604" y="5950"/>
                  <a:pt x="2604" y="5950"/>
                </a:cubicBezTo>
                <a:cubicBezTo>
                  <a:pt x="2451" y="6338"/>
                  <a:pt x="2451" y="6338"/>
                  <a:pt x="2451" y="6338"/>
                </a:cubicBezTo>
                <a:cubicBezTo>
                  <a:pt x="2451" y="6467"/>
                  <a:pt x="2451" y="6467"/>
                  <a:pt x="2451" y="6467"/>
                </a:cubicBezTo>
                <a:cubicBezTo>
                  <a:pt x="2145" y="6726"/>
                  <a:pt x="2145" y="6726"/>
                  <a:pt x="2145" y="6726"/>
                </a:cubicBezTo>
                <a:cubicBezTo>
                  <a:pt x="1991" y="6855"/>
                  <a:pt x="1991" y="6855"/>
                  <a:pt x="1991" y="6855"/>
                </a:cubicBezTo>
                <a:cubicBezTo>
                  <a:pt x="1991" y="6855"/>
                  <a:pt x="1991" y="6855"/>
                  <a:pt x="2145" y="6984"/>
                </a:cubicBezTo>
                <a:cubicBezTo>
                  <a:pt x="2145" y="6984"/>
                  <a:pt x="2145" y="7114"/>
                  <a:pt x="2145" y="7114"/>
                </a:cubicBezTo>
                <a:cubicBezTo>
                  <a:pt x="1991" y="7243"/>
                  <a:pt x="1991" y="7243"/>
                  <a:pt x="1991" y="7243"/>
                </a:cubicBezTo>
                <a:cubicBezTo>
                  <a:pt x="2145" y="7502"/>
                  <a:pt x="2145" y="7502"/>
                  <a:pt x="2145" y="7502"/>
                </a:cubicBezTo>
                <a:cubicBezTo>
                  <a:pt x="2451" y="7372"/>
                  <a:pt x="2451" y="7372"/>
                  <a:pt x="2451" y="7372"/>
                </a:cubicBezTo>
                <a:cubicBezTo>
                  <a:pt x="2604" y="7631"/>
                  <a:pt x="2604" y="7631"/>
                  <a:pt x="2604" y="7631"/>
                </a:cubicBezTo>
                <a:cubicBezTo>
                  <a:pt x="2451" y="7890"/>
                  <a:pt x="2451" y="7890"/>
                  <a:pt x="2451" y="7890"/>
                </a:cubicBezTo>
                <a:cubicBezTo>
                  <a:pt x="2451" y="7890"/>
                  <a:pt x="2298" y="8019"/>
                  <a:pt x="2145" y="8019"/>
                </a:cubicBezTo>
                <a:cubicBezTo>
                  <a:pt x="2145" y="8019"/>
                  <a:pt x="1991" y="7890"/>
                  <a:pt x="1991" y="7890"/>
                </a:cubicBezTo>
                <a:cubicBezTo>
                  <a:pt x="1838" y="7631"/>
                  <a:pt x="1838" y="7631"/>
                  <a:pt x="1838" y="7631"/>
                </a:cubicBezTo>
                <a:cubicBezTo>
                  <a:pt x="1838" y="7502"/>
                  <a:pt x="1838" y="7502"/>
                  <a:pt x="1838" y="7502"/>
                </a:cubicBezTo>
                <a:cubicBezTo>
                  <a:pt x="1838" y="7372"/>
                  <a:pt x="1838" y="7372"/>
                  <a:pt x="1838" y="7372"/>
                </a:cubicBezTo>
                <a:cubicBezTo>
                  <a:pt x="1379" y="7502"/>
                  <a:pt x="1379" y="7502"/>
                  <a:pt x="1379" y="7502"/>
                </a:cubicBezTo>
                <a:cubicBezTo>
                  <a:pt x="1379" y="7372"/>
                  <a:pt x="1379" y="7372"/>
                  <a:pt x="1379" y="7372"/>
                </a:cubicBezTo>
                <a:cubicBezTo>
                  <a:pt x="1379" y="7372"/>
                  <a:pt x="1226" y="7243"/>
                  <a:pt x="1226" y="7243"/>
                </a:cubicBezTo>
                <a:cubicBezTo>
                  <a:pt x="1226" y="7114"/>
                  <a:pt x="1072" y="6984"/>
                  <a:pt x="1072" y="6984"/>
                </a:cubicBezTo>
                <a:cubicBezTo>
                  <a:pt x="766" y="6596"/>
                  <a:pt x="766" y="6596"/>
                  <a:pt x="766" y="6596"/>
                </a:cubicBezTo>
                <a:cubicBezTo>
                  <a:pt x="766" y="6596"/>
                  <a:pt x="766" y="6596"/>
                  <a:pt x="919" y="6596"/>
                </a:cubicBezTo>
                <a:cubicBezTo>
                  <a:pt x="919" y="6467"/>
                  <a:pt x="919" y="6467"/>
                  <a:pt x="1072" y="6338"/>
                </a:cubicBezTo>
                <a:cubicBezTo>
                  <a:pt x="1072" y="6208"/>
                  <a:pt x="1379" y="5950"/>
                  <a:pt x="1379" y="5950"/>
                </a:cubicBezTo>
                <a:cubicBezTo>
                  <a:pt x="1532" y="5562"/>
                  <a:pt x="1532" y="5562"/>
                  <a:pt x="1532" y="5562"/>
                </a:cubicBezTo>
                <a:cubicBezTo>
                  <a:pt x="1838" y="5303"/>
                  <a:pt x="1838" y="5303"/>
                  <a:pt x="1838" y="5303"/>
                </a:cubicBezTo>
                <a:cubicBezTo>
                  <a:pt x="1991" y="5044"/>
                  <a:pt x="1991" y="5044"/>
                  <a:pt x="1991" y="5044"/>
                </a:cubicBezTo>
                <a:cubicBezTo>
                  <a:pt x="2298" y="4656"/>
                  <a:pt x="2298" y="4656"/>
                  <a:pt x="2298" y="4656"/>
                </a:cubicBezTo>
                <a:cubicBezTo>
                  <a:pt x="2604" y="4398"/>
                  <a:pt x="2604" y="4398"/>
                  <a:pt x="2604" y="4398"/>
                </a:cubicBezTo>
                <a:cubicBezTo>
                  <a:pt x="3064" y="4398"/>
                  <a:pt x="3064" y="4398"/>
                  <a:pt x="3064" y="4398"/>
                </a:cubicBezTo>
                <a:cubicBezTo>
                  <a:pt x="3064" y="4398"/>
                  <a:pt x="3370" y="4527"/>
                  <a:pt x="3370" y="4527"/>
                </a:cubicBezTo>
                <a:cubicBezTo>
                  <a:pt x="3523" y="4398"/>
                  <a:pt x="3677" y="4268"/>
                  <a:pt x="3677" y="4268"/>
                </a:cubicBezTo>
                <a:cubicBezTo>
                  <a:pt x="4289" y="4139"/>
                  <a:pt x="4289" y="4139"/>
                  <a:pt x="4289" y="4139"/>
                </a:cubicBezTo>
                <a:cubicBezTo>
                  <a:pt x="4443" y="4139"/>
                  <a:pt x="4443" y="4139"/>
                  <a:pt x="4443" y="4139"/>
                </a:cubicBezTo>
                <a:cubicBezTo>
                  <a:pt x="4902" y="4268"/>
                  <a:pt x="4902" y="4268"/>
                  <a:pt x="4902" y="4268"/>
                </a:cubicBezTo>
                <a:cubicBezTo>
                  <a:pt x="5209" y="4268"/>
                  <a:pt x="5209" y="4268"/>
                  <a:pt x="5209" y="4268"/>
                </a:cubicBezTo>
                <a:cubicBezTo>
                  <a:pt x="5821" y="4268"/>
                  <a:pt x="5821" y="4268"/>
                  <a:pt x="5821" y="4268"/>
                </a:cubicBezTo>
                <a:close/>
                <a:moveTo>
                  <a:pt x="2451" y="17978"/>
                </a:moveTo>
                <a:cubicBezTo>
                  <a:pt x="2451" y="17978"/>
                  <a:pt x="2451" y="17978"/>
                  <a:pt x="2451" y="17978"/>
                </a:cubicBezTo>
                <a:cubicBezTo>
                  <a:pt x="2451" y="17978"/>
                  <a:pt x="2145" y="17849"/>
                  <a:pt x="2145" y="17849"/>
                </a:cubicBezTo>
                <a:cubicBezTo>
                  <a:pt x="2145" y="17978"/>
                  <a:pt x="1991" y="18108"/>
                  <a:pt x="1991" y="18108"/>
                </a:cubicBezTo>
                <a:cubicBezTo>
                  <a:pt x="1838" y="18496"/>
                  <a:pt x="1838" y="18496"/>
                  <a:pt x="1838" y="18496"/>
                </a:cubicBezTo>
                <a:cubicBezTo>
                  <a:pt x="1685" y="18625"/>
                  <a:pt x="1685" y="18625"/>
                  <a:pt x="1685" y="18625"/>
                </a:cubicBezTo>
                <a:cubicBezTo>
                  <a:pt x="1685" y="18884"/>
                  <a:pt x="1685" y="18884"/>
                  <a:pt x="1685" y="18884"/>
                </a:cubicBezTo>
                <a:cubicBezTo>
                  <a:pt x="1226" y="19013"/>
                  <a:pt x="1226" y="19013"/>
                  <a:pt x="1226" y="19013"/>
                </a:cubicBezTo>
                <a:cubicBezTo>
                  <a:pt x="1226" y="19013"/>
                  <a:pt x="1226" y="19143"/>
                  <a:pt x="1379" y="19143"/>
                </a:cubicBezTo>
                <a:cubicBezTo>
                  <a:pt x="1532" y="19143"/>
                  <a:pt x="1685" y="19143"/>
                  <a:pt x="1685" y="19143"/>
                </a:cubicBezTo>
                <a:cubicBezTo>
                  <a:pt x="1685" y="19013"/>
                  <a:pt x="1838" y="18884"/>
                  <a:pt x="1838" y="18884"/>
                </a:cubicBezTo>
                <a:cubicBezTo>
                  <a:pt x="1838" y="18884"/>
                  <a:pt x="1991" y="18754"/>
                  <a:pt x="1991" y="18754"/>
                </a:cubicBezTo>
                <a:cubicBezTo>
                  <a:pt x="2145" y="18754"/>
                  <a:pt x="2451" y="18754"/>
                  <a:pt x="2451" y="18625"/>
                </a:cubicBezTo>
                <a:cubicBezTo>
                  <a:pt x="2451" y="18496"/>
                  <a:pt x="2451" y="18366"/>
                  <a:pt x="2451" y="18366"/>
                </a:cubicBezTo>
                <a:cubicBezTo>
                  <a:pt x="2451" y="18237"/>
                  <a:pt x="2451" y="18237"/>
                  <a:pt x="2451" y="18237"/>
                </a:cubicBezTo>
                <a:cubicBezTo>
                  <a:pt x="2451" y="17978"/>
                  <a:pt x="2451" y="17978"/>
                  <a:pt x="2451" y="17978"/>
                </a:cubicBezTo>
                <a:close/>
                <a:moveTo>
                  <a:pt x="10417" y="14486"/>
                </a:moveTo>
                <a:cubicBezTo>
                  <a:pt x="10417" y="14486"/>
                  <a:pt x="10417" y="14486"/>
                  <a:pt x="10417" y="14486"/>
                </a:cubicBezTo>
                <a:cubicBezTo>
                  <a:pt x="10417" y="14486"/>
                  <a:pt x="10417" y="14486"/>
                  <a:pt x="10417" y="14486"/>
                </a:cubicBezTo>
                <a:cubicBezTo>
                  <a:pt x="10417" y="14486"/>
                  <a:pt x="10570" y="14357"/>
                  <a:pt x="10570" y="14357"/>
                </a:cubicBezTo>
                <a:cubicBezTo>
                  <a:pt x="10570" y="14228"/>
                  <a:pt x="10417" y="14098"/>
                  <a:pt x="10417" y="14098"/>
                </a:cubicBezTo>
                <a:cubicBezTo>
                  <a:pt x="10417" y="13969"/>
                  <a:pt x="10570" y="13969"/>
                  <a:pt x="10570" y="13969"/>
                </a:cubicBezTo>
                <a:cubicBezTo>
                  <a:pt x="10570" y="13969"/>
                  <a:pt x="10570" y="13840"/>
                  <a:pt x="10570" y="13840"/>
                </a:cubicBezTo>
                <a:cubicBezTo>
                  <a:pt x="10570" y="13840"/>
                  <a:pt x="10417" y="13840"/>
                  <a:pt x="10417" y="13840"/>
                </a:cubicBezTo>
                <a:cubicBezTo>
                  <a:pt x="10264" y="13840"/>
                  <a:pt x="10264" y="13969"/>
                  <a:pt x="10264" y="13969"/>
                </a:cubicBezTo>
                <a:cubicBezTo>
                  <a:pt x="10264" y="13969"/>
                  <a:pt x="10264" y="14098"/>
                  <a:pt x="10264" y="14098"/>
                </a:cubicBezTo>
                <a:cubicBezTo>
                  <a:pt x="10264" y="14098"/>
                  <a:pt x="10264" y="14228"/>
                  <a:pt x="10264" y="14228"/>
                </a:cubicBezTo>
                <a:cubicBezTo>
                  <a:pt x="10264" y="14228"/>
                  <a:pt x="10417" y="14486"/>
                  <a:pt x="10417" y="14486"/>
                </a:cubicBezTo>
                <a:close/>
                <a:moveTo>
                  <a:pt x="14553" y="17978"/>
                </a:moveTo>
                <a:cubicBezTo>
                  <a:pt x="14553" y="17978"/>
                  <a:pt x="14553" y="17978"/>
                  <a:pt x="14553" y="17978"/>
                </a:cubicBezTo>
                <a:cubicBezTo>
                  <a:pt x="14706" y="17849"/>
                  <a:pt x="14706" y="17849"/>
                  <a:pt x="14706" y="17849"/>
                </a:cubicBezTo>
                <a:cubicBezTo>
                  <a:pt x="14860" y="17978"/>
                  <a:pt x="14860" y="17978"/>
                  <a:pt x="14860" y="17978"/>
                </a:cubicBezTo>
                <a:cubicBezTo>
                  <a:pt x="14860" y="17978"/>
                  <a:pt x="14706" y="18108"/>
                  <a:pt x="14706" y="18108"/>
                </a:cubicBezTo>
                <a:cubicBezTo>
                  <a:pt x="14706" y="18108"/>
                  <a:pt x="14553" y="17978"/>
                  <a:pt x="14553" y="17978"/>
                </a:cubicBezTo>
                <a:cubicBezTo>
                  <a:pt x="14553" y="17978"/>
                  <a:pt x="14553" y="17978"/>
                  <a:pt x="14553" y="17978"/>
                </a:cubicBezTo>
                <a:close/>
                <a:moveTo>
                  <a:pt x="16238" y="19660"/>
                </a:moveTo>
                <a:cubicBezTo>
                  <a:pt x="16238" y="19660"/>
                  <a:pt x="16238" y="19660"/>
                  <a:pt x="16238" y="19660"/>
                </a:cubicBezTo>
                <a:cubicBezTo>
                  <a:pt x="16391" y="19660"/>
                  <a:pt x="16391" y="19660"/>
                  <a:pt x="16391" y="19660"/>
                </a:cubicBezTo>
                <a:cubicBezTo>
                  <a:pt x="16391" y="19789"/>
                  <a:pt x="16391" y="19789"/>
                  <a:pt x="16391" y="19789"/>
                </a:cubicBezTo>
                <a:cubicBezTo>
                  <a:pt x="16238" y="19919"/>
                  <a:pt x="16238" y="19919"/>
                  <a:pt x="16238" y="19919"/>
                </a:cubicBezTo>
                <a:cubicBezTo>
                  <a:pt x="16238" y="19789"/>
                  <a:pt x="16238" y="19789"/>
                  <a:pt x="16238" y="19789"/>
                </a:cubicBezTo>
                <a:cubicBezTo>
                  <a:pt x="16238" y="19660"/>
                  <a:pt x="16238" y="19660"/>
                  <a:pt x="16238" y="19660"/>
                </a:cubicBezTo>
                <a:close/>
                <a:moveTo>
                  <a:pt x="15779" y="19401"/>
                </a:moveTo>
                <a:cubicBezTo>
                  <a:pt x="15779" y="19401"/>
                  <a:pt x="15779" y="19401"/>
                  <a:pt x="15779" y="19401"/>
                </a:cubicBezTo>
                <a:cubicBezTo>
                  <a:pt x="15626" y="19272"/>
                  <a:pt x="15626" y="19272"/>
                  <a:pt x="15626" y="19272"/>
                </a:cubicBezTo>
                <a:cubicBezTo>
                  <a:pt x="15932" y="19272"/>
                  <a:pt x="15932" y="19272"/>
                  <a:pt x="15932" y="19272"/>
                </a:cubicBezTo>
                <a:cubicBezTo>
                  <a:pt x="15932" y="19272"/>
                  <a:pt x="15932" y="19272"/>
                  <a:pt x="16085" y="19272"/>
                </a:cubicBezTo>
                <a:cubicBezTo>
                  <a:pt x="16085" y="19272"/>
                  <a:pt x="16238" y="19401"/>
                  <a:pt x="16238" y="19401"/>
                </a:cubicBezTo>
                <a:cubicBezTo>
                  <a:pt x="16238" y="19401"/>
                  <a:pt x="16238" y="19401"/>
                  <a:pt x="16238" y="19401"/>
                </a:cubicBezTo>
                <a:cubicBezTo>
                  <a:pt x="16085" y="19401"/>
                  <a:pt x="16085" y="19531"/>
                  <a:pt x="16085" y="19531"/>
                </a:cubicBezTo>
                <a:cubicBezTo>
                  <a:pt x="15932" y="19531"/>
                  <a:pt x="15779" y="19401"/>
                  <a:pt x="15779" y="19401"/>
                </a:cubicBezTo>
                <a:close/>
                <a:moveTo>
                  <a:pt x="16545" y="19401"/>
                </a:moveTo>
                <a:cubicBezTo>
                  <a:pt x="16545" y="19401"/>
                  <a:pt x="16545" y="19401"/>
                  <a:pt x="16545" y="19401"/>
                </a:cubicBezTo>
                <a:cubicBezTo>
                  <a:pt x="16391" y="19143"/>
                  <a:pt x="16391" y="19143"/>
                  <a:pt x="16391" y="19143"/>
                </a:cubicBezTo>
                <a:cubicBezTo>
                  <a:pt x="16545" y="19013"/>
                  <a:pt x="16545" y="19013"/>
                  <a:pt x="16545" y="19013"/>
                </a:cubicBezTo>
                <a:cubicBezTo>
                  <a:pt x="16545" y="19013"/>
                  <a:pt x="16698" y="19143"/>
                  <a:pt x="16698" y="19143"/>
                </a:cubicBezTo>
                <a:cubicBezTo>
                  <a:pt x="16698" y="19143"/>
                  <a:pt x="16545" y="19272"/>
                  <a:pt x="16545" y="19272"/>
                </a:cubicBezTo>
                <a:cubicBezTo>
                  <a:pt x="16545" y="19401"/>
                  <a:pt x="16545" y="19401"/>
                  <a:pt x="16545" y="19401"/>
                </a:cubicBezTo>
                <a:close/>
                <a:moveTo>
                  <a:pt x="19762" y="18625"/>
                </a:moveTo>
                <a:cubicBezTo>
                  <a:pt x="19762" y="18625"/>
                  <a:pt x="19762" y="18625"/>
                  <a:pt x="19762" y="18625"/>
                </a:cubicBezTo>
                <a:cubicBezTo>
                  <a:pt x="19609" y="18496"/>
                  <a:pt x="19609" y="18496"/>
                  <a:pt x="19609" y="18496"/>
                </a:cubicBezTo>
                <a:cubicBezTo>
                  <a:pt x="19609" y="18496"/>
                  <a:pt x="19762" y="18366"/>
                  <a:pt x="19762" y="18366"/>
                </a:cubicBezTo>
                <a:cubicBezTo>
                  <a:pt x="19915" y="18366"/>
                  <a:pt x="20068" y="18366"/>
                  <a:pt x="20068" y="18366"/>
                </a:cubicBezTo>
                <a:cubicBezTo>
                  <a:pt x="19762" y="18625"/>
                  <a:pt x="19762" y="18625"/>
                  <a:pt x="19762" y="18625"/>
                </a:cubicBezTo>
                <a:close/>
                <a:moveTo>
                  <a:pt x="19455" y="18754"/>
                </a:moveTo>
                <a:cubicBezTo>
                  <a:pt x="19455" y="18754"/>
                  <a:pt x="19455" y="18754"/>
                  <a:pt x="19455" y="18754"/>
                </a:cubicBezTo>
                <a:cubicBezTo>
                  <a:pt x="19455" y="18366"/>
                  <a:pt x="19455" y="18366"/>
                  <a:pt x="19455" y="18366"/>
                </a:cubicBezTo>
                <a:cubicBezTo>
                  <a:pt x="19609" y="18237"/>
                  <a:pt x="19609" y="18237"/>
                  <a:pt x="19609" y="18237"/>
                </a:cubicBezTo>
                <a:cubicBezTo>
                  <a:pt x="19455" y="18108"/>
                  <a:pt x="19455" y="18108"/>
                  <a:pt x="19455" y="18108"/>
                </a:cubicBezTo>
                <a:cubicBezTo>
                  <a:pt x="19302" y="18108"/>
                  <a:pt x="19302" y="18108"/>
                  <a:pt x="19302" y="18108"/>
                </a:cubicBezTo>
                <a:cubicBezTo>
                  <a:pt x="19302" y="18108"/>
                  <a:pt x="19149" y="17849"/>
                  <a:pt x="19149" y="17849"/>
                </a:cubicBezTo>
                <a:cubicBezTo>
                  <a:pt x="19149" y="17849"/>
                  <a:pt x="18996" y="17849"/>
                  <a:pt x="18996" y="17849"/>
                </a:cubicBezTo>
                <a:cubicBezTo>
                  <a:pt x="18996" y="17849"/>
                  <a:pt x="18843" y="17849"/>
                  <a:pt x="18843" y="17849"/>
                </a:cubicBezTo>
                <a:cubicBezTo>
                  <a:pt x="18843" y="17849"/>
                  <a:pt x="18996" y="17720"/>
                  <a:pt x="18996" y="17720"/>
                </a:cubicBezTo>
                <a:cubicBezTo>
                  <a:pt x="18996" y="17720"/>
                  <a:pt x="18996" y="17720"/>
                  <a:pt x="19149" y="17720"/>
                </a:cubicBezTo>
                <a:cubicBezTo>
                  <a:pt x="19302" y="17590"/>
                  <a:pt x="19302" y="17590"/>
                  <a:pt x="19302" y="17590"/>
                </a:cubicBezTo>
                <a:cubicBezTo>
                  <a:pt x="19302" y="17590"/>
                  <a:pt x="19609" y="17202"/>
                  <a:pt x="19915" y="17202"/>
                </a:cubicBezTo>
                <a:cubicBezTo>
                  <a:pt x="20068" y="17202"/>
                  <a:pt x="20374" y="17202"/>
                  <a:pt x="20374" y="17202"/>
                </a:cubicBezTo>
                <a:cubicBezTo>
                  <a:pt x="20681" y="16944"/>
                  <a:pt x="20681" y="16944"/>
                  <a:pt x="20681" y="16944"/>
                </a:cubicBezTo>
                <a:cubicBezTo>
                  <a:pt x="20681" y="16944"/>
                  <a:pt x="20681" y="16814"/>
                  <a:pt x="20681" y="16814"/>
                </a:cubicBezTo>
                <a:cubicBezTo>
                  <a:pt x="20834" y="16814"/>
                  <a:pt x="20681" y="16556"/>
                  <a:pt x="20681" y="16556"/>
                </a:cubicBezTo>
                <a:cubicBezTo>
                  <a:pt x="20681" y="16297"/>
                  <a:pt x="20681" y="16297"/>
                  <a:pt x="20681" y="16297"/>
                </a:cubicBezTo>
                <a:cubicBezTo>
                  <a:pt x="20681" y="16297"/>
                  <a:pt x="20221" y="16038"/>
                  <a:pt x="20221" y="16038"/>
                </a:cubicBezTo>
                <a:cubicBezTo>
                  <a:pt x="20221" y="16038"/>
                  <a:pt x="19609" y="15780"/>
                  <a:pt x="19609" y="15780"/>
                </a:cubicBezTo>
                <a:cubicBezTo>
                  <a:pt x="19609" y="15780"/>
                  <a:pt x="19609" y="15521"/>
                  <a:pt x="19455" y="15521"/>
                </a:cubicBezTo>
                <a:cubicBezTo>
                  <a:pt x="19455" y="15521"/>
                  <a:pt x="19609" y="15262"/>
                  <a:pt x="19609" y="15262"/>
                </a:cubicBezTo>
                <a:cubicBezTo>
                  <a:pt x="19609" y="15262"/>
                  <a:pt x="19915" y="14874"/>
                  <a:pt x="20221" y="14745"/>
                </a:cubicBezTo>
                <a:cubicBezTo>
                  <a:pt x="20374" y="14616"/>
                  <a:pt x="20528" y="14616"/>
                  <a:pt x="20528" y="14616"/>
                </a:cubicBezTo>
                <a:cubicBezTo>
                  <a:pt x="20681" y="14616"/>
                  <a:pt x="20834" y="14745"/>
                  <a:pt x="20987" y="14874"/>
                </a:cubicBezTo>
                <a:cubicBezTo>
                  <a:pt x="20987" y="14874"/>
                  <a:pt x="21140" y="14874"/>
                  <a:pt x="21294" y="14874"/>
                </a:cubicBezTo>
                <a:cubicBezTo>
                  <a:pt x="21447" y="14874"/>
                  <a:pt x="21600" y="14874"/>
                  <a:pt x="21600" y="14874"/>
                </a:cubicBezTo>
                <a:cubicBezTo>
                  <a:pt x="21600" y="14874"/>
                  <a:pt x="21600" y="14616"/>
                  <a:pt x="21600" y="14486"/>
                </a:cubicBezTo>
                <a:cubicBezTo>
                  <a:pt x="21600" y="14357"/>
                  <a:pt x="21600" y="14486"/>
                  <a:pt x="21447" y="14357"/>
                </a:cubicBezTo>
                <a:cubicBezTo>
                  <a:pt x="21447" y="14357"/>
                  <a:pt x="21294" y="14228"/>
                  <a:pt x="21294" y="14228"/>
                </a:cubicBezTo>
                <a:cubicBezTo>
                  <a:pt x="21294" y="14228"/>
                  <a:pt x="21294" y="14098"/>
                  <a:pt x="21294" y="14098"/>
                </a:cubicBezTo>
                <a:cubicBezTo>
                  <a:pt x="21294" y="14098"/>
                  <a:pt x="21294" y="13969"/>
                  <a:pt x="21294" y="13840"/>
                </a:cubicBezTo>
                <a:cubicBezTo>
                  <a:pt x="21294" y="13840"/>
                  <a:pt x="21294" y="13451"/>
                  <a:pt x="21294" y="13451"/>
                </a:cubicBezTo>
                <a:cubicBezTo>
                  <a:pt x="21294" y="13322"/>
                  <a:pt x="21140" y="13063"/>
                  <a:pt x="21140" y="13063"/>
                </a:cubicBezTo>
                <a:cubicBezTo>
                  <a:pt x="21140" y="12934"/>
                  <a:pt x="20987" y="12805"/>
                  <a:pt x="20987" y="12805"/>
                </a:cubicBezTo>
                <a:cubicBezTo>
                  <a:pt x="20834" y="12546"/>
                  <a:pt x="20834" y="12546"/>
                  <a:pt x="20834" y="12546"/>
                </a:cubicBezTo>
                <a:cubicBezTo>
                  <a:pt x="20834" y="12546"/>
                  <a:pt x="20834" y="12546"/>
                  <a:pt x="20834" y="12417"/>
                </a:cubicBezTo>
                <a:cubicBezTo>
                  <a:pt x="20834" y="12158"/>
                  <a:pt x="20987" y="11899"/>
                  <a:pt x="20987" y="11899"/>
                </a:cubicBezTo>
                <a:cubicBezTo>
                  <a:pt x="21140" y="11770"/>
                  <a:pt x="21140" y="11511"/>
                  <a:pt x="21140" y="11511"/>
                </a:cubicBezTo>
                <a:cubicBezTo>
                  <a:pt x="20987" y="11382"/>
                  <a:pt x="20987" y="11382"/>
                  <a:pt x="20987" y="11382"/>
                </a:cubicBezTo>
                <a:cubicBezTo>
                  <a:pt x="20987" y="11382"/>
                  <a:pt x="20374" y="11253"/>
                  <a:pt x="20374" y="11253"/>
                </a:cubicBezTo>
                <a:cubicBezTo>
                  <a:pt x="20374" y="11253"/>
                  <a:pt x="20221" y="11123"/>
                  <a:pt x="20221" y="11123"/>
                </a:cubicBezTo>
                <a:cubicBezTo>
                  <a:pt x="20221" y="10994"/>
                  <a:pt x="20068" y="10994"/>
                  <a:pt x="20068" y="10994"/>
                </a:cubicBezTo>
                <a:cubicBezTo>
                  <a:pt x="20068" y="10994"/>
                  <a:pt x="19455" y="11123"/>
                  <a:pt x="19455" y="11123"/>
                </a:cubicBezTo>
                <a:cubicBezTo>
                  <a:pt x="19455" y="11123"/>
                  <a:pt x="19149" y="11253"/>
                  <a:pt x="18996" y="11382"/>
                </a:cubicBezTo>
                <a:cubicBezTo>
                  <a:pt x="18689" y="11382"/>
                  <a:pt x="18689" y="11382"/>
                  <a:pt x="18536" y="11511"/>
                </a:cubicBezTo>
                <a:cubicBezTo>
                  <a:pt x="18230" y="11641"/>
                  <a:pt x="18230" y="11770"/>
                  <a:pt x="18077" y="11899"/>
                </a:cubicBezTo>
                <a:cubicBezTo>
                  <a:pt x="17923" y="11899"/>
                  <a:pt x="17770" y="12158"/>
                  <a:pt x="17770" y="12158"/>
                </a:cubicBezTo>
                <a:cubicBezTo>
                  <a:pt x="17617" y="12287"/>
                  <a:pt x="17617" y="12287"/>
                  <a:pt x="17770" y="12417"/>
                </a:cubicBezTo>
                <a:cubicBezTo>
                  <a:pt x="17770" y="12546"/>
                  <a:pt x="17923" y="12417"/>
                  <a:pt x="17923" y="12417"/>
                </a:cubicBezTo>
                <a:cubicBezTo>
                  <a:pt x="17923" y="12417"/>
                  <a:pt x="18077" y="12417"/>
                  <a:pt x="18230" y="12417"/>
                </a:cubicBezTo>
                <a:cubicBezTo>
                  <a:pt x="18383" y="12417"/>
                  <a:pt x="18383" y="12546"/>
                  <a:pt x="18230" y="12546"/>
                </a:cubicBezTo>
                <a:cubicBezTo>
                  <a:pt x="18230" y="12546"/>
                  <a:pt x="18230" y="12675"/>
                  <a:pt x="18230" y="12675"/>
                </a:cubicBezTo>
                <a:cubicBezTo>
                  <a:pt x="18230" y="12675"/>
                  <a:pt x="18230" y="12675"/>
                  <a:pt x="18077" y="12805"/>
                </a:cubicBezTo>
                <a:cubicBezTo>
                  <a:pt x="18077" y="12805"/>
                  <a:pt x="18077" y="12934"/>
                  <a:pt x="18077" y="13063"/>
                </a:cubicBezTo>
                <a:cubicBezTo>
                  <a:pt x="18077" y="13193"/>
                  <a:pt x="17923" y="13193"/>
                  <a:pt x="17923" y="13193"/>
                </a:cubicBezTo>
                <a:cubicBezTo>
                  <a:pt x="17770" y="13322"/>
                  <a:pt x="17770" y="13322"/>
                  <a:pt x="17617" y="13451"/>
                </a:cubicBezTo>
                <a:cubicBezTo>
                  <a:pt x="17464" y="13451"/>
                  <a:pt x="17464" y="13581"/>
                  <a:pt x="17464" y="13581"/>
                </a:cubicBezTo>
                <a:cubicBezTo>
                  <a:pt x="17464" y="13710"/>
                  <a:pt x="17464" y="13710"/>
                  <a:pt x="17617" y="13840"/>
                </a:cubicBezTo>
                <a:cubicBezTo>
                  <a:pt x="17617" y="13969"/>
                  <a:pt x="17617" y="13969"/>
                  <a:pt x="17617" y="13969"/>
                </a:cubicBezTo>
                <a:cubicBezTo>
                  <a:pt x="17617" y="14098"/>
                  <a:pt x="17464" y="14228"/>
                  <a:pt x="17464" y="14098"/>
                </a:cubicBezTo>
                <a:cubicBezTo>
                  <a:pt x="17464" y="14098"/>
                  <a:pt x="17464" y="13969"/>
                  <a:pt x="17464" y="13969"/>
                </a:cubicBezTo>
                <a:cubicBezTo>
                  <a:pt x="17004" y="13969"/>
                  <a:pt x="17004" y="13969"/>
                  <a:pt x="17004" y="13969"/>
                </a:cubicBezTo>
                <a:cubicBezTo>
                  <a:pt x="17004" y="13969"/>
                  <a:pt x="17004" y="13969"/>
                  <a:pt x="16851" y="13969"/>
                </a:cubicBezTo>
                <a:cubicBezTo>
                  <a:pt x="16851" y="13969"/>
                  <a:pt x="17157" y="13710"/>
                  <a:pt x="17157" y="13710"/>
                </a:cubicBezTo>
                <a:cubicBezTo>
                  <a:pt x="17311" y="13581"/>
                  <a:pt x="17311" y="13581"/>
                  <a:pt x="17311" y="13581"/>
                </a:cubicBezTo>
                <a:cubicBezTo>
                  <a:pt x="17311" y="13451"/>
                  <a:pt x="17311" y="13451"/>
                  <a:pt x="17311" y="13451"/>
                </a:cubicBezTo>
                <a:cubicBezTo>
                  <a:pt x="16851" y="13451"/>
                  <a:pt x="16851" y="13451"/>
                  <a:pt x="16851" y="13451"/>
                </a:cubicBezTo>
                <a:cubicBezTo>
                  <a:pt x="16698" y="13451"/>
                  <a:pt x="16698" y="13451"/>
                  <a:pt x="16698" y="13451"/>
                </a:cubicBezTo>
                <a:cubicBezTo>
                  <a:pt x="16851" y="13322"/>
                  <a:pt x="16851" y="13322"/>
                  <a:pt x="16851" y="13322"/>
                </a:cubicBezTo>
                <a:cubicBezTo>
                  <a:pt x="16851" y="13063"/>
                  <a:pt x="16851" y="13063"/>
                  <a:pt x="16851" y="13063"/>
                </a:cubicBezTo>
                <a:cubicBezTo>
                  <a:pt x="17004" y="12805"/>
                  <a:pt x="17004" y="12805"/>
                  <a:pt x="17004" y="12805"/>
                </a:cubicBezTo>
                <a:cubicBezTo>
                  <a:pt x="17004" y="12805"/>
                  <a:pt x="17004" y="12546"/>
                  <a:pt x="17157" y="12546"/>
                </a:cubicBezTo>
                <a:cubicBezTo>
                  <a:pt x="17157" y="12546"/>
                  <a:pt x="17311" y="12417"/>
                  <a:pt x="17311" y="12287"/>
                </a:cubicBezTo>
                <a:cubicBezTo>
                  <a:pt x="17464" y="12287"/>
                  <a:pt x="17311" y="12158"/>
                  <a:pt x="17311" y="12158"/>
                </a:cubicBezTo>
                <a:cubicBezTo>
                  <a:pt x="17004" y="12158"/>
                  <a:pt x="17004" y="12158"/>
                  <a:pt x="17004" y="12158"/>
                </a:cubicBezTo>
                <a:cubicBezTo>
                  <a:pt x="16698" y="12287"/>
                  <a:pt x="16698" y="12287"/>
                  <a:pt x="16698" y="12287"/>
                </a:cubicBezTo>
                <a:cubicBezTo>
                  <a:pt x="16698" y="12287"/>
                  <a:pt x="16238" y="12417"/>
                  <a:pt x="16085" y="12417"/>
                </a:cubicBezTo>
                <a:cubicBezTo>
                  <a:pt x="15932" y="12417"/>
                  <a:pt x="16085" y="12417"/>
                  <a:pt x="15932" y="12417"/>
                </a:cubicBezTo>
                <a:cubicBezTo>
                  <a:pt x="15932" y="12287"/>
                  <a:pt x="15779" y="12287"/>
                  <a:pt x="15779" y="12287"/>
                </a:cubicBezTo>
                <a:cubicBezTo>
                  <a:pt x="15779" y="12287"/>
                  <a:pt x="15472" y="12287"/>
                  <a:pt x="15472" y="12287"/>
                </a:cubicBezTo>
                <a:cubicBezTo>
                  <a:pt x="15319" y="12287"/>
                  <a:pt x="15319" y="12417"/>
                  <a:pt x="15319" y="12417"/>
                </a:cubicBezTo>
                <a:cubicBezTo>
                  <a:pt x="15319" y="12417"/>
                  <a:pt x="15779" y="12546"/>
                  <a:pt x="15932" y="12675"/>
                </a:cubicBezTo>
                <a:cubicBezTo>
                  <a:pt x="15932" y="12675"/>
                  <a:pt x="16085" y="12675"/>
                  <a:pt x="16085" y="12675"/>
                </a:cubicBezTo>
                <a:cubicBezTo>
                  <a:pt x="16085" y="12805"/>
                  <a:pt x="16085" y="12805"/>
                  <a:pt x="16085" y="12805"/>
                </a:cubicBezTo>
                <a:cubicBezTo>
                  <a:pt x="16085" y="12805"/>
                  <a:pt x="15932" y="13063"/>
                  <a:pt x="15779" y="13063"/>
                </a:cubicBezTo>
                <a:cubicBezTo>
                  <a:pt x="15779" y="13193"/>
                  <a:pt x="15626" y="13193"/>
                  <a:pt x="15626" y="13193"/>
                </a:cubicBezTo>
                <a:cubicBezTo>
                  <a:pt x="15319" y="13322"/>
                  <a:pt x="15319" y="13322"/>
                  <a:pt x="15319" y="13322"/>
                </a:cubicBezTo>
                <a:cubicBezTo>
                  <a:pt x="15319" y="13322"/>
                  <a:pt x="15472" y="13581"/>
                  <a:pt x="15472" y="13581"/>
                </a:cubicBezTo>
                <a:cubicBezTo>
                  <a:pt x="15472" y="13581"/>
                  <a:pt x="15472" y="13840"/>
                  <a:pt x="15472" y="13840"/>
                </a:cubicBezTo>
                <a:cubicBezTo>
                  <a:pt x="15166" y="13710"/>
                  <a:pt x="15166" y="13710"/>
                  <a:pt x="15166" y="13710"/>
                </a:cubicBezTo>
                <a:cubicBezTo>
                  <a:pt x="14706" y="13969"/>
                  <a:pt x="14706" y="13969"/>
                  <a:pt x="14706" y="13969"/>
                </a:cubicBezTo>
                <a:cubicBezTo>
                  <a:pt x="14706" y="13969"/>
                  <a:pt x="14553" y="13969"/>
                  <a:pt x="14553" y="13969"/>
                </a:cubicBezTo>
                <a:cubicBezTo>
                  <a:pt x="14400" y="13969"/>
                  <a:pt x="14400" y="13840"/>
                  <a:pt x="14400" y="13840"/>
                </a:cubicBezTo>
                <a:cubicBezTo>
                  <a:pt x="14247" y="14098"/>
                  <a:pt x="14247" y="14098"/>
                  <a:pt x="14247" y="14098"/>
                </a:cubicBezTo>
                <a:cubicBezTo>
                  <a:pt x="14247" y="14098"/>
                  <a:pt x="13634" y="13969"/>
                  <a:pt x="13481" y="13969"/>
                </a:cubicBezTo>
                <a:cubicBezTo>
                  <a:pt x="13481" y="13969"/>
                  <a:pt x="13481" y="14228"/>
                  <a:pt x="13481" y="14228"/>
                </a:cubicBezTo>
                <a:cubicBezTo>
                  <a:pt x="13787" y="14357"/>
                  <a:pt x="13787" y="14357"/>
                  <a:pt x="13787" y="14357"/>
                </a:cubicBezTo>
                <a:cubicBezTo>
                  <a:pt x="13481" y="14486"/>
                  <a:pt x="13481" y="14486"/>
                  <a:pt x="13481" y="14486"/>
                </a:cubicBezTo>
                <a:cubicBezTo>
                  <a:pt x="14094" y="14745"/>
                  <a:pt x="14094" y="14745"/>
                  <a:pt x="14094" y="14745"/>
                </a:cubicBezTo>
                <a:cubicBezTo>
                  <a:pt x="14247" y="14874"/>
                  <a:pt x="14247" y="14874"/>
                  <a:pt x="14247" y="14874"/>
                </a:cubicBezTo>
                <a:cubicBezTo>
                  <a:pt x="14400" y="15262"/>
                  <a:pt x="14400" y="15262"/>
                  <a:pt x="14400" y="15262"/>
                </a:cubicBezTo>
                <a:cubicBezTo>
                  <a:pt x="14247" y="15392"/>
                  <a:pt x="14247" y="15392"/>
                  <a:pt x="14247" y="15392"/>
                </a:cubicBezTo>
                <a:cubicBezTo>
                  <a:pt x="14553" y="15650"/>
                  <a:pt x="14553" y="15650"/>
                  <a:pt x="14553" y="15650"/>
                </a:cubicBezTo>
                <a:cubicBezTo>
                  <a:pt x="14553" y="15650"/>
                  <a:pt x="14553" y="15780"/>
                  <a:pt x="14706" y="15909"/>
                </a:cubicBezTo>
                <a:cubicBezTo>
                  <a:pt x="14706" y="15909"/>
                  <a:pt x="14706" y="16168"/>
                  <a:pt x="14706" y="16168"/>
                </a:cubicBezTo>
                <a:cubicBezTo>
                  <a:pt x="14706" y="16426"/>
                  <a:pt x="14706" y="16426"/>
                  <a:pt x="14706" y="16426"/>
                </a:cubicBezTo>
                <a:cubicBezTo>
                  <a:pt x="14706" y="16556"/>
                  <a:pt x="14706" y="16556"/>
                  <a:pt x="14706" y="16556"/>
                </a:cubicBezTo>
                <a:cubicBezTo>
                  <a:pt x="14706" y="16556"/>
                  <a:pt x="14400" y="16685"/>
                  <a:pt x="14400" y="16814"/>
                </a:cubicBezTo>
                <a:cubicBezTo>
                  <a:pt x="14400" y="16814"/>
                  <a:pt x="14553" y="16814"/>
                  <a:pt x="14553" y="16814"/>
                </a:cubicBezTo>
                <a:cubicBezTo>
                  <a:pt x="14860" y="17073"/>
                  <a:pt x="14860" y="17073"/>
                  <a:pt x="14860" y="17073"/>
                </a:cubicBezTo>
                <a:cubicBezTo>
                  <a:pt x="15013" y="17332"/>
                  <a:pt x="15013" y="17332"/>
                  <a:pt x="15013" y="17332"/>
                </a:cubicBezTo>
                <a:cubicBezTo>
                  <a:pt x="15013" y="17332"/>
                  <a:pt x="14860" y="17461"/>
                  <a:pt x="14860" y="17590"/>
                </a:cubicBezTo>
                <a:cubicBezTo>
                  <a:pt x="14860" y="17590"/>
                  <a:pt x="15166" y="17720"/>
                  <a:pt x="15166" y="17720"/>
                </a:cubicBezTo>
                <a:cubicBezTo>
                  <a:pt x="15779" y="17720"/>
                  <a:pt x="15779" y="17720"/>
                  <a:pt x="15779" y="17720"/>
                </a:cubicBezTo>
                <a:cubicBezTo>
                  <a:pt x="16085" y="17720"/>
                  <a:pt x="16085" y="17720"/>
                  <a:pt x="16085" y="17720"/>
                </a:cubicBezTo>
                <a:cubicBezTo>
                  <a:pt x="16085" y="17720"/>
                  <a:pt x="16545" y="17720"/>
                  <a:pt x="16698" y="17720"/>
                </a:cubicBezTo>
                <a:cubicBezTo>
                  <a:pt x="16698" y="17720"/>
                  <a:pt x="17157" y="17590"/>
                  <a:pt x="17157" y="17590"/>
                </a:cubicBezTo>
                <a:cubicBezTo>
                  <a:pt x="17157" y="17590"/>
                  <a:pt x="17464" y="17849"/>
                  <a:pt x="17617" y="17849"/>
                </a:cubicBezTo>
                <a:cubicBezTo>
                  <a:pt x="17770" y="17978"/>
                  <a:pt x="17617" y="18108"/>
                  <a:pt x="17617" y="18108"/>
                </a:cubicBezTo>
                <a:cubicBezTo>
                  <a:pt x="17617" y="18237"/>
                  <a:pt x="17464" y="18237"/>
                  <a:pt x="17464" y="18237"/>
                </a:cubicBezTo>
                <a:cubicBezTo>
                  <a:pt x="17464" y="18237"/>
                  <a:pt x="17617" y="18625"/>
                  <a:pt x="17617" y="18625"/>
                </a:cubicBezTo>
                <a:cubicBezTo>
                  <a:pt x="17770" y="18754"/>
                  <a:pt x="17770" y="18625"/>
                  <a:pt x="17770" y="18625"/>
                </a:cubicBezTo>
                <a:cubicBezTo>
                  <a:pt x="17770" y="18625"/>
                  <a:pt x="17923" y="18754"/>
                  <a:pt x="18077" y="18884"/>
                </a:cubicBezTo>
                <a:cubicBezTo>
                  <a:pt x="18077" y="19013"/>
                  <a:pt x="18230" y="19013"/>
                  <a:pt x="18230" y="19013"/>
                </a:cubicBezTo>
                <a:cubicBezTo>
                  <a:pt x="18383" y="19013"/>
                  <a:pt x="18383" y="19013"/>
                  <a:pt x="18383" y="19013"/>
                </a:cubicBezTo>
                <a:cubicBezTo>
                  <a:pt x="18383" y="19013"/>
                  <a:pt x="18536" y="19013"/>
                  <a:pt x="18536" y="19143"/>
                </a:cubicBezTo>
                <a:cubicBezTo>
                  <a:pt x="18689" y="19143"/>
                  <a:pt x="18843" y="19143"/>
                  <a:pt x="18996" y="19143"/>
                </a:cubicBezTo>
                <a:cubicBezTo>
                  <a:pt x="18996" y="19143"/>
                  <a:pt x="19149" y="19143"/>
                  <a:pt x="19149" y="19013"/>
                </a:cubicBezTo>
                <a:cubicBezTo>
                  <a:pt x="19149" y="19013"/>
                  <a:pt x="19302" y="19013"/>
                  <a:pt x="19455" y="19013"/>
                </a:cubicBezTo>
                <a:cubicBezTo>
                  <a:pt x="19455" y="18884"/>
                  <a:pt x="19455" y="18754"/>
                  <a:pt x="19455" y="18754"/>
                </a:cubicBezTo>
                <a:cubicBezTo>
                  <a:pt x="19455" y="18754"/>
                  <a:pt x="19455" y="18754"/>
                  <a:pt x="19455" y="18754"/>
                </a:cubicBezTo>
                <a:close/>
                <a:moveTo>
                  <a:pt x="19455" y="19401"/>
                </a:moveTo>
                <a:cubicBezTo>
                  <a:pt x="19455" y="19401"/>
                  <a:pt x="19455" y="19401"/>
                  <a:pt x="19455" y="19401"/>
                </a:cubicBezTo>
                <a:cubicBezTo>
                  <a:pt x="19302" y="19531"/>
                  <a:pt x="19302" y="19531"/>
                  <a:pt x="19302" y="19531"/>
                </a:cubicBezTo>
                <a:cubicBezTo>
                  <a:pt x="19455" y="19531"/>
                  <a:pt x="19455" y="19531"/>
                  <a:pt x="19455" y="19531"/>
                </a:cubicBezTo>
                <a:cubicBezTo>
                  <a:pt x="19455" y="19531"/>
                  <a:pt x="19762" y="19660"/>
                  <a:pt x="19762" y="19660"/>
                </a:cubicBezTo>
                <a:cubicBezTo>
                  <a:pt x="19915" y="19660"/>
                  <a:pt x="19915" y="19660"/>
                  <a:pt x="19915" y="19660"/>
                </a:cubicBezTo>
                <a:cubicBezTo>
                  <a:pt x="20068" y="19531"/>
                  <a:pt x="20068" y="19531"/>
                  <a:pt x="20068" y="19531"/>
                </a:cubicBezTo>
                <a:cubicBezTo>
                  <a:pt x="20221" y="19272"/>
                  <a:pt x="20221" y="19272"/>
                  <a:pt x="20221" y="19272"/>
                </a:cubicBezTo>
                <a:cubicBezTo>
                  <a:pt x="20681" y="19143"/>
                  <a:pt x="20681" y="19143"/>
                  <a:pt x="20681" y="19143"/>
                </a:cubicBezTo>
                <a:cubicBezTo>
                  <a:pt x="20681" y="19143"/>
                  <a:pt x="21140" y="19143"/>
                  <a:pt x="21140" y="19143"/>
                </a:cubicBezTo>
                <a:cubicBezTo>
                  <a:pt x="21140" y="19143"/>
                  <a:pt x="21294" y="19013"/>
                  <a:pt x="21294" y="19013"/>
                </a:cubicBezTo>
                <a:cubicBezTo>
                  <a:pt x="21294" y="18884"/>
                  <a:pt x="21294" y="18884"/>
                  <a:pt x="21294" y="18884"/>
                </a:cubicBezTo>
                <a:cubicBezTo>
                  <a:pt x="20987" y="18625"/>
                  <a:pt x="20987" y="18625"/>
                  <a:pt x="20987" y="18625"/>
                </a:cubicBezTo>
                <a:cubicBezTo>
                  <a:pt x="20681" y="18625"/>
                  <a:pt x="20681" y="18625"/>
                  <a:pt x="20681" y="18625"/>
                </a:cubicBezTo>
                <a:cubicBezTo>
                  <a:pt x="20681" y="18625"/>
                  <a:pt x="20374" y="18625"/>
                  <a:pt x="20221" y="18625"/>
                </a:cubicBezTo>
                <a:cubicBezTo>
                  <a:pt x="20221" y="18625"/>
                  <a:pt x="20068" y="18625"/>
                  <a:pt x="20068" y="18625"/>
                </a:cubicBezTo>
                <a:cubicBezTo>
                  <a:pt x="20068" y="18625"/>
                  <a:pt x="20068" y="18754"/>
                  <a:pt x="20068" y="18884"/>
                </a:cubicBezTo>
                <a:cubicBezTo>
                  <a:pt x="19915" y="19013"/>
                  <a:pt x="19915" y="19013"/>
                  <a:pt x="19762" y="19013"/>
                </a:cubicBezTo>
                <a:cubicBezTo>
                  <a:pt x="19762" y="19013"/>
                  <a:pt x="19609" y="19013"/>
                  <a:pt x="19609" y="19013"/>
                </a:cubicBezTo>
                <a:cubicBezTo>
                  <a:pt x="19455" y="19401"/>
                  <a:pt x="19455" y="19401"/>
                  <a:pt x="19455" y="19401"/>
                </a:cubicBezTo>
                <a:close/>
                <a:moveTo>
                  <a:pt x="17770" y="20953"/>
                </a:moveTo>
                <a:cubicBezTo>
                  <a:pt x="17770" y="20953"/>
                  <a:pt x="17770" y="20953"/>
                  <a:pt x="17770" y="20953"/>
                </a:cubicBezTo>
                <a:cubicBezTo>
                  <a:pt x="17923" y="20953"/>
                  <a:pt x="17923" y="20953"/>
                  <a:pt x="17923" y="20953"/>
                </a:cubicBezTo>
                <a:cubicBezTo>
                  <a:pt x="18077" y="20824"/>
                  <a:pt x="18077" y="20824"/>
                  <a:pt x="18077" y="20824"/>
                </a:cubicBezTo>
                <a:cubicBezTo>
                  <a:pt x="17923" y="20565"/>
                  <a:pt x="17923" y="20565"/>
                  <a:pt x="17923" y="20565"/>
                </a:cubicBezTo>
                <a:cubicBezTo>
                  <a:pt x="17770" y="20436"/>
                  <a:pt x="17770" y="20436"/>
                  <a:pt x="17770" y="20436"/>
                </a:cubicBezTo>
                <a:cubicBezTo>
                  <a:pt x="17617" y="20048"/>
                  <a:pt x="17617" y="20048"/>
                  <a:pt x="17617" y="20048"/>
                </a:cubicBezTo>
                <a:cubicBezTo>
                  <a:pt x="17311" y="19789"/>
                  <a:pt x="17311" y="19789"/>
                  <a:pt x="17311" y="19789"/>
                </a:cubicBezTo>
                <a:cubicBezTo>
                  <a:pt x="17157" y="19660"/>
                  <a:pt x="17157" y="19660"/>
                  <a:pt x="17157" y="19660"/>
                </a:cubicBezTo>
                <a:cubicBezTo>
                  <a:pt x="17004" y="19919"/>
                  <a:pt x="17004" y="19919"/>
                  <a:pt x="17004" y="19919"/>
                </a:cubicBezTo>
                <a:cubicBezTo>
                  <a:pt x="16851" y="20048"/>
                  <a:pt x="16851" y="20048"/>
                  <a:pt x="16851" y="20048"/>
                </a:cubicBezTo>
                <a:cubicBezTo>
                  <a:pt x="16698" y="20177"/>
                  <a:pt x="16698" y="20177"/>
                  <a:pt x="16698" y="20177"/>
                </a:cubicBezTo>
                <a:cubicBezTo>
                  <a:pt x="16698" y="20177"/>
                  <a:pt x="16238" y="20048"/>
                  <a:pt x="16085" y="19919"/>
                </a:cubicBezTo>
                <a:cubicBezTo>
                  <a:pt x="15779" y="19789"/>
                  <a:pt x="15779" y="19789"/>
                  <a:pt x="15779" y="19789"/>
                </a:cubicBezTo>
                <a:cubicBezTo>
                  <a:pt x="15779" y="19789"/>
                  <a:pt x="15626" y="19789"/>
                  <a:pt x="15472" y="19660"/>
                </a:cubicBezTo>
                <a:cubicBezTo>
                  <a:pt x="15472" y="19660"/>
                  <a:pt x="15319" y="19531"/>
                  <a:pt x="15319" y="19531"/>
                </a:cubicBezTo>
                <a:cubicBezTo>
                  <a:pt x="15319" y="19531"/>
                  <a:pt x="15319" y="19401"/>
                  <a:pt x="15166" y="19401"/>
                </a:cubicBezTo>
                <a:cubicBezTo>
                  <a:pt x="15166" y="19272"/>
                  <a:pt x="15013" y="19401"/>
                  <a:pt x="14860" y="19401"/>
                </a:cubicBezTo>
                <a:cubicBezTo>
                  <a:pt x="14553" y="19401"/>
                  <a:pt x="14553" y="19401"/>
                  <a:pt x="14400" y="19401"/>
                </a:cubicBezTo>
                <a:cubicBezTo>
                  <a:pt x="14400" y="19531"/>
                  <a:pt x="14247" y="19531"/>
                  <a:pt x="14247" y="19531"/>
                </a:cubicBezTo>
                <a:cubicBezTo>
                  <a:pt x="14094" y="19660"/>
                  <a:pt x="14247" y="19919"/>
                  <a:pt x="14247" y="19919"/>
                </a:cubicBezTo>
                <a:cubicBezTo>
                  <a:pt x="14247" y="20048"/>
                  <a:pt x="14247" y="20048"/>
                  <a:pt x="14247" y="20048"/>
                </a:cubicBezTo>
                <a:cubicBezTo>
                  <a:pt x="14400" y="20307"/>
                  <a:pt x="14400" y="20307"/>
                  <a:pt x="14400" y="20307"/>
                </a:cubicBezTo>
                <a:cubicBezTo>
                  <a:pt x="14094" y="20307"/>
                  <a:pt x="14094" y="20307"/>
                  <a:pt x="14094" y="20307"/>
                </a:cubicBezTo>
                <a:cubicBezTo>
                  <a:pt x="13940" y="20307"/>
                  <a:pt x="13940" y="20307"/>
                  <a:pt x="13940" y="20307"/>
                </a:cubicBezTo>
                <a:cubicBezTo>
                  <a:pt x="14094" y="20565"/>
                  <a:pt x="14094" y="20565"/>
                  <a:pt x="14094" y="20565"/>
                </a:cubicBezTo>
                <a:cubicBezTo>
                  <a:pt x="14094" y="20565"/>
                  <a:pt x="14094" y="20695"/>
                  <a:pt x="14247" y="20824"/>
                </a:cubicBezTo>
                <a:cubicBezTo>
                  <a:pt x="14247" y="20824"/>
                  <a:pt x="14400" y="20953"/>
                  <a:pt x="14400" y="20953"/>
                </a:cubicBezTo>
                <a:cubicBezTo>
                  <a:pt x="14400" y="20953"/>
                  <a:pt x="15166" y="21083"/>
                  <a:pt x="15166" y="21083"/>
                </a:cubicBezTo>
                <a:cubicBezTo>
                  <a:pt x="15319" y="21083"/>
                  <a:pt x="15319" y="21083"/>
                  <a:pt x="15319" y="21083"/>
                </a:cubicBezTo>
                <a:cubicBezTo>
                  <a:pt x="15319" y="21083"/>
                  <a:pt x="15626" y="21212"/>
                  <a:pt x="15932" y="21341"/>
                </a:cubicBezTo>
                <a:cubicBezTo>
                  <a:pt x="16085" y="21471"/>
                  <a:pt x="16238" y="21600"/>
                  <a:pt x="16238" y="21600"/>
                </a:cubicBezTo>
                <a:cubicBezTo>
                  <a:pt x="16238" y="21600"/>
                  <a:pt x="16545" y="21600"/>
                  <a:pt x="16545" y="21600"/>
                </a:cubicBezTo>
                <a:cubicBezTo>
                  <a:pt x="16698" y="21471"/>
                  <a:pt x="16698" y="21471"/>
                  <a:pt x="16698" y="21471"/>
                </a:cubicBezTo>
                <a:cubicBezTo>
                  <a:pt x="17157" y="21341"/>
                  <a:pt x="17157" y="21341"/>
                  <a:pt x="17157" y="21341"/>
                </a:cubicBezTo>
                <a:cubicBezTo>
                  <a:pt x="17464" y="21341"/>
                  <a:pt x="17464" y="21341"/>
                  <a:pt x="17464" y="21341"/>
                </a:cubicBezTo>
                <a:cubicBezTo>
                  <a:pt x="17923" y="21471"/>
                  <a:pt x="17923" y="21471"/>
                  <a:pt x="17923" y="21471"/>
                </a:cubicBezTo>
                <a:cubicBezTo>
                  <a:pt x="18077" y="21471"/>
                  <a:pt x="18077" y="21471"/>
                  <a:pt x="18077" y="21471"/>
                </a:cubicBezTo>
                <a:cubicBezTo>
                  <a:pt x="18077" y="21212"/>
                  <a:pt x="18077" y="21212"/>
                  <a:pt x="18077" y="21212"/>
                </a:cubicBezTo>
                <a:cubicBezTo>
                  <a:pt x="18077" y="21083"/>
                  <a:pt x="18077" y="21083"/>
                  <a:pt x="18077" y="21083"/>
                </a:cubicBezTo>
                <a:cubicBezTo>
                  <a:pt x="17770" y="20953"/>
                  <a:pt x="17770" y="20953"/>
                  <a:pt x="17770" y="20953"/>
                </a:cubicBezTo>
                <a:close/>
                <a:moveTo>
                  <a:pt x="11796" y="15650"/>
                </a:moveTo>
                <a:cubicBezTo>
                  <a:pt x="11796" y="15650"/>
                  <a:pt x="11796" y="15650"/>
                  <a:pt x="11796" y="15650"/>
                </a:cubicBezTo>
                <a:cubicBezTo>
                  <a:pt x="11489" y="15521"/>
                  <a:pt x="11489" y="15521"/>
                  <a:pt x="11489" y="15521"/>
                </a:cubicBezTo>
                <a:cubicBezTo>
                  <a:pt x="11183" y="15133"/>
                  <a:pt x="11183" y="15133"/>
                  <a:pt x="11183" y="15133"/>
                </a:cubicBezTo>
                <a:cubicBezTo>
                  <a:pt x="10723" y="15004"/>
                  <a:pt x="10723" y="15004"/>
                  <a:pt x="10723" y="15004"/>
                </a:cubicBezTo>
                <a:cubicBezTo>
                  <a:pt x="10723" y="15004"/>
                  <a:pt x="10570" y="14616"/>
                  <a:pt x="10570" y="14616"/>
                </a:cubicBezTo>
                <a:cubicBezTo>
                  <a:pt x="10417" y="14486"/>
                  <a:pt x="10417" y="14616"/>
                  <a:pt x="10417" y="14616"/>
                </a:cubicBezTo>
                <a:cubicBezTo>
                  <a:pt x="10417" y="14616"/>
                  <a:pt x="10417" y="14874"/>
                  <a:pt x="10264" y="15004"/>
                </a:cubicBezTo>
                <a:cubicBezTo>
                  <a:pt x="10111" y="15004"/>
                  <a:pt x="9957" y="15004"/>
                  <a:pt x="9957" y="15004"/>
                </a:cubicBezTo>
                <a:cubicBezTo>
                  <a:pt x="9651" y="15262"/>
                  <a:pt x="9651" y="15262"/>
                  <a:pt x="9651" y="15262"/>
                </a:cubicBezTo>
                <a:cubicBezTo>
                  <a:pt x="9651" y="15262"/>
                  <a:pt x="9191" y="15392"/>
                  <a:pt x="9038" y="15392"/>
                </a:cubicBezTo>
                <a:cubicBezTo>
                  <a:pt x="9038" y="15392"/>
                  <a:pt x="8885" y="15521"/>
                  <a:pt x="8885" y="15521"/>
                </a:cubicBezTo>
                <a:cubicBezTo>
                  <a:pt x="7966" y="15392"/>
                  <a:pt x="7966" y="15392"/>
                  <a:pt x="7966" y="15392"/>
                </a:cubicBezTo>
                <a:cubicBezTo>
                  <a:pt x="7660" y="15650"/>
                  <a:pt x="7660" y="15650"/>
                  <a:pt x="7660" y="15650"/>
                </a:cubicBezTo>
                <a:cubicBezTo>
                  <a:pt x="7660" y="15780"/>
                  <a:pt x="7660" y="15780"/>
                  <a:pt x="7660" y="15780"/>
                </a:cubicBezTo>
                <a:cubicBezTo>
                  <a:pt x="7813" y="16038"/>
                  <a:pt x="7813" y="16038"/>
                  <a:pt x="7813" y="16038"/>
                </a:cubicBezTo>
                <a:cubicBezTo>
                  <a:pt x="7966" y="16168"/>
                  <a:pt x="7966" y="16168"/>
                  <a:pt x="7966" y="16168"/>
                </a:cubicBezTo>
                <a:cubicBezTo>
                  <a:pt x="8119" y="16168"/>
                  <a:pt x="8119" y="16168"/>
                  <a:pt x="8119" y="16168"/>
                </a:cubicBezTo>
                <a:cubicBezTo>
                  <a:pt x="8119" y="16426"/>
                  <a:pt x="8119" y="16426"/>
                  <a:pt x="8119" y="16426"/>
                </a:cubicBezTo>
                <a:cubicBezTo>
                  <a:pt x="8272" y="16685"/>
                  <a:pt x="8272" y="16685"/>
                  <a:pt x="8272" y="16685"/>
                </a:cubicBezTo>
                <a:cubicBezTo>
                  <a:pt x="8272" y="16685"/>
                  <a:pt x="8426" y="16814"/>
                  <a:pt x="8579" y="17073"/>
                </a:cubicBezTo>
                <a:cubicBezTo>
                  <a:pt x="8732" y="17332"/>
                  <a:pt x="8579" y="17461"/>
                  <a:pt x="8579" y="17461"/>
                </a:cubicBezTo>
                <a:cubicBezTo>
                  <a:pt x="9038" y="17849"/>
                  <a:pt x="9038" y="17849"/>
                  <a:pt x="9038" y="17849"/>
                </a:cubicBezTo>
                <a:cubicBezTo>
                  <a:pt x="9345" y="17978"/>
                  <a:pt x="9345" y="17978"/>
                  <a:pt x="9345" y="17978"/>
                </a:cubicBezTo>
                <a:cubicBezTo>
                  <a:pt x="9345" y="17978"/>
                  <a:pt x="9498" y="18108"/>
                  <a:pt x="9651" y="18108"/>
                </a:cubicBezTo>
                <a:cubicBezTo>
                  <a:pt x="9651" y="18108"/>
                  <a:pt x="9651" y="18237"/>
                  <a:pt x="9651" y="18237"/>
                </a:cubicBezTo>
                <a:cubicBezTo>
                  <a:pt x="9651" y="18496"/>
                  <a:pt x="9651" y="18496"/>
                  <a:pt x="9651" y="18496"/>
                </a:cubicBezTo>
                <a:cubicBezTo>
                  <a:pt x="9804" y="18754"/>
                  <a:pt x="9804" y="18754"/>
                  <a:pt x="9804" y="18754"/>
                </a:cubicBezTo>
                <a:cubicBezTo>
                  <a:pt x="9957" y="18625"/>
                  <a:pt x="9957" y="18625"/>
                  <a:pt x="9957" y="18625"/>
                </a:cubicBezTo>
                <a:cubicBezTo>
                  <a:pt x="10111" y="18496"/>
                  <a:pt x="10111" y="18496"/>
                  <a:pt x="10111" y="18496"/>
                </a:cubicBezTo>
                <a:cubicBezTo>
                  <a:pt x="10877" y="18754"/>
                  <a:pt x="10877" y="18754"/>
                  <a:pt x="10877" y="18754"/>
                </a:cubicBezTo>
                <a:cubicBezTo>
                  <a:pt x="10877" y="18754"/>
                  <a:pt x="11489" y="19013"/>
                  <a:pt x="11643" y="19013"/>
                </a:cubicBezTo>
                <a:cubicBezTo>
                  <a:pt x="11643" y="19013"/>
                  <a:pt x="11949" y="18754"/>
                  <a:pt x="11949" y="18754"/>
                </a:cubicBezTo>
                <a:cubicBezTo>
                  <a:pt x="12102" y="18625"/>
                  <a:pt x="12562" y="18625"/>
                  <a:pt x="12562" y="18625"/>
                </a:cubicBezTo>
                <a:cubicBezTo>
                  <a:pt x="12715" y="18625"/>
                  <a:pt x="12715" y="18496"/>
                  <a:pt x="12715" y="18496"/>
                </a:cubicBezTo>
                <a:cubicBezTo>
                  <a:pt x="12715" y="18366"/>
                  <a:pt x="12868" y="18237"/>
                  <a:pt x="12868" y="18108"/>
                </a:cubicBezTo>
                <a:cubicBezTo>
                  <a:pt x="12868" y="17978"/>
                  <a:pt x="13021" y="17849"/>
                  <a:pt x="13021" y="17849"/>
                </a:cubicBezTo>
                <a:cubicBezTo>
                  <a:pt x="13021" y="17590"/>
                  <a:pt x="13021" y="17590"/>
                  <a:pt x="13021" y="17590"/>
                </a:cubicBezTo>
                <a:cubicBezTo>
                  <a:pt x="12868" y="17202"/>
                  <a:pt x="12868" y="17202"/>
                  <a:pt x="12868" y="17202"/>
                </a:cubicBezTo>
                <a:cubicBezTo>
                  <a:pt x="13021" y="16685"/>
                  <a:pt x="13021" y="16685"/>
                  <a:pt x="13021" y="16685"/>
                </a:cubicBezTo>
                <a:cubicBezTo>
                  <a:pt x="12715" y="16426"/>
                  <a:pt x="12715" y="16426"/>
                  <a:pt x="12715" y="16426"/>
                </a:cubicBezTo>
                <a:cubicBezTo>
                  <a:pt x="12562" y="16297"/>
                  <a:pt x="12562" y="16297"/>
                  <a:pt x="12562" y="16297"/>
                </a:cubicBezTo>
                <a:cubicBezTo>
                  <a:pt x="12562" y="16168"/>
                  <a:pt x="12562" y="16168"/>
                  <a:pt x="12562" y="16168"/>
                </a:cubicBezTo>
                <a:cubicBezTo>
                  <a:pt x="12562" y="16038"/>
                  <a:pt x="12562" y="16038"/>
                  <a:pt x="12562" y="16038"/>
                </a:cubicBezTo>
                <a:cubicBezTo>
                  <a:pt x="12868" y="15909"/>
                  <a:pt x="12868" y="15909"/>
                  <a:pt x="12868" y="15909"/>
                </a:cubicBezTo>
                <a:cubicBezTo>
                  <a:pt x="12868" y="15521"/>
                  <a:pt x="12868" y="15521"/>
                  <a:pt x="12868" y="15521"/>
                </a:cubicBezTo>
                <a:cubicBezTo>
                  <a:pt x="13328" y="15262"/>
                  <a:pt x="13328" y="15262"/>
                  <a:pt x="13328" y="15262"/>
                </a:cubicBezTo>
                <a:cubicBezTo>
                  <a:pt x="13481" y="14874"/>
                  <a:pt x="13481" y="14874"/>
                  <a:pt x="13481" y="14874"/>
                </a:cubicBezTo>
                <a:cubicBezTo>
                  <a:pt x="13481" y="14874"/>
                  <a:pt x="12868" y="14745"/>
                  <a:pt x="12715" y="14745"/>
                </a:cubicBezTo>
                <a:cubicBezTo>
                  <a:pt x="12409" y="14745"/>
                  <a:pt x="12562" y="14745"/>
                  <a:pt x="12562" y="14616"/>
                </a:cubicBezTo>
                <a:cubicBezTo>
                  <a:pt x="12562" y="14616"/>
                  <a:pt x="12409" y="14486"/>
                  <a:pt x="12409" y="14486"/>
                </a:cubicBezTo>
                <a:cubicBezTo>
                  <a:pt x="12409" y="14486"/>
                  <a:pt x="12102" y="14616"/>
                  <a:pt x="12102" y="14616"/>
                </a:cubicBezTo>
                <a:cubicBezTo>
                  <a:pt x="11949" y="14616"/>
                  <a:pt x="11949" y="14357"/>
                  <a:pt x="11949" y="14357"/>
                </a:cubicBezTo>
                <a:cubicBezTo>
                  <a:pt x="11949" y="14357"/>
                  <a:pt x="11643" y="14486"/>
                  <a:pt x="11643" y="14486"/>
                </a:cubicBezTo>
                <a:cubicBezTo>
                  <a:pt x="11489" y="14486"/>
                  <a:pt x="11183" y="14486"/>
                  <a:pt x="11183" y="14486"/>
                </a:cubicBezTo>
                <a:cubicBezTo>
                  <a:pt x="11183" y="14486"/>
                  <a:pt x="11183" y="14616"/>
                  <a:pt x="11183" y="14616"/>
                </a:cubicBezTo>
                <a:cubicBezTo>
                  <a:pt x="11030" y="14745"/>
                  <a:pt x="11183" y="14874"/>
                  <a:pt x="11336" y="14874"/>
                </a:cubicBezTo>
                <a:cubicBezTo>
                  <a:pt x="11336" y="15004"/>
                  <a:pt x="11489" y="15262"/>
                  <a:pt x="11489" y="15262"/>
                </a:cubicBezTo>
                <a:cubicBezTo>
                  <a:pt x="11643" y="15521"/>
                  <a:pt x="11643" y="15521"/>
                  <a:pt x="11643" y="15521"/>
                </a:cubicBezTo>
                <a:cubicBezTo>
                  <a:pt x="11796" y="15650"/>
                  <a:pt x="11796" y="15650"/>
                  <a:pt x="11796" y="15650"/>
                </a:cubicBezTo>
                <a:close/>
                <a:moveTo>
                  <a:pt x="11489" y="13840"/>
                </a:moveTo>
                <a:cubicBezTo>
                  <a:pt x="11489" y="13840"/>
                  <a:pt x="11489" y="13840"/>
                  <a:pt x="11489" y="13840"/>
                </a:cubicBezTo>
                <a:cubicBezTo>
                  <a:pt x="11796" y="13840"/>
                  <a:pt x="11796" y="13840"/>
                  <a:pt x="11796" y="13840"/>
                </a:cubicBezTo>
                <a:cubicBezTo>
                  <a:pt x="11949" y="13581"/>
                  <a:pt x="11949" y="13581"/>
                  <a:pt x="11949" y="13581"/>
                </a:cubicBezTo>
                <a:cubicBezTo>
                  <a:pt x="11949" y="13581"/>
                  <a:pt x="12102" y="13451"/>
                  <a:pt x="12102" y="13322"/>
                </a:cubicBezTo>
                <a:cubicBezTo>
                  <a:pt x="12102" y="13322"/>
                  <a:pt x="12102" y="13193"/>
                  <a:pt x="12102" y="13193"/>
                </a:cubicBezTo>
                <a:cubicBezTo>
                  <a:pt x="12102" y="12934"/>
                  <a:pt x="12102" y="12934"/>
                  <a:pt x="12102" y="12934"/>
                </a:cubicBezTo>
                <a:cubicBezTo>
                  <a:pt x="11949" y="12805"/>
                  <a:pt x="11949" y="12805"/>
                  <a:pt x="11949" y="12805"/>
                </a:cubicBezTo>
                <a:cubicBezTo>
                  <a:pt x="11796" y="12546"/>
                  <a:pt x="11796" y="12546"/>
                  <a:pt x="11796" y="12546"/>
                </a:cubicBezTo>
                <a:cubicBezTo>
                  <a:pt x="11643" y="12158"/>
                  <a:pt x="11643" y="12158"/>
                  <a:pt x="11643" y="12158"/>
                </a:cubicBezTo>
                <a:cubicBezTo>
                  <a:pt x="11336" y="12158"/>
                  <a:pt x="11336" y="12158"/>
                  <a:pt x="11336" y="12158"/>
                </a:cubicBezTo>
                <a:cubicBezTo>
                  <a:pt x="11336" y="12158"/>
                  <a:pt x="11336" y="12417"/>
                  <a:pt x="11336" y="12417"/>
                </a:cubicBezTo>
                <a:cubicBezTo>
                  <a:pt x="11336" y="12546"/>
                  <a:pt x="11489" y="12675"/>
                  <a:pt x="11489" y="12675"/>
                </a:cubicBezTo>
                <a:cubicBezTo>
                  <a:pt x="11643" y="12805"/>
                  <a:pt x="11643" y="12805"/>
                  <a:pt x="11643" y="12805"/>
                </a:cubicBezTo>
                <a:cubicBezTo>
                  <a:pt x="11643" y="12934"/>
                  <a:pt x="11643" y="12934"/>
                  <a:pt x="11643" y="12934"/>
                </a:cubicBezTo>
                <a:cubicBezTo>
                  <a:pt x="11489" y="13063"/>
                  <a:pt x="11489" y="13063"/>
                  <a:pt x="11489" y="13063"/>
                </a:cubicBezTo>
                <a:cubicBezTo>
                  <a:pt x="11336" y="13322"/>
                  <a:pt x="11336" y="13322"/>
                  <a:pt x="11336" y="13322"/>
                </a:cubicBezTo>
                <a:cubicBezTo>
                  <a:pt x="11489" y="13581"/>
                  <a:pt x="11489" y="13581"/>
                  <a:pt x="11489" y="13581"/>
                </a:cubicBezTo>
                <a:cubicBezTo>
                  <a:pt x="11489" y="13840"/>
                  <a:pt x="11489" y="13840"/>
                  <a:pt x="11489" y="13840"/>
                </a:cubicBezTo>
                <a:close/>
                <a:moveTo>
                  <a:pt x="12255" y="20307"/>
                </a:moveTo>
                <a:cubicBezTo>
                  <a:pt x="12255" y="20307"/>
                  <a:pt x="12255" y="20307"/>
                  <a:pt x="12255" y="20307"/>
                </a:cubicBezTo>
                <a:cubicBezTo>
                  <a:pt x="12409" y="20695"/>
                  <a:pt x="12409" y="20695"/>
                  <a:pt x="12409" y="20695"/>
                </a:cubicBezTo>
                <a:cubicBezTo>
                  <a:pt x="12562" y="20953"/>
                  <a:pt x="12562" y="20953"/>
                  <a:pt x="12562" y="20953"/>
                </a:cubicBezTo>
                <a:cubicBezTo>
                  <a:pt x="12562" y="20953"/>
                  <a:pt x="12868" y="21083"/>
                  <a:pt x="12868" y="20953"/>
                </a:cubicBezTo>
                <a:cubicBezTo>
                  <a:pt x="12868" y="20824"/>
                  <a:pt x="12715" y="20695"/>
                  <a:pt x="12868" y="20565"/>
                </a:cubicBezTo>
                <a:cubicBezTo>
                  <a:pt x="12868" y="20436"/>
                  <a:pt x="13021" y="20177"/>
                  <a:pt x="13021" y="20048"/>
                </a:cubicBezTo>
                <a:cubicBezTo>
                  <a:pt x="13021" y="19919"/>
                  <a:pt x="13174" y="19789"/>
                  <a:pt x="13174" y="19660"/>
                </a:cubicBezTo>
                <a:cubicBezTo>
                  <a:pt x="13328" y="19531"/>
                  <a:pt x="13481" y="19272"/>
                  <a:pt x="13481" y="19143"/>
                </a:cubicBezTo>
                <a:cubicBezTo>
                  <a:pt x="13481" y="19143"/>
                  <a:pt x="13634" y="18884"/>
                  <a:pt x="13634" y="18754"/>
                </a:cubicBezTo>
                <a:cubicBezTo>
                  <a:pt x="13634" y="18754"/>
                  <a:pt x="13634" y="18366"/>
                  <a:pt x="13634" y="18366"/>
                </a:cubicBezTo>
                <a:cubicBezTo>
                  <a:pt x="13634" y="18366"/>
                  <a:pt x="13481" y="17978"/>
                  <a:pt x="13481" y="17978"/>
                </a:cubicBezTo>
                <a:cubicBezTo>
                  <a:pt x="13328" y="18237"/>
                  <a:pt x="13328" y="18237"/>
                  <a:pt x="13328" y="18237"/>
                </a:cubicBezTo>
                <a:cubicBezTo>
                  <a:pt x="13328" y="18496"/>
                  <a:pt x="13328" y="18496"/>
                  <a:pt x="13328" y="18496"/>
                </a:cubicBezTo>
                <a:cubicBezTo>
                  <a:pt x="13021" y="19013"/>
                  <a:pt x="13021" y="19013"/>
                  <a:pt x="13021" y="19013"/>
                </a:cubicBezTo>
                <a:cubicBezTo>
                  <a:pt x="12868" y="19272"/>
                  <a:pt x="12868" y="19272"/>
                  <a:pt x="12868" y="19272"/>
                </a:cubicBezTo>
                <a:cubicBezTo>
                  <a:pt x="12562" y="19531"/>
                  <a:pt x="12562" y="19531"/>
                  <a:pt x="12562" y="19531"/>
                </a:cubicBezTo>
                <a:cubicBezTo>
                  <a:pt x="12562" y="19660"/>
                  <a:pt x="12562" y="19660"/>
                  <a:pt x="12562" y="19660"/>
                </a:cubicBezTo>
                <a:cubicBezTo>
                  <a:pt x="12562" y="19919"/>
                  <a:pt x="12562" y="19919"/>
                  <a:pt x="12562" y="19919"/>
                </a:cubicBezTo>
                <a:cubicBezTo>
                  <a:pt x="12409" y="20048"/>
                  <a:pt x="12409" y="20048"/>
                  <a:pt x="12409" y="20048"/>
                </a:cubicBezTo>
                <a:cubicBezTo>
                  <a:pt x="12409" y="20177"/>
                  <a:pt x="12409" y="20177"/>
                  <a:pt x="12409" y="20177"/>
                </a:cubicBezTo>
                <a:cubicBezTo>
                  <a:pt x="12255" y="20307"/>
                  <a:pt x="12255" y="20307"/>
                  <a:pt x="12255" y="20307"/>
                </a:cubicBezTo>
                <a:close/>
                <a:moveTo>
                  <a:pt x="11489" y="19143"/>
                </a:moveTo>
                <a:cubicBezTo>
                  <a:pt x="11489" y="19143"/>
                  <a:pt x="11489" y="19143"/>
                  <a:pt x="11489" y="19143"/>
                </a:cubicBezTo>
                <a:cubicBezTo>
                  <a:pt x="11643" y="19272"/>
                  <a:pt x="11643" y="19272"/>
                  <a:pt x="11643" y="19272"/>
                </a:cubicBezTo>
                <a:cubicBezTo>
                  <a:pt x="11643" y="19272"/>
                  <a:pt x="11796" y="19660"/>
                  <a:pt x="11949" y="19660"/>
                </a:cubicBezTo>
                <a:cubicBezTo>
                  <a:pt x="11949" y="19660"/>
                  <a:pt x="12409" y="19272"/>
                  <a:pt x="12409" y="19272"/>
                </a:cubicBezTo>
                <a:cubicBezTo>
                  <a:pt x="12409" y="19013"/>
                  <a:pt x="12409" y="19013"/>
                  <a:pt x="12409" y="19013"/>
                </a:cubicBezTo>
                <a:cubicBezTo>
                  <a:pt x="12562" y="18754"/>
                  <a:pt x="12562" y="18754"/>
                  <a:pt x="12562" y="18754"/>
                </a:cubicBezTo>
                <a:cubicBezTo>
                  <a:pt x="12102" y="18884"/>
                  <a:pt x="12102" y="18884"/>
                  <a:pt x="12102" y="18884"/>
                </a:cubicBezTo>
                <a:cubicBezTo>
                  <a:pt x="11796" y="19143"/>
                  <a:pt x="11796" y="19143"/>
                  <a:pt x="11796" y="19143"/>
                </a:cubicBezTo>
                <a:cubicBezTo>
                  <a:pt x="11489" y="19143"/>
                  <a:pt x="11489" y="19143"/>
                  <a:pt x="11489" y="19143"/>
                </a:cubicBezTo>
                <a:close/>
                <a:moveTo>
                  <a:pt x="10111" y="19401"/>
                </a:moveTo>
                <a:cubicBezTo>
                  <a:pt x="10111" y="19401"/>
                  <a:pt x="10111" y="19401"/>
                  <a:pt x="10111" y="19401"/>
                </a:cubicBezTo>
                <a:cubicBezTo>
                  <a:pt x="10111" y="19401"/>
                  <a:pt x="10264" y="19789"/>
                  <a:pt x="10264" y="19789"/>
                </a:cubicBezTo>
                <a:cubicBezTo>
                  <a:pt x="10417" y="19789"/>
                  <a:pt x="10570" y="19919"/>
                  <a:pt x="10570" y="19919"/>
                </a:cubicBezTo>
                <a:cubicBezTo>
                  <a:pt x="10877" y="20177"/>
                  <a:pt x="10877" y="20177"/>
                  <a:pt x="10877" y="20177"/>
                </a:cubicBezTo>
                <a:cubicBezTo>
                  <a:pt x="10877" y="20177"/>
                  <a:pt x="10877" y="20307"/>
                  <a:pt x="11030" y="20307"/>
                </a:cubicBezTo>
                <a:cubicBezTo>
                  <a:pt x="11030" y="20307"/>
                  <a:pt x="11336" y="20177"/>
                  <a:pt x="11336" y="20177"/>
                </a:cubicBezTo>
                <a:cubicBezTo>
                  <a:pt x="11489" y="19919"/>
                  <a:pt x="11489" y="19919"/>
                  <a:pt x="11489" y="19919"/>
                </a:cubicBezTo>
                <a:cubicBezTo>
                  <a:pt x="11489" y="19919"/>
                  <a:pt x="11183" y="19919"/>
                  <a:pt x="11183" y="19919"/>
                </a:cubicBezTo>
                <a:cubicBezTo>
                  <a:pt x="11030" y="19919"/>
                  <a:pt x="10877" y="19660"/>
                  <a:pt x="10877" y="19660"/>
                </a:cubicBezTo>
                <a:cubicBezTo>
                  <a:pt x="10877" y="19660"/>
                  <a:pt x="10723" y="19660"/>
                  <a:pt x="10723" y="19660"/>
                </a:cubicBezTo>
                <a:cubicBezTo>
                  <a:pt x="10570" y="19660"/>
                  <a:pt x="10264" y="19401"/>
                  <a:pt x="10264" y="19401"/>
                </a:cubicBezTo>
                <a:cubicBezTo>
                  <a:pt x="10111" y="19401"/>
                  <a:pt x="10111" y="19401"/>
                  <a:pt x="10111" y="19401"/>
                </a:cubicBezTo>
                <a:close/>
                <a:moveTo>
                  <a:pt x="7660" y="19013"/>
                </a:moveTo>
                <a:cubicBezTo>
                  <a:pt x="7660" y="19013"/>
                  <a:pt x="7660" y="19013"/>
                  <a:pt x="7660" y="19013"/>
                </a:cubicBezTo>
                <a:cubicBezTo>
                  <a:pt x="7966" y="19143"/>
                  <a:pt x="7966" y="19143"/>
                  <a:pt x="7966" y="19143"/>
                </a:cubicBezTo>
                <a:cubicBezTo>
                  <a:pt x="8119" y="19272"/>
                  <a:pt x="8119" y="19272"/>
                  <a:pt x="8119" y="19272"/>
                </a:cubicBezTo>
                <a:cubicBezTo>
                  <a:pt x="8426" y="19401"/>
                  <a:pt x="8426" y="19401"/>
                  <a:pt x="8426" y="19401"/>
                </a:cubicBezTo>
                <a:cubicBezTo>
                  <a:pt x="8119" y="19660"/>
                  <a:pt x="8119" y="19660"/>
                  <a:pt x="8119" y="19660"/>
                </a:cubicBezTo>
                <a:cubicBezTo>
                  <a:pt x="8119" y="19660"/>
                  <a:pt x="8272" y="19919"/>
                  <a:pt x="8426" y="19789"/>
                </a:cubicBezTo>
                <a:cubicBezTo>
                  <a:pt x="8579" y="19789"/>
                  <a:pt x="8579" y="19789"/>
                  <a:pt x="8579" y="19789"/>
                </a:cubicBezTo>
                <a:cubicBezTo>
                  <a:pt x="8579" y="19789"/>
                  <a:pt x="8885" y="19919"/>
                  <a:pt x="8885" y="19919"/>
                </a:cubicBezTo>
                <a:cubicBezTo>
                  <a:pt x="9038" y="20048"/>
                  <a:pt x="9191" y="20048"/>
                  <a:pt x="9345" y="20048"/>
                </a:cubicBezTo>
                <a:cubicBezTo>
                  <a:pt x="9498" y="20048"/>
                  <a:pt x="9498" y="19919"/>
                  <a:pt x="9498" y="19919"/>
                </a:cubicBezTo>
                <a:cubicBezTo>
                  <a:pt x="9498" y="19789"/>
                  <a:pt x="9498" y="19660"/>
                  <a:pt x="9498" y="19660"/>
                </a:cubicBezTo>
                <a:cubicBezTo>
                  <a:pt x="9345" y="19401"/>
                  <a:pt x="9345" y="19401"/>
                  <a:pt x="9345" y="19401"/>
                </a:cubicBezTo>
                <a:cubicBezTo>
                  <a:pt x="9191" y="19143"/>
                  <a:pt x="9191" y="19143"/>
                  <a:pt x="9191" y="19143"/>
                </a:cubicBezTo>
                <a:cubicBezTo>
                  <a:pt x="8579" y="19013"/>
                  <a:pt x="8579" y="19013"/>
                  <a:pt x="8579" y="19013"/>
                </a:cubicBezTo>
                <a:cubicBezTo>
                  <a:pt x="8272" y="18754"/>
                  <a:pt x="8272" y="18754"/>
                  <a:pt x="8272" y="18754"/>
                </a:cubicBezTo>
                <a:cubicBezTo>
                  <a:pt x="7813" y="18625"/>
                  <a:pt x="7813" y="18625"/>
                  <a:pt x="7813" y="18625"/>
                </a:cubicBezTo>
                <a:cubicBezTo>
                  <a:pt x="7660" y="18625"/>
                  <a:pt x="7660" y="18625"/>
                  <a:pt x="7660" y="18625"/>
                </a:cubicBezTo>
                <a:cubicBezTo>
                  <a:pt x="7660" y="19013"/>
                  <a:pt x="7660" y="19013"/>
                  <a:pt x="7660" y="19013"/>
                </a:cubicBezTo>
                <a:close/>
                <a:moveTo>
                  <a:pt x="12715" y="3234"/>
                </a:moveTo>
                <a:cubicBezTo>
                  <a:pt x="12715" y="3234"/>
                  <a:pt x="12715" y="3234"/>
                  <a:pt x="12715" y="3234"/>
                </a:cubicBezTo>
                <a:cubicBezTo>
                  <a:pt x="12715" y="3363"/>
                  <a:pt x="12715" y="3363"/>
                  <a:pt x="12715" y="3363"/>
                </a:cubicBezTo>
                <a:cubicBezTo>
                  <a:pt x="12715" y="3363"/>
                  <a:pt x="12868" y="3363"/>
                  <a:pt x="12868" y="3363"/>
                </a:cubicBezTo>
                <a:cubicBezTo>
                  <a:pt x="12868" y="3363"/>
                  <a:pt x="13021" y="3363"/>
                  <a:pt x="13021" y="3363"/>
                </a:cubicBezTo>
                <a:cubicBezTo>
                  <a:pt x="13021" y="3363"/>
                  <a:pt x="13328" y="3492"/>
                  <a:pt x="13328" y="3492"/>
                </a:cubicBezTo>
                <a:cubicBezTo>
                  <a:pt x="13328" y="3622"/>
                  <a:pt x="13481" y="3492"/>
                  <a:pt x="13481" y="3492"/>
                </a:cubicBezTo>
                <a:cubicBezTo>
                  <a:pt x="13634" y="3492"/>
                  <a:pt x="13634" y="3363"/>
                  <a:pt x="13634" y="3234"/>
                </a:cubicBezTo>
                <a:cubicBezTo>
                  <a:pt x="13634" y="3234"/>
                  <a:pt x="13787" y="3104"/>
                  <a:pt x="13787" y="3104"/>
                </a:cubicBezTo>
                <a:cubicBezTo>
                  <a:pt x="13787" y="3104"/>
                  <a:pt x="14247" y="2846"/>
                  <a:pt x="14247" y="2846"/>
                </a:cubicBezTo>
                <a:cubicBezTo>
                  <a:pt x="14247" y="2716"/>
                  <a:pt x="13940" y="2716"/>
                  <a:pt x="13940" y="2716"/>
                </a:cubicBezTo>
                <a:cubicBezTo>
                  <a:pt x="13940" y="2716"/>
                  <a:pt x="13481" y="2846"/>
                  <a:pt x="13481" y="2846"/>
                </a:cubicBezTo>
                <a:cubicBezTo>
                  <a:pt x="13481" y="2846"/>
                  <a:pt x="13021" y="2975"/>
                  <a:pt x="13021" y="2975"/>
                </a:cubicBezTo>
                <a:lnTo>
                  <a:pt x="12715" y="3234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02" name="Shape 2302"/>
          <p:cNvSpPr/>
          <p:nvPr/>
        </p:nvSpPr>
        <p:spPr>
          <a:xfrm>
            <a:off x="7180799" y="2599321"/>
            <a:ext cx="330932" cy="376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2" h="21600" extrusionOk="0">
                <a:moveTo>
                  <a:pt x="11435" y="4755"/>
                </a:moveTo>
                <a:cubicBezTo>
                  <a:pt x="11276" y="4483"/>
                  <a:pt x="11276" y="4483"/>
                  <a:pt x="11276" y="4483"/>
                </a:cubicBezTo>
                <a:cubicBezTo>
                  <a:pt x="10959" y="4483"/>
                  <a:pt x="10959" y="4483"/>
                  <a:pt x="10959" y="4483"/>
                </a:cubicBezTo>
                <a:cubicBezTo>
                  <a:pt x="10482" y="4755"/>
                  <a:pt x="10482" y="4755"/>
                  <a:pt x="10482" y="4755"/>
                </a:cubicBezTo>
                <a:cubicBezTo>
                  <a:pt x="10482" y="4483"/>
                  <a:pt x="10482" y="4483"/>
                  <a:pt x="10482" y="4483"/>
                </a:cubicBezTo>
                <a:cubicBezTo>
                  <a:pt x="11118" y="4211"/>
                  <a:pt x="11118" y="4211"/>
                  <a:pt x="11118" y="4211"/>
                </a:cubicBezTo>
                <a:cubicBezTo>
                  <a:pt x="11435" y="4075"/>
                  <a:pt x="11435" y="4075"/>
                  <a:pt x="11435" y="4075"/>
                </a:cubicBezTo>
                <a:cubicBezTo>
                  <a:pt x="11594" y="3804"/>
                  <a:pt x="11594" y="3804"/>
                  <a:pt x="11594" y="3804"/>
                </a:cubicBezTo>
                <a:cubicBezTo>
                  <a:pt x="11912" y="3396"/>
                  <a:pt x="11912" y="3396"/>
                  <a:pt x="11912" y="3396"/>
                </a:cubicBezTo>
                <a:cubicBezTo>
                  <a:pt x="11912" y="3396"/>
                  <a:pt x="12229" y="3125"/>
                  <a:pt x="12388" y="2989"/>
                </a:cubicBezTo>
                <a:cubicBezTo>
                  <a:pt x="12547" y="2989"/>
                  <a:pt x="13182" y="2717"/>
                  <a:pt x="13182" y="2717"/>
                </a:cubicBezTo>
                <a:cubicBezTo>
                  <a:pt x="13182" y="2717"/>
                  <a:pt x="13818" y="2445"/>
                  <a:pt x="13976" y="2445"/>
                </a:cubicBezTo>
                <a:cubicBezTo>
                  <a:pt x="14135" y="2445"/>
                  <a:pt x="15247" y="2309"/>
                  <a:pt x="15247" y="2309"/>
                </a:cubicBezTo>
                <a:cubicBezTo>
                  <a:pt x="16359" y="2581"/>
                  <a:pt x="16359" y="2581"/>
                  <a:pt x="16359" y="2581"/>
                </a:cubicBezTo>
                <a:cubicBezTo>
                  <a:pt x="16359" y="2581"/>
                  <a:pt x="16676" y="2309"/>
                  <a:pt x="16994" y="2309"/>
                </a:cubicBezTo>
                <a:cubicBezTo>
                  <a:pt x="16994" y="2309"/>
                  <a:pt x="17312" y="2445"/>
                  <a:pt x="17471" y="2445"/>
                </a:cubicBezTo>
                <a:cubicBezTo>
                  <a:pt x="17629" y="2445"/>
                  <a:pt x="17947" y="2309"/>
                  <a:pt x="17947" y="2309"/>
                </a:cubicBezTo>
                <a:cubicBezTo>
                  <a:pt x="18582" y="2309"/>
                  <a:pt x="18582" y="2309"/>
                  <a:pt x="18582" y="2309"/>
                </a:cubicBezTo>
                <a:cubicBezTo>
                  <a:pt x="19059" y="2853"/>
                  <a:pt x="19059" y="2853"/>
                  <a:pt x="19059" y="2853"/>
                </a:cubicBezTo>
                <a:cubicBezTo>
                  <a:pt x="19218" y="3396"/>
                  <a:pt x="19218" y="3396"/>
                  <a:pt x="19218" y="3396"/>
                </a:cubicBezTo>
                <a:cubicBezTo>
                  <a:pt x="20012" y="3532"/>
                  <a:pt x="20012" y="3532"/>
                  <a:pt x="20012" y="3532"/>
                </a:cubicBezTo>
                <a:cubicBezTo>
                  <a:pt x="20012" y="3532"/>
                  <a:pt x="19853" y="3804"/>
                  <a:pt x="19853" y="3940"/>
                </a:cubicBezTo>
                <a:cubicBezTo>
                  <a:pt x="20012" y="3940"/>
                  <a:pt x="20488" y="4075"/>
                  <a:pt x="20488" y="4075"/>
                </a:cubicBezTo>
                <a:cubicBezTo>
                  <a:pt x="20488" y="4211"/>
                  <a:pt x="20488" y="4211"/>
                  <a:pt x="20488" y="4211"/>
                </a:cubicBezTo>
                <a:cubicBezTo>
                  <a:pt x="20488" y="4211"/>
                  <a:pt x="20488" y="4755"/>
                  <a:pt x="20488" y="4891"/>
                </a:cubicBezTo>
                <a:cubicBezTo>
                  <a:pt x="20488" y="5026"/>
                  <a:pt x="20488" y="5842"/>
                  <a:pt x="20488" y="5842"/>
                </a:cubicBezTo>
                <a:cubicBezTo>
                  <a:pt x="20488" y="5842"/>
                  <a:pt x="20012" y="6657"/>
                  <a:pt x="19853" y="6657"/>
                </a:cubicBezTo>
                <a:cubicBezTo>
                  <a:pt x="19694" y="6792"/>
                  <a:pt x="19853" y="7336"/>
                  <a:pt x="19853" y="7336"/>
                </a:cubicBezTo>
                <a:cubicBezTo>
                  <a:pt x="19694" y="8015"/>
                  <a:pt x="19694" y="8015"/>
                  <a:pt x="19694" y="8015"/>
                </a:cubicBezTo>
                <a:cubicBezTo>
                  <a:pt x="19694" y="8015"/>
                  <a:pt x="19694" y="8558"/>
                  <a:pt x="19535" y="8423"/>
                </a:cubicBezTo>
                <a:cubicBezTo>
                  <a:pt x="19376" y="8423"/>
                  <a:pt x="18582" y="8151"/>
                  <a:pt x="18582" y="8151"/>
                </a:cubicBezTo>
                <a:cubicBezTo>
                  <a:pt x="17947" y="8287"/>
                  <a:pt x="17947" y="8287"/>
                  <a:pt x="17947" y="8287"/>
                </a:cubicBezTo>
                <a:cubicBezTo>
                  <a:pt x="17947" y="8694"/>
                  <a:pt x="17947" y="8694"/>
                  <a:pt x="17947" y="8694"/>
                </a:cubicBezTo>
                <a:cubicBezTo>
                  <a:pt x="18265" y="8830"/>
                  <a:pt x="18265" y="8830"/>
                  <a:pt x="18265" y="8830"/>
                </a:cubicBezTo>
                <a:cubicBezTo>
                  <a:pt x="17788" y="8830"/>
                  <a:pt x="17788" y="8830"/>
                  <a:pt x="17788" y="8830"/>
                </a:cubicBezTo>
                <a:cubicBezTo>
                  <a:pt x="17788" y="9102"/>
                  <a:pt x="17788" y="9102"/>
                  <a:pt x="17788" y="9102"/>
                </a:cubicBezTo>
                <a:cubicBezTo>
                  <a:pt x="17788" y="9102"/>
                  <a:pt x="17947" y="9374"/>
                  <a:pt x="18106" y="9509"/>
                </a:cubicBezTo>
                <a:cubicBezTo>
                  <a:pt x="18106" y="9645"/>
                  <a:pt x="18582" y="9645"/>
                  <a:pt x="18582" y="9645"/>
                </a:cubicBezTo>
                <a:cubicBezTo>
                  <a:pt x="18900" y="9917"/>
                  <a:pt x="18900" y="9917"/>
                  <a:pt x="18900" y="9917"/>
                </a:cubicBezTo>
                <a:cubicBezTo>
                  <a:pt x="19376" y="9781"/>
                  <a:pt x="19376" y="9781"/>
                  <a:pt x="19376" y="9781"/>
                </a:cubicBezTo>
                <a:cubicBezTo>
                  <a:pt x="19694" y="10325"/>
                  <a:pt x="19694" y="10325"/>
                  <a:pt x="19694" y="10325"/>
                </a:cubicBezTo>
                <a:cubicBezTo>
                  <a:pt x="19535" y="10596"/>
                  <a:pt x="19535" y="10596"/>
                  <a:pt x="19535" y="10596"/>
                </a:cubicBezTo>
                <a:cubicBezTo>
                  <a:pt x="19535" y="10596"/>
                  <a:pt x="19535" y="10868"/>
                  <a:pt x="19535" y="11004"/>
                </a:cubicBezTo>
                <a:cubicBezTo>
                  <a:pt x="19535" y="11140"/>
                  <a:pt x="19694" y="11275"/>
                  <a:pt x="19535" y="11275"/>
                </a:cubicBezTo>
                <a:cubicBezTo>
                  <a:pt x="19535" y="11275"/>
                  <a:pt x="19218" y="11411"/>
                  <a:pt x="19218" y="11411"/>
                </a:cubicBezTo>
                <a:cubicBezTo>
                  <a:pt x="19059" y="11683"/>
                  <a:pt x="19059" y="11683"/>
                  <a:pt x="19059" y="11683"/>
                </a:cubicBezTo>
                <a:cubicBezTo>
                  <a:pt x="19059" y="11683"/>
                  <a:pt x="18741" y="11819"/>
                  <a:pt x="18582" y="11819"/>
                </a:cubicBezTo>
                <a:cubicBezTo>
                  <a:pt x="18424" y="11955"/>
                  <a:pt x="18424" y="11955"/>
                  <a:pt x="18424" y="12091"/>
                </a:cubicBezTo>
                <a:cubicBezTo>
                  <a:pt x="18424" y="12091"/>
                  <a:pt x="17788" y="11955"/>
                  <a:pt x="17788" y="11955"/>
                </a:cubicBezTo>
                <a:cubicBezTo>
                  <a:pt x="17788" y="12362"/>
                  <a:pt x="17788" y="12362"/>
                  <a:pt x="17788" y="12362"/>
                </a:cubicBezTo>
                <a:cubicBezTo>
                  <a:pt x="17471" y="12362"/>
                  <a:pt x="17471" y="12362"/>
                  <a:pt x="17471" y="12362"/>
                </a:cubicBezTo>
                <a:cubicBezTo>
                  <a:pt x="17788" y="12770"/>
                  <a:pt x="17788" y="12770"/>
                  <a:pt x="17788" y="12770"/>
                </a:cubicBezTo>
                <a:cubicBezTo>
                  <a:pt x="18265" y="13042"/>
                  <a:pt x="18265" y="13042"/>
                  <a:pt x="18265" y="13042"/>
                </a:cubicBezTo>
                <a:cubicBezTo>
                  <a:pt x="18106" y="13177"/>
                  <a:pt x="18106" y="13177"/>
                  <a:pt x="18106" y="13177"/>
                </a:cubicBezTo>
                <a:cubicBezTo>
                  <a:pt x="17788" y="13313"/>
                  <a:pt x="17788" y="13313"/>
                  <a:pt x="17788" y="13313"/>
                </a:cubicBezTo>
                <a:cubicBezTo>
                  <a:pt x="17629" y="13585"/>
                  <a:pt x="17629" y="13585"/>
                  <a:pt x="17629" y="13585"/>
                </a:cubicBezTo>
                <a:cubicBezTo>
                  <a:pt x="17153" y="13585"/>
                  <a:pt x="17153" y="13585"/>
                  <a:pt x="17153" y="13585"/>
                </a:cubicBezTo>
                <a:cubicBezTo>
                  <a:pt x="16676" y="13721"/>
                  <a:pt x="16676" y="13721"/>
                  <a:pt x="16676" y="13721"/>
                </a:cubicBezTo>
                <a:cubicBezTo>
                  <a:pt x="16518" y="13721"/>
                  <a:pt x="16518" y="13721"/>
                  <a:pt x="16518" y="13721"/>
                </a:cubicBezTo>
                <a:cubicBezTo>
                  <a:pt x="16041" y="13721"/>
                  <a:pt x="16041" y="13721"/>
                  <a:pt x="16041" y="13721"/>
                </a:cubicBezTo>
                <a:cubicBezTo>
                  <a:pt x="15882" y="13992"/>
                  <a:pt x="15882" y="13992"/>
                  <a:pt x="15882" y="13992"/>
                </a:cubicBezTo>
                <a:cubicBezTo>
                  <a:pt x="15724" y="13721"/>
                  <a:pt x="15724" y="13721"/>
                  <a:pt x="15724" y="13721"/>
                </a:cubicBezTo>
                <a:cubicBezTo>
                  <a:pt x="15247" y="13585"/>
                  <a:pt x="15247" y="13585"/>
                  <a:pt x="15247" y="13585"/>
                </a:cubicBezTo>
                <a:cubicBezTo>
                  <a:pt x="14929" y="13313"/>
                  <a:pt x="14929" y="13313"/>
                  <a:pt x="14929" y="13313"/>
                </a:cubicBezTo>
                <a:cubicBezTo>
                  <a:pt x="14453" y="13449"/>
                  <a:pt x="14453" y="13449"/>
                  <a:pt x="14453" y="13449"/>
                </a:cubicBezTo>
                <a:cubicBezTo>
                  <a:pt x="14929" y="13721"/>
                  <a:pt x="14929" y="13721"/>
                  <a:pt x="14929" y="13721"/>
                </a:cubicBezTo>
                <a:cubicBezTo>
                  <a:pt x="14612" y="13721"/>
                  <a:pt x="14612" y="13721"/>
                  <a:pt x="14612" y="13721"/>
                </a:cubicBezTo>
                <a:cubicBezTo>
                  <a:pt x="13818" y="13585"/>
                  <a:pt x="13818" y="13585"/>
                  <a:pt x="13818" y="13585"/>
                </a:cubicBezTo>
                <a:cubicBezTo>
                  <a:pt x="13818" y="13992"/>
                  <a:pt x="13818" y="13992"/>
                  <a:pt x="13818" y="13992"/>
                </a:cubicBezTo>
                <a:cubicBezTo>
                  <a:pt x="13818" y="14264"/>
                  <a:pt x="13818" y="14264"/>
                  <a:pt x="13818" y="14264"/>
                </a:cubicBezTo>
                <a:cubicBezTo>
                  <a:pt x="13818" y="14264"/>
                  <a:pt x="13659" y="14400"/>
                  <a:pt x="13818" y="14400"/>
                </a:cubicBezTo>
                <a:cubicBezTo>
                  <a:pt x="13976" y="14400"/>
                  <a:pt x="14294" y="14672"/>
                  <a:pt x="14294" y="14672"/>
                </a:cubicBezTo>
                <a:cubicBezTo>
                  <a:pt x="14294" y="14943"/>
                  <a:pt x="14294" y="14943"/>
                  <a:pt x="14294" y="14943"/>
                </a:cubicBezTo>
                <a:cubicBezTo>
                  <a:pt x="14453" y="15215"/>
                  <a:pt x="14453" y="15215"/>
                  <a:pt x="14453" y="15215"/>
                </a:cubicBezTo>
                <a:cubicBezTo>
                  <a:pt x="14453" y="15351"/>
                  <a:pt x="14453" y="15351"/>
                  <a:pt x="14453" y="15351"/>
                </a:cubicBezTo>
                <a:cubicBezTo>
                  <a:pt x="14771" y="15758"/>
                  <a:pt x="14771" y="15758"/>
                  <a:pt x="14771" y="15758"/>
                </a:cubicBezTo>
                <a:cubicBezTo>
                  <a:pt x="14771" y="16166"/>
                  <a:pt x="14771" y="16166"/>
                  <a:pt x="14771" y="16166"/>
                </a:cubicBezTo>
                <a:cubicBezTo>
                  <a:pt x="15088" y="16574"/>
                  <a:pt x="15088" y="16574"/>
                  <a:pt x="15088" y="16574"/>
                </a:cubicBezTo>
                <a:cubicBezTo>
                  <a:pt x="14929" y="16981"/>
                  <a:pt x="14929" y="16981"/>
                  <a:pt x="14929" y="16981"/>
                </a:cubicBezTo>
                <a:cubicBezTo>
                  <a:pt x="14929" y="16981"/>
                  <a:pt x="15088" y="17253"/>
                  <a:pt x="14929" y="17389"/>
                </a:cubicBezTo>
                <a:cubicBezTo>
                  <a:pt x="14929" y="17389"/>
                  <a:pt x="14612" y="17660"/>
                  <a:pt x="14612" y="17660"/>
                </a:cubicBezTo>
                <a:cubicBezTo>
                  <a:pt x="14453" y="17932"/>
                  <a:pt x="14453" y="17932"/>
                  <a:pt x="14453" y="17932"/>
                </a:cubicBezTo>
                <a:cubicBezTo>
                  <a:pt x="14135" y="18068"/>
                  <a:pt x="14135" y="18068"/>
                  <a:pt x="14135" y="18068"/>
                </a:cubicBezTo>
                <a:cubicBezTo>
                  <a:pt x="14135" y="18340"/>
                  <a:pt x="14135" y="18340"/>
                  <a:pt x="14135" y="18340"/>
                </a:cubicBezTo>
                <a:cubicBezTo>
                  <a:pt x="14135" y="18340"/>
                  <a:pt x="14135" y="18747"/>
                  <a:pt x="14294" y="18747"/>
                </a:cubicBezTo>
                <a:cubicBezTo>
                  <a:pt x="14294" y="18747"/>
                  <a:pt x="14612" y="18475"/>
                  <a:pt x="14612" y="18475"/>
                </a:cubicBezTo>
                <a:cubicBezTo>
                  <a:pt x="14612" y="18475"/>
                  <a:pt x="14929" y="18747"/>
                  <a:pt x="14771" y="18883"/>
                </a:cubicBezTo>
                <a:cubicBezTo>
                  <a:pt x="14771" y="18883"/>
                  <a:pt x="14135" y="18883"/>
                  <a:pt x="14135" y="18883"/>
                </a:cubicBezTo>
                <a:cubicBezTo>
                  <a:pt x="13818" y="18883"/>
                  <a:pt x="13818" y="18883"/>
                  <a:pt x="13818" y="18883"/>
                </a:cubicBezTo>
                <a:cubicBezTo>
                  <a:pt x="13818" y="18883"/>
                  <a:pt x="13659" y="19155"/>
                  <a:pt x="13500" y="19155"/>
                </a:cubicBezTo>
                <a:cubicBezTo>
                  <a:pt x="13500" y="19291"/>
                  <a:pt x="13500" y="19426"/>
                  <a:pt x="13500" y="19426"/>
                </a:cubicBezTo>
                <a:cubicBezTo>
                  <a:pt x="13182" y="19155"/>
                  <a:pt x="13182" y="19155"/>
                  <a:pt x="13182" y="19155"/>
                </a:cubicBezTo>
                <a:cubicBezTo>
                  <a:pt x="13024" y="19291"/>
                  <a:pt x="13024" y="19291"/>
                  <a:pt x="13024" y="19291"/>
                </a:cubicBezTo>
                <a:cubicBezTo>
                  <a:pt x="13182" y="19562"/>
                  <a:pt x="13182" y="19562"/>
                  <a:pt x="13182" y="19562"/>
                </a:cubicBezTo>
                <a:cubicBezTo>
                  <a:pt x="13182" y="19834"/>
                  <a:pt x="13182" y="19834"/>
                  <a:pt x="13182" y="19834"/>
                </a:cubicBezTo>
                <a:cubicBezTo>
                  <a:pt x="13182" y="19834"/>
                  <a:pt x="13500" y="19834"/>
                  <a:pt x="13500" y="19834"/>
                </a:cubicBezTo>
                <a:cubicBezTo>
                  <a:pt x="13500" y="19834"/>
                  <a:pt x="13818" y="19970"/>
                  <a:pt x="13818" y="19970"/>
                </a:cubicBezTo>
                <a:cubicBezTo>
                  <a:pt x="13818" y="19970"/>
                  <a:pt x="13659" y="20106"/>
                  <a:pt x="13818" y="20106"/>
                </a:cubicBezTo>
                <a:cubicBezTo>
                  <a:pt x="13818" y="20242"/>
                  <a:pt x="13818" y="20242"/>
                  <a:pt x="13976" y="20242"/>
                </a:cubicBezTo>
                <a:cubicBezTo>
                  <a:pt x="14135" y="20377"/>
                  <a:pt x="14135" y="20377"/>
                  <a:pt x="14135" y="20377"/>
                </a:cubicBezTo>
                <a:cubicBezTo>
                  <a:pt x="14135" y="20377"/>
                  <a:pt x="14135" y="20649"/>
                  <a:pt x="14135" y="20785"/>
                </a:cubicBezTo>
                <a:cubicBezTo>
                  <a:pt x="13976" y="20785"/>
                  <a:pt x="13976" y="20921"/>
                  <a:pt x="13976" y="20921"/>
                </a:cubicBezTo>
                <a:cubicBezTo>
                  <a:pt x="13818" y="20921"/>
                  <a:pt x="13818" y="20921"/>
                  <a:pt x="13818" y="20921"/>
                </a:cubicBezTo>
                <a:cubicBezTo>
                  <a:pt x="13659" y="21057"/>
                  <a:pt x="13659" y="21192"/>
                  <a:pt x="13659" y="21192"/>
                </a:cubicBezTo>
                <a:cubicBezTo>
                  <a:pt x="13659" y="21192"/>
                  <a:pt x="13500" y="21192"/>
                  <a:pt x="13500" y="21192"/>
                </a:cubicBezTo>
                <a:cubicBezTo>
                  <a:pt x="13500" y="21328"/>
                  <a:pt x="13659" y="21464"/>
                  <a:pt x="13659" y="21600"/>
                </a:cubicBezTo>
                <a:cubicBezTo>
                  <a:pt x="13659" y="21600"/>
                  <a:pt x="13659" y="21600"/>
                  <a:pt x="13500" y="21600"/>
                </a:cubicBezTo>
                <a:cubicBezTo>
                  <a:pt x="13500" y="21600"/>
                  <a:pt x="13500" y="21600"/>
                  <a:pt x="13500" y="21600"/>
                </a:cubicBezTo>
                <a:cubicBezTo>
                  <a:pt x="13500" y="21600"/>
                  <a:pt x="13182" y="21328"/>
                  <a:pt x="13182" y="21328"/>
                </a:cubicBezTo>
                <a:cubicBezTo>
                  <a:pt x="13024" y="21328"/>
                  <a:pt x="12865" y="21464"/>
                  <a:pt x="12547" y="21464"/>
                </a:cubicBezTo>
                <a:cubicBezTo>
                  <a:pt x="12388" y="21328"/>
                  <a:pt x="12388" y="21328"/>
                  <a:pt x="12388" y="21328"/>
                </a:cubicBezTo>
                <a:cubicBezTo>
                  <a:pt x="11753" y="21464"/>
                  <a:pt x="11753" y="21464"/>
                  <a:pt x="11753" y="21464"/>
                </a:cubicBezTo>
                <a:cubicBezTo>
                  <a:pt x="11753" y="21192"/>
                  <a:pt x="11753" y="21192"/>
                  <a:pt x="11753" y="21192"/>
                </a:cubicBezTo>
                <a:cubicBezTo>
                  <a:pt x="11594" y="20921"/>
                  <a:pt x="11594" y="20921"/>
                  <a:pt x="11594" y="20921"/>
                </a:cubicBezTo>
                <a:cubicBezTo>
                  <a:pt x="11594" y="20921"/>
                  <a:pt x="11594" y="20649"/>
                  <a:pt x="11594" y="20513"/>
                </a:cubicBezTo>
                <a:cubicBezTo>
                  <a:pt x="11594" y="20513"/>
                  <a:pt x="11753" y="20377"/>
                  <a:pt x="11753" y="20377"/>
                </a:cubicBezTo>
                <a:cubicBezTo>
                  <a:pt x="11912" y="20377"/>
                  <a:pt x="12071" y="20106"/>
                  <a:pt x="12071" y="20106"/>
                </a:cubicBezTo>
                <a:cubicBezTo>
                  <a:pt x="12071" y="20106"/>
                  <a:pt x="12229" y="19834"/>
                  <a:pt x="12388" y="19698"/>
                </a:cubicBezTo>
                <a:cubicBezTo>
                  <a:pt x="12388" y="19698"/>
                  <a:pt x="12547" y="19291"/>
                  <a:pt x="12547" y="19291"/>
                </a:cubicBezTo>
                <a:cubicBezTo>
                  <a:pt x="12547" y="19155"/>
                  <a:pt x="12706" y="19019"/>
                  <a:pt x="12706" y="19019"/>
                </a:cubicBezTo>
                <a:cubicBezTo>
                  <a:pt x="12706" y="19019"/>
                  <a:pt x="13024" y="18747"/>
                  <a:pt x="13024" y="18611"/>
                </a:cubicBezTo>
                <a:cubicBezTo>
                  <a:pt x="13024" y="18475"/>
                  <a:pt x="12865" y="18475"/>
                  <a:pt x="12706" y="18475"/>
                </a:cubicBezTo>
                <a:cubicBezTo>
                  <a:pt x="12706" y="18475"/>
                  <a:pt x="12229" y="18340"/>
                  <a:pt x="12071" y="18204"/>
                </a:cubicBezTo>
                <a:cubicBezTo>
                  <a:pt x="11912" y="18204"/>
                  <a:pt x="11594" y="18068"/>
                  <a:pt x="11276" y="18068"/>
                </a:cubicBezTo>
                <a:cubicBezTo>
                  <a:pt x="10959" y="17932"/>
                  <a:pt x="11118" y="17932"/>
                  <a:pt x="11276" y="17660"/>
                </a:cubicBezTo>
                <a:cubicBezTo>
                  <a:pt x="11276" y="17525"/>
                  <a:pt x="10959" y="17525"/>
                  <a:pt x="10959" y="17389"/>
                </a:cubicBezTo>
                <a:cubicBezTo>
                  <a:pt x="10959" y="17389"/>
                  <a:pt x="10800" y="17525"/>
                  <a:pt x="10641" y="17660"/>
                </a:cubicBezTo>
                <a:cubicBezTo>
                  <a:pt x="10482" y="17660"/>
                  <a:pt x="10324" y="17525"/>
                  <a:pt x="10165" y="17525"/>
                </a:cubicBezTo>
                <a:cubicBezTo>
                  <a:pt x="10165" y="17525"/>
                  <a:pt x="9688" y="17525"/>
                  <a:pt x="9688" y="17525"/>
                </a:cubicBezTo>
                <a:cubicBezTo>
                  <a:pt x="9688" y="17525"/>
                  <a:pt x="9688" y="17389"/>
                  <a:pt x="9688" y="17253"/>
                </a:cubicBezTo>
                <a:cubicBezTo>
                  <a:pt x="9688" y="17117"/>
                  <a:pt x="9529" y="17117"/>
                  <a:pt x="9529" y="17117"/>
                </a:cubicBezTo>
                <a:cubicBezTo>
                  <a:pt x="9529" y="17117"/>
                  <a:pt x="9212" y="17117"/>
                  <a:pt x="9212" y="16981"/>
                </a:cubicBezTo>
                <a:cubicBezTo>
                  <a:pt x="9053" y="16981"/>
                  <a:pt x="9212" y="16981"/>
                  <a:pt x="9212" y="16845"/>
                </a:cubicBezTo>
                <a:cubicBezTo>
                  <a:pt x="9212" y="16709"/>
                  <a:pt x="9212" y="16845"/>
                  <a:pt x="9053" y="16845"/>
                </a:cubicBezTo>
                <a:cubicBezTo>
                  <a:pt x="8894" y="16845"/>
                  <a:pt x="8894" y="16438"/>
                  <a:pt x="8894" y="16438"/>
                </a:cubicBezTo>
                <a:cubicBezTo>
                  <a:pt x="8894" y="16438"/>
                  <a:pt x="8735" y="16166"/>
                  <a:pt x="8735" y="16030"/>
                </a:cubicBezTo>
                <a:cubicBezTo>
                  <a:pt x="8576" y="15758"/>
                  <a:pt x="8576" y="16030"/>
                  <a:pt x="8576" y="16030"/>
                </a:cubicBezTo>
                <a:cubicBezTo>
                  <a:pt x="8259" y="16438"/>
                  <a:pt x="8259" y="16438"/>
                  <a:pt x="8259" y="16438"/>
                </a:cubicBezTo>
                <a:cubicBezTo>
                  <a:pt x="8259" y="16438"/>
                  <a:pt x="8100" y="16438"/>
                  <a:pt x="7624" y="16302"/>
                </a:cubicBezTo>
                <a:cubicBezTo>
                  <a:pt x="7306" y="16166"/>
                  <a:pt x="7465" y="16166"/>
                  <a:pt x="7465" y="16166"/>
                </a:cubicBezTo>
                <a:cubicBezTo>
                  <a:pt x="7782" y="15894"/>
                  <a:pt x="7782" y="15894"/>
                  <a:pt x="7782" y="15894"/>
                </a:cubicBezTo>
                <a:cubicBezTo>
                  <a:pt x="7782" y="15894"/>
                  <a:pt x="7465" y="15758"/>
                  <a:pt x="7306" y="15758"/>
                </a:cubicBezTo>
                <a:cubicBezTo>
                  <a:pt x="7147" y="15623"/>
                  <a:pt x="7147" y="15623"/>
                  <a:pt x="6988" y="15894"/>
                </a:cubicBezTo>
                <a:cubicBezTo>
                  <a:pt x="6829" y="16030"/>
                  <a:pt x="6829" y="16030"/>
                  <a:pt x="6671" y="16166"/>
                </a:cubicBezTo>
                <a:cubicBezTo>
                  <a:pt x="6512" y="16302"/>
                  <a:pt x="6512" y="16302"/>
                  <a:pt x="6194" y="16302"/>
                </a:cubicBezTo>
                <a:cubicBezTo>
                  <a:pt x="6035" y="16302"/>
                  <a:pt x="6035" y="16166"/>
                  <a:pt x="5876" y="16166"/>
                </a:cubicBezTo>
                <a:cubicBezTo>
                  <a:pt x="5876" y="16030"/>
                  <a:pt x="5876" y="16030"/>
                  <a:pt x="5718" y="15894"/>
                </a:cubicBezTo>
                <a:cubicBezTo>
                  <a:pt x="5718" y="15758"/>
                  <a:pt x="5559" y="15758"/>
                  <a:pt x="5559" y="15758"/>
                </a:cubicBezTo>
                <a:cubicBezTo>
                  <a:pt x="5559" y="15758"/>
                  <a:pt x="5241" y="15894"/>
                  <a:pt x="5241" y="16030"/>
                </a:cubicBezTo>
                <a:cubicBezTo>
                  <a:pt x="5082" y="16030"/>
                  <a:pt x="5241" y="16166"/>
                  <a:pt x="5241" y="16302"/>
                </a:cubicBezTo>
                <a:cubicBezTo>
                  <a:pt x="5400" y="16438"/>
                  <a:pt x="5241" y="16574"/>
                  <a:pt x="5241" y="16574"/>
                </a:cubicBezTo>
                <a:cubicBezTo>
                  <a:pt x="5241" y="16574"/>
                  <a:pt x="4924" y="16574"/>
                  <a:pt x="4765" y="16574"/>
                </a:cubicBezTo>
                <a:cubicBezTo>
                  <a:pt x="4606" y="16574"/>
                  <a:pt x="4447" y="16574"/>
                  <a:pt x="4288" y="16438"/>
                </a:cubicBezTo>
                <a:cubicBezTo>
                  <a:pt x="3971" y="16302"/>
                  <a:pt x="4129" y="16574"/>
                  <a:pt x="4129" y="16709"/>
                </a:cubicBezTo>
                <a:cubicBezTo>
                  <a:pt x="4129" y="16709"/>
                  <a:pt x="3812" y="16981"/>
                  <a:pt x="3812" y="16981"/>
                </a:cubicBezTo>
                <a:cubicBezTo>
                  <a:pt x="3812" y="16981"/>
                  <a:pt x="3812" y="16981"/>
                  <a:pt x="3812" y="16981"/>
                </a:cubicBezTo>
                <a:cubicBezTo>
                  <a:pt x="3494" y="16981"/>
                  <a:pt x="3176" y="16845"/>
                  <a:pt x="3176" y="16845"/>
                </a:cubicBezTo>
                <a:cubicBezTo>
                  <a:pt x="3018" y="16981"/>
                  <a:pt x="3018" y="16981"/>
                  <a:pt x="3018" y="16981"/>
                </a:cubicBezTo>
                <a:cubicBezTo>
                  <a:pt x="2541" y="16845"/>
                  <a:pt x="2541" y="16845"/>
                  <a:pt x="2541" y="16845"/>
                </a:cubicBezTo>
                <a:cubicBezTo>
                  <a:pt x="2382" y="16845"/>
                  <a:pt x="2382" y="16845"/>
                  <a:pt x="2382" y="16845"/>
                </a:cubicBezTo>
                <a:cubicBezTo>
                  <a:pt x="2224" y="16438"/>
                  <a:pt x="2224" y="16438"/>
                  <a:pt x="2224" y="16438"/>
                </a:cubicBezTo>
                <a:cubicBezTo>
                  <a:pt x="2065" y="16438"/>
                  <a:pt x="2065" y="16438"/>
                  <a:pt x="2065" y="16438"/>
                </a:cubicBezTo>
                <a:cubicBezTo>
                  <a:pt x="1429" y="16166"/>
                  <a:pt x="1429" y="16166"/>
                  <a:pt x="1429" y="16166"/>
                </a:cubicBezTo>
                <a:cubicBezTo>
                  <a:pt x="1271" y="16030"/>
                  <a:pt x="1271" y="16030"/>
                  <a:pt x="1271" y="16030"/>
                </a:cubicBezTo>
                <a:cubicBezTo>
                  <a:pt x="953" y="16166"/>
                  <a:pt x="953" y="16166"/>
                  <a:pt x="953" y="16166"/>
                </a:cubicBezTo>
                <a:cubicBezTo>
                  <a:pt x="794" y="16302"/>
                  <a:pt x="794" y="16302"/>
                  <a:pt x="794" y="16302"/>
                </a:cubicBezTo>
                <a:cubicBezTo>
                  <a:pt x="794" y="16302"/>
                  <a:pt x="476" y="16438"/>
                  <a:pt x="318" y="16438"/>
                </a:cubicBezTo>
                <a:cubicBezTo>
                  <a:pt x="318" y="16302"/>
                  <a:pt x="0" y="15758"/>
                  <a:pt x="0" y="15758"/>
                </a:cubicBezTo>
                <a:cubicBezTo>
                  <a:pt x="159" y="15351"/>
                  <a:pt x="159" y="15351"/>
                  <a:pt x="159" y="15351"/>
                </a:cubicBezTo>
                <a:cubicBezTo>
                  <a:pt x="159" y="15351"/>
                  <a:pt x="635" y="15215"/>
                  <a:pt x="635" y="15215"/>
                </a:cubicBezTo>
                <a:cubicBezTo>
                  <a:pt x="635" y="15215"/>
                  <a:pt x="953" y="15215"/>
                  <a:pt x="953" y="15215"/>
                </a:cubicBezTo>
                <a:cubicBezTo>
                  <a:pt x="953" y="15215"/>
                  <a:pt x="1112" y="15215"/>
                  <a:pt x="1112" y="15351"/>
                </a:cubicBezTo>
                <a:cubicBezTo>
                  <a:pt x="1271" y="15351"/>
                  <a:pt x="1588" y="15623"/>
                  <a:pt x="1747" y="15623"/>
                </a:cubicBezTo>
                <a:cubicBezTo>
                  <a:pt x="1747" y="15623"/>
                  <a:pt x="2065" y="15758"/>
                  <a:pt x="2065" y="15758"/>
                </a:cubicBezTo>
                <a:cubicBezTo>
                  <a:pt x="2224" y="15758"/>
                  <a:pt x="2541" y="15894"/>
                  <a:pt x="2541" y="15894"/>
                </a:cubicBezTo>
                <a:cubicBezTo>
                  <a:pt x="2541" y="15894"/>
                  <a:pt x="2859" y="15894"/>
                  <a:pt x="2859" y="15894"/>
                </a:cubicBezTo>
                <a:cubicBezTo>
                  <a:pt x="2859" y="15894"/>
                  <a:pt x="3176" y="15758"/>
                  <a:pt x="3176" y="15758"/>
                </a:cubicBezTo>
                <a:cubicBezTo>
                  <a:pt x="3176" y="15758"/>
                  <a:pt x="3176" y="15758"/>
                  <a:pt x="3176" y="15758"/>
                </a:cubicBezTo>
                <a:cubicBezTo>
                  <a:pt x="3335" y="15623"/>
                  <a:pt x="3335" y="15487"/>
                  <a:pt x="3335" y="15487"/>
                </a:cubicBezTo>
                <a:cubicBezTo>
                  <a:pt x="3335" y="15487"/>
                  <a:pt x="3494" y="15487"/>
                  <a:pt x="3494" y="15487"/>
                </a:cubicBezTo>
                <a:cubicBezTo>
                  <a:pt x="3494" y="15623"/>
                  <a:pt x="3653" y="15758"/>
                  <a:pt x="3653" y="15758"/>
                </a:cubicBezTo>
                <a:cubicBezTo>
                  <a:pt x="3653" y="15758"/>
                  <a:pt x="3812" y="15894"/>
                  <a:pt x="3812" y="15894"/>
                </a:cubicBezTo>
                <a:cubicBezTo>
                  <a:pt x="3971" y="16030"/>
                  <a:pt x="4129" y="16030"/>
                  <a:pt x="4129" y="16030"/>
                </a:cubicBezTo>
                <a:cubicBezTo>
                  <a:pt x="4129" y="16030"/>
                  <a:pt x="4288" y="15894"/>
                  <a:pt x="4288" y="15894"/>
                </a:cubicBezTo>
                <a:cubicBezTo>
                  <a:pt x="4288" y="15894"/>
                  <a:pt x="4447" y="16030"/>
                  <a:pt x="4447" y="15894"/>
                </a:cubicBezTo>
                <a:cubicBezTo>
                  <a:pt x="4447" y="15894"/>
                  <a:pt x="4606" y="15894"/>
                  <a:pt x="4606" y="15894"/>
                </a:cubicBezTo>
                <a:cubicBezTo>
                  <a:pt x="4606" y="15894"/>
                  <a:pt x="4765" y="15758"/>
                  <a:pt x="4606" y="15758"/>
                </a:cubicBezTo>
                <a:cubicBezTo>
                  <a:pt x="4606" y="15758"/>
                  <a:pt x="4606" y="15623"/>
                  <a:pt x="4606" y="15758"/>
                </a:cubicBezTo>
                <a:cubicBezTo>
                  <a:pt x="4447" y="15758"/>
                  <a:pt x="4447" y="15758"/>
                  <a:pt x="4288" y="15758"/>
                </a:cubicBezTo>
                <a:cubicBezTo>
                  <a:pt x="4129" y="15758"/>
                  <a:pt x="3812" y="15623"/>
                  <a:pt x="3812" y="15623"/>
                </a:cubicBezTo>
                <a:cubicBezTo>
                  <a:pt x="3812" y="15487"/>
                  <a:pt x="3653" y="15487"/>
                  <a:pt x="3653" y="15351"/>
                </a:cubicBezTo>
                <a:cubicBezTo>
                  <a:pt x="3494" y="15351"/>
                  <a:pt x="3494" y="15215"/>
                  <a:pt x="3335" y="15215"/>
                </a:cubicBezTo>
                <a:cubicBezTo>
                  <a:pt x="3176" y="15215"/>
                  <a:pt x="3176" y="15215"/>
                  <a:pt x="3176" y="15215"/>
                </a:cubicBezTo>
                <a:cubicBezTo>
                  <a:pt x="3176" y="15215"/>
                  <a:pt x="3018" y="15351"/>
                  <a:pt x="3018" y="15487"/>
                </a:cubicBezTo>
                <a:cubicBezTo>
                  <a:pt x="3018" y="15487"/>
                  <a:pt x="3176" y="15623"/>
                  <a:pt x="2859" y="15487"/>
                </a:cubicBezTo>
                <a:cubicBezTo>
                  <a:pt x="2541" y="15487"/>
                  <a:pt x="2224" y="15487"/>
                  <a:pt x="2224" y="15487"/>
                </a:cubicBezTo>
                <a:cubicBezTo>
                  <a:pt x="1747" y="15079"/>
                  <a:pt x="1747" y="15079"/>
                  <a:pt x="1747" y="15079"/>
                </a:cubicBezTo>
                <a:cubicBezTo>
                  <a:pt x="1747" y="15079"/>
                  <a:pt x="1588" y="15079"/>
                  <a:pt x="1429" y="15079"/>
                </a:cubicBezTo>
                <a:cubicBezTo>
                  <a:pt x="1429" y="15079"/>
                  <a:pt x="1112" y="14943"/>
                  <a:pt x="1112" y="14808"/>
                </a:cubicBezTo>
                <a:cubicBezTo>
                  <a:pt x="1112" y="14808"/>
                  <a:pt x="953" y="14672"/>
                  <a:pt x="953" y="14536"/>
                </a:cubicBezTo>
                <a:cubicBezTo>
                  <a:pt x="953" y="14536"/>
                  <a:pt x="794" y="14536"/>
                  <a:pt x="794" y="14400"/>
                </a:cubicBezTo>
                <a:cubicBezTo>
                  <a:pt x="794" y="14400"/>
                  <a:pt x="635" y="14264"/>
                  <a:pt x="635" y="14264"/>
                </a:cubicBezTo>
                <a:cubicBezTo>
                  <a:pt x="635" y="14264"/>
                  <a:pt x="635" y="14128"/>
                  <a:pt x="794" y="13992"/>
                </a:cubicBezTo>
                <a:cubicBezTo>
                  <a:pt x="1112" y="13992"/>
                  <a:pt x="1112" y="13992"/>
                  <a:pt x="1271" y="13992"/>
                </a:cubicBezTo>
                <a:cubicBezTo>
                  <a:pt x="1429" y="13992"/>
                  <a:pt x="1271" y="13992"/>
                  <a:pt x="1588" y="13992"/>
                </a:cubicBezTo>
                <a:cubicBezTo>
                  <a:pt x="1906" y="13992"/>
                  <a:pt x="1747" y="13992"/>
                  <a:pt x="1906" y="13992"/>
                </a:cubicBezTo>
                <a:cubicBezTo>
                  <a:pt x="2065" y="13992"/>
                  <a:pt x="2382" y="13992"/>
                  <a:pt x="2382" y="13992"/>
                </a:cubicBezTo>
                <a:cubicBezTo>
                  <a:pt x="2382" y="13992"/>
                  <a:pt x="2065" y="13857"/>
                  <a:pt x="2541" y="13992"/>
                </a:cubicBezTo>
                <a:cubicBezTo>
                  <a:pt x="2541" y="13992"/>
                  <a:pt x="3176" y="14128"/>
                  <a:pt x="3018" y="14400"/>
                </a:cubicBezTo>
                <a:cubicBezTo>
                  <a:pt x="3018" y="14400"/>
                  <a:pt x="2859" y="14536"/>
                  <a:pt x="2859" y="14536"/>
                </a:cubicBezTo>
                <a:cubicBezTo>
                  <a:pt x="2859" y="14536"/>
                  <a:pt x="3176" y="14672"/>
                  <a:pt x="3176" y="14672"/>
                </a:cubicBezTo>
                <a:cubicBezTo>
                  <a:pt x="3176" y="14672"/>
                  <a:pt x="3335" y="14536"/>
                  <a:pt x="3335" y="14536"/>
                </a:cubicBezTo>
                <a:cubicBezTo>
                  <a:pt x="3494" y="14672"/>
                  <a:pt x="3494" y="14672"/>
                  <a:pt x="3494" y="14672"/>
                </a:cubicBezTo>
                <a:cubicBezTo>
                  <a:pt x="3812" y="14943"/>
                  <a:pt x="3812" y="14943"/>
                  <a:pt x="3812" y="14943"/>
                </a:cubicBezTo>
                <a:cubicBezTo>
                  <a:pt x="3812" y="14943"/>
                  <a:pt x="4129" y="14943"/>
                  <a:pt x="4129" y="14943"/>
                </a:cubicBezTo>
                <a:cubicBezTo>
                  <a:pt x="3971" y="15079"/>
                  <a:pt x="3812" y="14808"/>
                  <a:pt x="3971" y="15079"/>
                </a:cubicBezTo>
                <a:cubicBezTo>
                  <a:pt x="4129" y="15351"/>
                  <a:pt x="4288" y="15487"/>
                  <a:pt x="4288" y="15487"/>
                </a:cubicBezTo>
                <a:cubicBezTo>
                  <a:pt x="4447" y="15487"/>
                  <a:pt x="4447" y="15487"/>
                  <a:pt x="4447" y="15487"/>
                </a:cubicBezTo>
                <a:cubicBezTo>
                  <a:pt x="4447" y="15487"/>
                  <a:pt x="4447" y="15351"/>
                  <a:pt x="4606" y="15351"/>
                </a:cubicBezTo>
                <a:cubicBezTo>
                  <a:pt x="4606" y="15487"/>
                  <a:pt x="4924" y="15487"/>
                  <a:pt x="5082" y="15487"/>
                </a:cubicBezTo>
                <a:cubicBezTo>
                  <a:pt x="5082" y="15487"/>
                  <a:pt x="5082" y="15351"/>
                  <a:pt x="4924" y="15079"/>
                </a:cubicBezTo>
                <a:cubicBezTo>
                  <a:pt x="4765" y="14943"/>
                  <a:pt x="4606" y="14808"/>
                  <a:pt x="4606" y="14808"/>
                </a:cubicBezTo>
                <a:cubicBezTo>
                  <a:pt x="4447" y="14808"/>
                  <a:pt x="4606" y="14943"/>
                  <a:pt x="4288" y="14808"/>
                </a:cubicBezTo>
                <a:cubicBezTo>
                  <a:pt x="3971" y="14672"/>
                  <a:pt x="3971" y="14808"/>
                  <a:pt x="3812" y="14672"/>
                </a:cubicBezTo>
                <a:cubicBezTo>
                  <a:pt x="3653" y="14400"/>
                  <a:pt x="3494" y="14400"/>
                  <a:pt x="3494" y="14264"/>
                </a:cubicBezTo>
                <a:cubicBezTo>
                  <a:pt x="3494" y="14264"/>
                  <a:pt x="3653" y="14264"/>
                  <a:pt x="3812" y="14128"/>
                </a:cubicBezTo>
                <a:cubicBezTo>
                  <a:pt x="3971" y="14128"/>
                  <a:pt x="3653" y="13992"/>
                  <a:pt x="3971" y="14128"/>
                </a:cubicBezTo>
                <a:cubicBezTo>
                  <a:pt x="4447" y="14264"/>
                  <a:pt x="4447" y="14264"/>
                  <a:pt x="4606" y="14264"/>
                </a:cubicBezTo>
                <a:cubicBezTo>
                  <a:pt x="4606" y="14264"/>
                  <a:pt x="4924" y="14264"/>
                  <a:pt x="4606" y="14128"/>
                </a:cubicBezTo>
                <a:cubicBezTo>
                  <a:pt x="4288" y="14128"/>
                  <a:pt x="4129" y="13992"/>
                  <a:pt x="4129" y="13992"/>
                </a:cubicBezTo>
                <a:cubicBezTo>
                  <a:pt x="3812" y="13992"/>
                  <a:pt x="3812" y="13992"/>
                  <a:pt x="3812" y="13992"/>
                </a:cubicBezTo>
                <a:cubicBezTo>
                  <a:pt x="3812" y="13992"/>
                  <a:pt x="3812" y="13992"/>
                  <a:pt x="3653" y="13992"/>
                </a:cubicBezTo>
                <a:cubicBezTo>
                  <a:pt x="3494" y="13992"/>
                  <a:pt x="3494" y="14128"/>
                  <a:pt x="3494" y="13992"/>
                </a:cubicBezTo>
                <a:cubicBezTo>
                  <a:pt x="3335" y="13992"/>
                  <a:pt x="3176" y="13992"/>
                  <a:pt x="3176" y="13857"/>
                </a:cubicBezTo>
                <a:cubicBezTo>
                  <a:pt x="3018" y="13857"/>
                  <a:pt x="2859" y="13721"/>
                  <a:pt x="2859" y="13721"/>
                </a:cubicBezTo>
                <a:cubicBezTo>
                  <a:pt x="2859" y="13585"/>
                  <a:pt x="2700" y="13449"/>
                  <a:pt x="2700" y="13449"/>
                </a:cubicBezTo>
                <a:cubicBezTo>
                  <a:pt x="2700" y="13449"/>
                  <a:pt x="2700" y="13449"/>
                  <a:pt x="2700" y="13449"/>
                </a:cubicBezTo>
                <a:cubicBezTo>
                  <a:pt x="2541" y="13449"/>
                  <a:pt x="2382" y="13449"/>
                  <a:pt x="2224" y="13449"/>
                </a:cubicBezTo>
                <a:cubicBezTo>
                  <a:pt x="2224" y="13449"/>
                  <a:pt x="2065" y="13449"/>
                  <a:pt x="2065" y="13449"/>
                </a:cubicBezTo>
                <a:cubicBezTo>
                  <a:pt x="2065" y="13313"/>
                  <a:pt x="2065" y="13313"/>
                  <a:pt x="2065" y="13177"/>
                </a:cubicBezTo>
                <a:cubicBezTo>
                  <a:pt x="2065" y="13177"/>
                  <a:pt x="2065" y="13042"/>
                  <a:pt x="2224" y="13042"/>
                </a:cubicBezTo>
                <a:cubicBezTo>
                  <a:pt x="2382" y="13042"/>
                  <a:pt x="2541" y="13042"/>
                  <a:pt x="2700" y="13042"/>
                </a:cubicBezTo>
                <a:cubicBezTo>
                  <a:pt x="2859" y="13042"/>
                  <a:pt x="3018" y="13042"/>
                  <a:pt x="3176" y="13042"/>
                </a:cubicBezTo>
                <a:cubicBezTo>
                  <a:pt x="3176" y="13042"/>
                  <a:pt x="3335" y="13177"/>
                  <a:pt x="3335" y="13177"/>
                </a:cubicBezTo>
                <a:cubicBezTo>
                  <a:pt x="3494" y="13313"/>
                  <a:pt x="3653" y="13313"/>
                  <a:pt x="3653" y="13313"/>
                </a:cubicBezTo>
                <a:cubicBezTo>
                  <a:pt x="3653" y="13449"/>
                  <a:pt x="3653" y="13449"/>
                  <a:pt x="3812" y="13449"/>
                </a:cubicBezTo>
                <a:cubicBezTo>
                  <a:pt x="3812" y="13585"/>
                  <a:pt x="3971" y="13585"/>
                  <a:pt x="3971" y="13585"/>
                </a:cubicBezTo>
                <a:cubicBezTo>
                  <a:pt x="4129" y="13857"/>
                  <a:pt x="4129" y="13857"/>
                  <a:pt x="4129" y="13857"/>
                </a:cubicBezTo>
                <a:cubicBezTo>
                  <a:pt x="4129" y="13857"/>
                  <a:pt x="4129" y="13857"/>
                  <a:pt x="4129" y="13857"/>
                </a:cubicBezTo>
                <a:cubicBezTo>
                  <a:pt x="4447" y="13992"/>
                  <a:pt x="4447" y="13992"/>
                  <a:pt x="4447" y="13992"/>
                </a:cubicBezTo>
                <a:cubicBezTo>
                  <a:pt x="4447" y="13992"/>
                  <a:pt x="4924" y="14128"/>
                  <a:pt x="4924" y="14128"/>
                </a:cubicBezTo>
                <a:cubicBezTo>
                  <a:pt x="4924" y="14128"/>
                  <a:pt x="4924" y="14128"/>
                  <a:pt x="5082" y="14128"/>
                </a:cubicBezTo>
                <a:cubicBezTo>
                  <a:pt x="5241" y="14128"/>
                  <a:pt x="5241" y="13992"/>
                  <a:pt x="5241" y="13992"/>
                </a:cubicBezTo>
                <a:cubicBezTo>
                  <a:pt x="5241" y="13992"/>
                  <a:pt x="5400" y="13992"/>
                  <a:pt x="5400" y="13992"/>
                </a:cubicBezTo>
                <a:cubicBezTo>
                  <a:pt x="5400" y="13992"/>
                  <a:pt x="5876" y="13721"/>
                  <a:pt x="5876" y="13721"/>
                </a:cubicBezTo>
                <a:cubicBezTo>
                  <a:pt x="5876" y="13857"/>
                  <a:pt x="6035" y="13857"/>
                  <a:pt x="6194" y="13857"/>
                </a:cubicBezTo>
                <a:cubicBezTo>
                  <a:pt x="6194" y="13857"/>
                  <a:pt x="6671" y="14128"/>
                  <a:pt x="6671" y="14128"/>
                </a:cubicBezTo>
                <a:cubicBezTo>
                  <a:pt x="6671" y="13992"/>
                  <a:pt x="6671" y="13857"/>
                  <a:pt x="6671" y="13857"/>
                </a:cubicBezTo>
                <a:cubicBezTo>
                  <a:pt x="6671" y="13857"/>
                  <a:pt x="6829" y="13721"/>
                  <a:pt x="6829" y="13721"/>
                </a:cubicBezTo>
                <a:cubicBezTo>
                  <a:pt x="7465" y="13721"/>
                  <a:pt x="7465" y="13721"/>
                  <a:pt x="7465" y="13721"/>
                </a:cubicBezTo>
                <a:cubicBezTo>
                  <a:pt x="7465" y="13721"/>
                  <a:pt x="7624" y="13585"/>
                  <a:pt x="7624" y="13585"/>
                </a:cubicBezTo>
                <a:cubicBezTo>
                  <a:pt x="7465" y="13585"/>
                  <a:pt x="7306" y="13585"/>
                  <a:pt x="7306" y="13585"/>
                </a:cubicBezTo>
                <a:cubicBezTo>
                  <a:pt x="6988" y="13721"/>
                  <a:pt x="6988" y="13721"/>
                  <a:pt x="6988" y="13721"/>
                </a:cubicBezTo>
                <a:cubicBezTo>
                  <a:pt x="6671" y="13721"/>
                  <a:pt x="6671" y="13721"/>
                  <a:pt x="6671" y="13721"/>
                </a:cubicBezTo>
                <a:cubicBezTo>
                  <a:pt x="6671" y="13721"/>
                  <a:pt x="6512" y="13857"/>
                  <a:pt x="6512" y="13857"/>
                </a:cubicBezTo>
                <a:cubicBezTo>
                  <a:pt x="6353" y="13857"/>
                  <a:pt x="6194" y="13721"/>
                  <a:pt x="6194" y="13721"/>
                </a:cubicBezTo>
                <a:cubicBezTo>
                  <a:pt x="6035" y="13585"/>
                  <a:pt x="5718" y="13449"/>
                  <a:pt x="5718" y="13449"/>
                </a:cubicBezTo>
                <a:cubicBezTo>
                  <a:pt x="5559" y="13449"/>
                  <a:pt x="5718" y="13449"/>
                  <a:pt x="5400" y="13313"/>
                </a:cubicBezTo>
                <a:cubicBezTo>
                  <a:pt x="5082" y="13177"/>
                  <a:pt x="4924" y="13042"/>
                  <a:pt x="4924" y="13042"/>
                </a:cubicBezTo>
                <a:cubicBezTo>
                  <a:pt x="4765" y="12906"/>
                  <a:pt x="4765" y="12906"/>
                  <a:pt x="4765" y="12906"/>
                </a:cubicBezTo>
                <a:cubicBezTo>
                  <a:pt x="4765" y="12906"/>
                  <a:pt x="4765" y="12770"/>
                  <a:pt x="4606" y="12770"/>
                </a:cubicBezTo>
                <a:cubicBezTo>
                  <a:pt x="4447" y="12634"/>
                  <a:pt x="3971" y="12498"/>
                  <a:pt x="3971" y="12498"/>
                </a:cubicBezTo>
                <a:cubicBezTo>
                  <a:pt x="3971" y="12498"/>
                  <a:pt x="3971" y="12362"/>
                  <a:pt x="3971" y="12362"/>
                </a:cubicBezTo>
                <a:cubicBezTo>
                  <a:pt x="3971" y="12362"/>
                  <a:pt x="3971" y="11955"/>
                  <a:pt x="3971" y="11955"/>
                </a:cubicBezTo>
                <a:cubicBezTo>
                  <a:pt x="3971" y="11819"/>
                  <a:pt x="3812" y="11547"/>
                  <a:pt x="3812" y="11547"/>
                </a:cubicBezTo>
                <a:cubicBezTo>
                  <a:pt x="3812" y="11547"/>
                  <a:pt x="4129" y="11411"/>
                  <a:pt x="4129" y="11411"/>
                </a:cubicBezTo>
                <a:cubicBezTo>
                  <a:pt x="4288" y="11411"/>
                  <a:pt x="4447" y="11547"/>
                  <a:pt x="4447" y="11547"/>
                </a:cubicBezTo>
                <a:cubicBezTo>
                  <a:pt x="4606" y="11411"/>
                  <a:pt x="4606" y="11411"/>
                  <a:pt x="4606" y="11411"/>
                </a:cubicBezTo>
                <a:cubicBezTo>
                  <a:pt x="5876" y="9917"/>
                  <a:pt x="5876" y="9917"/>
                  <a:pt x="5876" y="9917"/>
                </a:cubicBezTo>
                <a:cubicBezTo>
                  <a:pt x="6988" y="8558"/>
                  <a:pt x="6988" y="8558"/>
                  <a:pt x="6988" y="8558"/>
                </a:cubicBezTo>
                <a:cubicBezTo>
                  <a:pt x="7465" y="6521"/>
                  <a:pt x="7465" y="6521"/>
                  <a:pt x="7465" y="6521"/>
                </a:cubicBezTo>
                <a:cubicBezTo>
                  <a:pt x="7782" y="5570"/>
                  <a:pt x="7782" y="5570"/>
                  <a:pt x="7782" y="5570"/>
                </a:cubicBezTo>
                <a:cubicBezTo>
                  <a:pt x="8100" y="4755"/>
                  <a:pt x="8100" y="4755"/>
                  <a:pt x="8100" y="4755"/>
                </a:cubicBezTo>
                <a:cubicBezTo>
                  <a:pt x="8100" y="4755"/>
                  <a:pt x="8100" y="4619"/>
                  <a:pt x="8259" y="4755"/>
                </a:cubicBezTo>
                <a:cubicBezTo>
                  <a:pt x="8259" y="4755"/>
                  <a:pt x="8418" y="5026"/>
                  <a:pt x="8418" y="5026"/>
                </a:cubicBezTo>
                <a:cubicBezTo>
                  <a:pt x="8576" y="5162"/>
                  <a:pt x="8576" y="5162"/>
                  <a:pt x="8576" y="5162"/>
                </a:cubicBezTo>
                <a:cubicBezTo>
                  <a:pt x="8735" y="5162"/>
                  <a:pt x="8735" y="5162"/>
                  <a:pt x="8735" y="5162"/>
                </a:cubicBezTo>
                <a:cubicBezTo>
                  <a:pt x="8735" y="5162"/>
                  <a:pt x="9053" y="5026"/>
                  <a:pt x="9212" y="5026"/>
                </a:cubicBezTo>
                <a:cubicBezTo>
                  <a:pt x="9212" y="5026"/>
                  <a:pt x="9847" y="5298"/>
                  <a:pt x="9847" y="5298"/>
                </a:cubicBezTo>
                <a:cubicBezTo>
                  <a:pt x="9847" y="5298"/>
                  <a:pt x="9847" y="5570"/>
                  <a:pt x="9847" y="5706"/>
                </a:cubicBezTo>
                <a:cubicBezTo>
                  <a:pt x="9847" y="5706"/>
                  <a:pt x="10165" y="5977"/>
                  <a:pt x="10006" y="6113"/>
                </a:cubicBezTo>
                <a:cubicBezTo>
                  <a:pt x="10006" y="6113"/>
                  <a:pt x="9847" y="6385"/>
                  <a:pt x="9847" y="6385"/>
                </a:cubicBezTo>
                <a:cubicBezTo>
                  <a:pt x="9847" y="6385"/>
                  <a:pt x="10006" y="6521"/>
                  <a:pt x="10006" y="6521"/>
                </a:cubicBezTo>
                <a:cubicBezTo>
                  <a:pt x="10165" y="6521"/>
                  <a:pt x="10165" y="6521"/>
                  <a:pt x="10324" y="6521"/>
                </a:cubicBezTo>
                <a:cubicBezTo>
                  <a:pt x="10482" y="6521"/>
                  <a:pt x="10641" y="6657"/>
                  <a:pt x="10641" y="6657"/>
                </a:cubicBezTo>
                <a:cubicBezTo>
                  <a:pt x="10641" y="6657"/>
                  <a:pt x="10641" y="6792"/>
                  <a:pt x="10641" y="6792"/>
                </a:cubicBezTo>
                <a:cubicBezTo>
                  <a:pt x="10641" y="6792"/>
                  <a:pt x="10641" y="7064"/>
                  <a:pt x="10641" y="7064"/>
                </a:cubicBezTo>
                <a:cubicBezTo>
                  <a:pt x="10641" y="7200"/>
                  <a:pt x="10324" y="7200"/>
                  <a:pt x="10324" y="7200"/>
                </a:cubicBezTo>
                <a:cubicBezTo>
                  <a:pt x="10324" y="7200"/>
                  <a:pt x="10324" y="7336"/>
                  <a:pt x="10324" y="7336"/>
                </a:cubicBezTo>
                <a:cubicBezTo>
                  <a:pt x="10165" y="7472"/>
                  <a:pt x="10006" y="7608"/>
                  <a:pt x="9847" y="7608"/>
                </a:cubicBezTo>
                <a:cubicBezTo>
                  <a:pt x="9847" y="7608"/>
                  <a:pt x="9529" y="7336"/>
                  <a:pt x="9529" y="7336"/>
                </a:cubicBezTo>
                <a:cubicBezTo>
                  <a:pt x="9529" y="7336"/>
                  <a:pt x="9371" y="7472"/>
                  <a:pt x="9371" y="7472"/>
                </a:cubicBezTo>
                <a:cubicBezTo>
                  <a:pt x="9529" y="7743"/>
                  <a:pt x="9529" y="7743"/>
                  <a:pt x="9529" y="7743"/>
                </a:cubicBezTo>
                <a:cubicBezTo>
                  <a:pt x="9688" y="8151"/>
                  <a:pt x="9688" y="8151"/>
                  <a:pt x="9688" y="8151"/>
                </a:cubicBezTo>
                <a:cubicBezTo>
                  <a:pt x="9529" y="8287"/>
                  <a:pt x="9529" y="8287"/>
                  <a:pt x="9529" y="8287"/>
                </a:cubicBezTo>
                <a:cubicBezTo>
                  <a:pt x="9688" y="8694"/>
                  <a:pt x="9688" y="8694"/>
                  <a:pt x="9688" y="8694"/>
                </a:cubicBezTo>
                <a:cubicBezTo>
                  <a:pt x="9688" y="8966"/>
                  <a:pt x="9688" y="8966"/>
                  <a:pt x="9688" y="8966"/>
                </a:cubicBezTo>
                <a:cubicBezTo>
                  <a:pt x="9371" y="9102"/>
                  <a:pt x="9371" y="9102"/>
                  <a:pt x="9371" y="9102"/>
                </a:cubicBezTo>
                <a:cubicBezTo>
                  <a:pt x="9371" y="9102"/>
                  <a:pt x="9212" y="9238"/>
                  <a:pt x="9053" y="9238"/>
                </a:cubicBezTo>
                <a:cubicBezTo>
                  <a:pt x="9053" y="9238"/>
                  <a:pt x="8894" y="9102"/>
                  <a:pt x="8894" y="9238"/>
                </a:cubicBezTo>
                <a:cubicBezTo>
                  <a:pt x="9053" y="9374"/>
                  <a:pt x="9053" y="9509"/>
                  <a:pt x="9212" y="9509"/>
                </a:cubicBezTo>
                <a:cubicBezTo>
                  <a:pt x="9371" y="9509"/>
                  <a:pt x="9688" y="9509"/>
                  <a:pt x="9688" y="9509"/>
                </a:cubicBezTo>
                <a:cubicBezTo>
                  <a:pt x="10006" y="9917"/>
                  <a:pt x="10006" y="9917"/>
                  <a:pt x="10006" y="9917"/>
                </a:cubicBezTo>
                <a:cubicBezTo>
                  <a:pt x="10006" y="9917"/>
                  <a:pt x="10165" y="9917"/>
                  <a:pt x="10324" y="9917"/>
                </a:cubicBezTo>
                <a:cubicBezTo>
                  <a:pt x="10324" y="9917"/>
                  <a:pt x="10641" y="10053"/>
                  <a:pt x="10641" y="10053"/>
                </a:cubicBezTo>
                <a:cubicBezTo>
                  <a:pt x="10641" y="10053"/>
                  <a:pt x="10641" y="10053"/>
                  <a:pt x="10800" y="10189"/>
                </a:cubicBezTo>
                <a:cubicBezTo>
                  <a:pt x="10959" y="10189"/>
                  <a:pt x="11276" y="10325"/>
                  <a:pt x="11276" y="10325"/>
                </a:cubicBezTo>
                <a:cubicBezTo>
                  <a:pt x="11276" y="10325"/>
                  <a:pt x="11276" y="10189"/>
                  <a:pt x="11118" y="10189"/>
                </a:cubicBezTo>
                <a:cubicBezTo>
                  <a:pt x="11118" y="10189"/>
                  <a:pt x="10959" y="9781"/>
                  <a:pt x="10641" y="9781"/>
                </a:cubicBezTo>
                <a:cubicBezTo>
                  <a:pt x="10482" y="9645"/>
                  <a:pt x="10324" y="9645"/>
                  <a:pt x="10165" y="9645"/>
                </a:cubicBezTo>
                <a:cubicBezTo>
                  <a:pt x="10006" y="9645"/>
                  <a:pt x="9688" y="9509"/>
                  <a:pt x="9688" y="9509"/>
                </a:cubicBezTo>
                <a:cubicBezTo>
                  <a:pt x="9688" y="9374"/>
                  <a:pt x="9529" y="9238"/>
                  <a:pt x="9688" y="9238"/>
                </a:cubicBezTo>
                <a:cubicBezTo>
                  <a:pt x="9688" y="9102"/>
                  <a:pt x="9688" y="8966"/>
                  <a:pt x="10006" y="8966"/>
                </a:cubicBezTo>
                <a:cubicBezTo>
                  <a:pt x="10165" y="8966"/>
                  <a:pt x="10324" y="9102"/>
                  <a:pt x="10482" y="8966"/>
                </a:cubicBezTo>
                <a:cubicBezTo>
                  <a:pt x="10641" y="8966"/>
                  <a:pt x="10959" y="8558"/>
                  <a:pt x="10959" y="8558"/>
                </a:cubicBezTo>
                <a:cubicBezTo>
                  <a:pt x="11276" y="8287"/>
                  <a:pt x="11276" y="8287"/>
                  <a:pt x="11276" y="8287"/>
                </a:cubicBezTo>
                <a:cubicBezTo>
                  <a:pt x="11753" y="8151"/>
                  <a:pt x="11753" y="8151"/>
                  <a:pt x="11753" y="8151"/>
                </a:cubicBezTo>
                <a:cubicBezTo>
                  <a:pt x="11753" y="8151"/>
                  <a:pt x="12388" y="7879"/>
                  <a:pt x="12388" y="7879"/>
                </a:cubicBezTo>
                <a:cubicBezTo>
                  <a:pt x="12388" y="7879"/>
                  <a:pt x="12547" y="7879"/>
                  <a:pt x="12706" y="8015"/>
                </a:cubicBezTo>
                <a:cubicBezTo>
                  <a:pt x="12865" y="8151"/>
                  <a:pt x="12865" y="8151"/>
                  <a:pt x="12865" y="8151"/>
                </a:cubicBezTo>
                <a:cubicBezTo>
                  <a:pt x="13024" y="8151"/>
                  <a:pt x="13341" y="8287"/>
                  <a:pt x="13341" y="8287"/>
                </a:cubicBezTo>
                <a:cubicBezTo>
                  <a:pt x="13341" y="8287"/>
                  <a:pt x="13341" y="8287"/>
                  <a:pt x="13500" y="8423"/>
                </a:cubicBezTo>
                <a:cubicBezTo>
                  <a:pt x="13500" y="8423"/>
                  <a:pt x="13659" y="8558"/>
                  <a:pt x="13500" y="8830"/>
                </a:cubicBezTo>
                <a:cubicBezTo>
                  <a:pt x="13500" y="8966"/>
                  <a:pt x="13500" y="9102"/>
                  <a:pt x="13500" y="9102"/>
                </a:cubicBezTo>
                <a:cubicBezTo>
                  <a:pt x="13500" y="9102"/>
                  <a:pt x="13659" y="8966"/>
                  <a:pt x="13659" y="8830"/>
                </a:cubicBezTo>
                <a:cubicBezTo>
                  <a:pt x="13659" y="8558"/>
                  <a:pt x="13659" y="8423"/>
                  <a:pt x="13659" y="8287"/>
                </a:cubicBezTo>
                <a:cubicBezTo>
                  <a:pt x="13659" y="8151"/>
                  <a:pt x="13500" y="8015"/>
                  <a:pt x="13500" y="8015"/>
                </a:cubicBezTo>
                <a:cubicBezTo>
                  <a:pt x="13500" y="8015"/>
                  <a:pt x="13182" y="8151"/>
                  <a:pt x="12865" y="8015"/>
                </a:cubicBezTo>
                <a:cubicBezTo>
                  <a:pt x="12706" y="7879"/>
                  <a:pt x="12706" y="7743"/>
                  <a:pt x="12547" y="7743"/>
                </a:cubicBezTo>
                <a:cubicBezTo>
                  <a:pt x="12547" y="7743"/>
                  <a:pt x="12388" y="7608"/>
                  <a:pt x="12229" y="7608"/>
                </a:cubicBezTo>
                <a:cubicBezTo>
                  <a:pt x="12229" y="7608"/>
                  <a:pt x="12229" y="7472"/>
                  <a:pt x="12229" y="7336"/>
                </a:cubicBezTo>
                <a:cubicBezTo>
                  <a:pt x="12229" y="7200"/>
                  <a:pt x="12229" y="7064"/>
                  <a:pt x="12229" y="6928"/>
                </a:cubicBezTo>
                <a:cubicBezTo>
                  <a:pt x="12229" y="6928"/>
                  <a:pt x="12071" y="6792"/>
                  <a:pt x="12229" y="6657"/>
                </a:cubicBezTo>
                <a:cubicBezTo>
                  <a:pt x="12388" y="6521"/>
                  <a:pt x="12388" y="6521"/>
                  <a:pt x="12547" y="6521"/>
                </a:cubicBezTo>
                <a:cubicBezTo>
                  <a:pt x="12547" y="6385"/>
                  <a:pt x="12865" y="6249"/>
                  <a:pt x="12706" y="6249"/>
                </a:cubicBezTo>
                <a:cubicBezTo>
                  <a:pt x="12706" y="6113"/>
                  <a:pt x="12547" y="6113"/>
                  <a:pt x="12388" y="6113"/>
                </a:cubicBezTo>
                <a:cubicBezTo>
                  <a:pt x="12229" y="6113"/>
                  <a:pt x="12388" y="6249"/>
                  <a:pt x="12229" y="6249"/>
                </a:cubicBezTo>
                <a:cubicBezTo>
                  <a:pt x="11912" y="6249"/>
                  <a:pt x="11912" y="6113"/>
                  <a:pt x="11753" y="5977"/>
                </a:cubicBezTo>
                <a:cubicBezTo>
                  <a:pt x="11753" y="5842"/>
                  <a:pt x="11753" y="5842"/>
                  <a:pt x="11594" y="5977"/>
                </a:cubicBezTo>
                <a:cubicBezTo>
                  <a:pt x="11435" y="5977"/>
                  <a:pt x="11276" y="5842"/>
                  <a:pt x="11276" y="5842"/>
                </a:cubicBezTo>
                <a:cubicBezTo>
                  <a:pt x="11276" y="5842"/>
                  <a:pt x="11118" y="5706"/>
                  <a:pt x="11276" y="5570"/>
                </a:cubicBezTo>
                <a:cubicBezTo>
                  <a:pt x="11276" y="5570"/>
                  <a:pt x="11435" y="5298"/>
                  <a:pt x="11435" y="5298"/>
                </a:cubicBezTo>
                <a:cubicBezTo>
                  <a:pt x="11435" y="5298"/>
                  <a:pt x="11435" y="4891"/>
                  <a:pt x="11435" y="4891"/>
                </a:cubicBezTo>
                <a:cubicBezTo>
                  <a:pt x="11435" y="4755"/>
                  <a:pt x="11435" y="4755"/>
                  <a:pt x="11435" y="4755"/>
                </a:cubicBezTo>
                <a:close/>
                <a:moveTo>
                  <a:pt x="20171" y="136"/>
                </a:moveTo>
                <a:cubicBezTo>
                  <a:pt x="20171" y="136"/>
                  <a:pt x="20171" y="136"/>
                  <a:pt x="20171" y="136"/>
                </a:cubicBezTo>
                <a:cubicBezTo>
                  <a:pt x="20171" y="136"/>
                  <a:pt x="20171" y="0"/>
                  <a:pt x="20329" y="0"/>
                </a:cubicBezTo>
                <a:cubicBezTo>
                  <a:pt x="20488" y="0"/>
                  <a:pt x="20488" y="0"/>
                  <a:pt x="20647" y="0"/>
                </a:cubicBezTo>
                <a:cubicBezTo>
                  <a:pt x="20647" y="0"/>
                  <a:pt x="20965" y="0"/>
                  <a:pt x="20965" y="0"/>
                </a:cubicBezTo>
                <a:cubicBezTo>
                  <a:pt x="20965" y="0"/>
                  <a:pt x="21124" y="0"/>
                  <a:pt x="21282" y="0"/>
                </a:cubicBezTo>
                <a:cubicBezTo>
                  <a:pt x="21282" y="0"/>
                  <a:pt x="21441" y="0"/>
                  <a:pt x="21441" y="0"/>
                </a:cubicBezTo>
                <a:cubicBezTo>
                  <a:pt x="21600" y="0"/>
                  <a:pt x="21441" y="136"/>
                  <a:pt x="21441" y="136"/>
                </a:cubicBezTo>
                <a:cubicBezTo>
                  <a:pt x="21124" y="136"/>
                  <a:pt x="21124" y="136"/>
                  <a:pt x="21124" y="136"/>
                </a:cubicBezTo>
                <a:cubicBezTo>
                  <a:pt x="21124" y="136"/>
                  <a:pt x="20965" y="136"/>
                  <a:pt x="20806" y="136"/>
                </a:cubicBezTo>
                <a:cubicBezTo>
                  <a:pt x="20806" y="272"/>
                  <a:pt x="20647" y="272"/>
                  <a:pt x="20647" y="272"/>
                </a:cubicBezTo>
                <a:cubicBezTo>
                  <a:pt x="20647" y="272"/>
                  <a:pt x="20488" y="272"/>
                  <a:pt x="20488" y="272"/>
                </a:cubicBezTo>
                <a:cubicBezTo>
                  <a:pt x="20329" y="272"/>
                  <a:pt x="20329" y="136"/>
                  <a:pt x="20329" y="272"/>
                </a:cubicBezTo>
                <a:cubicBezTo>
                  <a:pt x="20171" y="272"/>
                  <a:pt x="20171" y="136"/>
                  <a:pt x="20171" y="136"/>
                </a:cubicBezTo>
                <a:close/>
                <a:moveTo>
                  <a:pt x="18741" y="815"/>
                </a:moveTo>
                <a:cubicBezTo>
                  <a:pt x="18741" y="815"/>
                  <a:pt x="18741" y="815"/>
                  <a:pt x="18741" y="815"/>
                </a:cubicBezTo>
                <a:cubicBezTo>
                  <a:pt x="18741" y="815"/>
                  <a:pt x="18741" y="679"/>
                  <a:pt x="18900" y="679"/>
                </a:cubicBezTo>
                <a:cubicBezTo>
                  <a:pt x="18900" y="679"/>
                  <a:pt x="18900" y="543"/>
                  <a:pt x="19059" y="679"/>
                </a:cubicBezTo>
                <a:cubicBezTo>
                  <a:pt x="19059" y="679"/>
                  <a:pt x="19059" y="951"/>
                  <a:pt x="19059" y="951"/>
                </a:cubicBezTo>
                <a:cubicBezTo>
                  <a:pt x="18900" y="951"/>
                  <a:pt x="18900" y="951"/>
                  <a:pt x="18741" y="951"/>
                </a:cubicBezTo>
                <a:cubicBezTo>
                  <a:pt x="18741" y="951"/>
                  <a:pt x="18741" y="815"/>
                  <a:pt x="18741" y="815"/>
                </a:cubicBezTo>
                <a:close/>
                <a:moveTo>
                  <a:pt x="17788" y="1223"/>
                </a:moveTo>
                <a:cubicBezTo>
                  <a:pt x="17788" y="1223"/>
                  <a:pt x="17788" y="1223"/>
                  <a:pt x="17788" y="1223"/>
                </a:cubicBezTo>
                <a:cubicBezTo>
                  <a:pt x="17788" y="1223"/>
                  <a:pt x="17629" y="1087"/>
                  <a:pt x="17629" y="1087"/>
                </a:cubicBezTo>
                <a:cubicBezTo>
                  <a:pt x="17629" y="1087"/>
                  <a:pt x="17629" y="951"/>
                  <a:pt x="17788" y="951"/>
                </a:cubicBezTo>
                <a:cubicBezTo>
                  <a:pt x="17788" y="951"/>
                  <a:pt x="17947" y="951"/>
                  <a:pt x="17947" y="951"/>
                </a:cubicBezTo>
                <a:cubicBezTo>
                  <a:pt x="18106" y="951"/>
                  <a:pt x="18106" y="951"/>
                  <a:pt x="18106" y="951"/>
                </a:cubicBezTo>
                <a:cubicBezTo>
                  <a:pt x="18106" y="951"/>
                  <a:pt x="18265" y="815"/>
                  <a:pt x="18265" y="815"/>
                </a:cubicBezTo>
                <a:cubicBezTo>
                  <a:pt x="18265" y="815"/>
                  <a:pt x="18424" y="1087"/>
                  <a:pt x="18424" y="1087"/>
                </a:cubicBezTo>
                <a:cubicBezTo>
                  <a:pt x="18424" y="1087"/>
                  <a:pt x="18424" y="1087"/>
                  <a:pt x="18265" y="1087"/>
                </a:cubicBezTo>
                <a:cubicBezTo>
                  <a:pt x="18265" y="1087"/>
                  <a:pt x="18106" y="1223"/>
                  <a:pt x="18106" y="1223"/>
                </a:cubicBezTo>
                <a:cubicBezTo>
                  <a:pt x="17947" y="1358"/>
                  <a:pt x="17947" y="1358"/>
                  <a:pt x="17947" y="1358"/>
                </a:cubicBezTo>
                <a:cubicBezTo>
                  <a:pt x="17788" y="1223"/>
                  <a:pt x="17788" y="1223"/>
                  <a:pt x="17788" y="1223"/>
                </a:cubicBezTo>
                <a:close/>
                <a:moveTo>
                  <a:pt x="17153" y="1630"/>
                </a:moveTo>
                <a:cubicBezTo>
                  <a:pt x="17153" y="1630"/>
                  <a:pt x="17153" y="1630"/>
                  <a:pt x="17153" y="1630"/>
                </a:cubicBezTo>
                <a:cubicBezTo>
                  <a:pt x="17153" y="1494"/>
                  <a:pt x="16994" y="1494"/>
                  <a:pt x="16994" y="1494"/>
                </a:cubicBezTo>
                <a:cubicBezTo>
                  <a:pt x="16994" y="1494"/>
                  <a:pt x="16835" y="1358"/>
                  <a:pt x="16835" y="1358"/>
                </a:cubicBezTo>
                <a:cubicBezTo>
                  <a:pt x="16835" y="1358"/>
                  <a:pt x="16835" y="1223"/>
                  <a:pt x="16994" y="1223"/>
                </a:cubicBezTo>
                <a:cubicBezTo>
                  <a:pt x="16994" y="1223"/>
                  <a:pt x="16994" y="1223"/>
                  <a:pt x="16994" y="1358"/>
                </a:cubicBezTo>
                <a:cubicBezTo>
                  <a:pt x="17153" y="1358"/>
                  <a:pt x="17153" y="1494"/>
                  <a:pt x="17153" y="1494"/>
                </a:cubicBezTo>
                <a:cubicBezTo>
                  <a:pt x="17153" y="1630"/>
                  <a:pt x="17153" y="1630"/>
                  <a:pt x="17153" y="1630"/>
                </a:cubicBezTo>
                <a:close/>
                <a:moveTo>
                  <a:pt x="15247" y="1630"/>
                </a:moveTo>
                <a:cubicBezTo>
                  <a:pt x="15247" y="1630"/>
                  <a:pt x="15247" y="1630"/>
                  <a:pt x="15247" y="1630"/>
                </a:cubicBezTo>
                <a:cubicBezTo>
                  <a:pt x="15247" y="1630"/>
                  <a:pt x="15247" y="1630"/>
                  <a:pt x="15406" y="1630"/>
                </a:cubicBezTo>
                <a:cubicBezTo>
                  <a:pt x="15565" y="1494"/>
                  <a:pt x="15565" y="1358"/>
                  <a:pt x="15724" y="1494"/>
                </a:cubicBezTo>
                <a:cubicBezTo>
                  <a:pt x="15882" y="1494"/>
                  <a:pt x="16200" y="1630"/>
                  <a:pt x="16200" y="1630"/>
                </a:cubicBezTo>
                <a:cubicBezTo>
                  <a:pt x="16200" y="1630"/>
                  <a:pt x="16200" y="1494"/>
                  <a:pt x="16200" y="1494"/>
                </a:cubicBezTo>
                <a:cubicBezTo>
                  <a:pt x="16359" y="1494"/>
                  <a:pt x="16359" y="1630"/>
                  <a:pt x="16359" y="1630"/>
                </a:cubicBezTo>
                <a:cubicBezTo>
                  <a:pt x="16359" y="1630"/>
                  <a:pt x="16200" y="1630"/>
                  <a:pt x="16200" y="1630"/>
                </a:cubicBezTo>
                <a:cubicBezTo>
                  <a:pt x="16041" y="1766"/>
                  <a:pt x="16041" y="1766"/>
                  <a:pt x="15882" y="1766"/>
                </a:cubicBezTo>
                <a:cubicBezTo>
                  <a:pt x="15724" y="1766"/>
                  <a:pt x="15724" y="1630"/>
                  <a:pt x="15565" y="1766"/>
                </a:cubicBezTo>
                <a:cubicBezTo>
                  <a:pt x="15565" y="1766"/>
                  <a:pt x="15565" y="1902"/>
                  <a:pt x="15406" y="1902"/>
                </a:cubicBezTo>
                <a:cubicBezTo>
                  <a:pt x="15406" y="1902"/>
                  <a:pt x="15247" y="1902"/>
                  <a:pt x="15247" y="1902"/>
                </a:cubicBezTo>
                <a:cubicBezTo>
                  <a:pt x="15247" y="1766"/>
                  <a:pt x="15247" y="1630"/>
                  <a:pt x="15247" y="1630"/>
                </a:cubicBezTo>
                <a:close/>
                <a:moveTo>
                  <a:pt x="14771" y="1766"/>
                </a:moveTo>
                <a:cubicBezTo>
                  <a:pt x="14771" y="1766"/>
                  <a:pt x="14771" y="1766"/>
                  <a:pt x="14771" y="1766"/>
                </a:cubicBezTo>
                <a:cubicBezTo>
                  <a:pt x="14771" y="1766"/>
                  <a:pt x="14771" y="1630"/>
                  <a:pt x="14929" y="1766"/>
                </a:cubicBezTo>
                <a:cubicBezTo>
                  <a:pt x="14929" y="1766"/>
                  <a:pt x="14929" y="1630"/>
                  <a:pt x="14929" y="1766"/>
                </a:cubicBezTo>
                <a:cubicBezTo>
                  <a:pt x="15088" y="1902"/>
                  <a:pt x="15088" y="2038"/>
                  <a:pt x="14929" y="2038"/>
                </a:cubicBezTo>
                <a:cubicBezTo>
                  <a:pt x="14771" y="1902"/>
                  <a:pt x="14771" y="1766"/>
                  <a:pt x="14771" y="1766"/>
                </a:cubicBezTo>
                <a:close/>
                <a:moveTo>
                  <a:pt x="12865" y="1766"/>
                </a:moveTo>
                <a:cubicBezTo>
                  <a:pt x="12865" y="1766"/>
                  <a:pt x="12865" y="1766"/>
                  <a:pt x="12865" y="1766"/>
                </a:cubicBezTo>
                <a:cubicBezTo>
                  <a:pt x="12865" y="1766"/>
                  <a:pt x="12865" y="1630"/>
                  <a:pt x="13024" y="1630"/>
                </a:cubicBezTo>
                <a:cubicBezTo>
                  <a:pt x="13024" y="1630"/>
                  <a:pt x="13024" y="1630"/>
                  <a:pt x="13182" y="1630"/>
                </a:cubicBezTo>
                <a:cubicBezTo>
                  <a:pt x="13182" y="1766"/>
                  <a:pt x="13341" y="1766"/>
                  <a:pt x="13341" y="1766"/>
                </a:cubicBezTo>
                <a:cubicBezTo>
                  <a:pt x="13500" y="1766"/>
                  <a:pt x="13500" y="1766"/>
                  <a:pt x="13500" y="1766"/>
                </a:cubicBezTo>
                <a:cubicBezTo>
                  <a:pt x="13659" y="1766"/>
                  <a:pt x="13659" y="1630"/>
                  <a:pt x="13818" y="1766"/>
                </a:cubicBezTo>
                <a:cubicBezTo>
                  <a:pt x="13976" y="1766"/>
                  <a:pt x="13976" y="1766"/>
                  <a:pt x="14135" y="1766"/>
                </a:cubicBezTo>
                <a:cubicBezTo>
                  <a:pt x="14135" y="1766"/>
                  <a:pt x="14453" y="1766"/>
                  <a:pt x="14453" y="1766"/>
                </a:cubicBezTo>
                <a:cubicBezTo>
                  <a:pt x="14453" y="1766"/>
                  <a:pt x="14453" y="1902"/>
                  <a:pt x="14453" y="1902"/>
                </a:cubicBezTo>
                <a:cubicBezTo>
                  <a:pt x="14294" y="1902"/>
                  <a:pt x="14294" y="1902"/>
                  <a:pt x="14135" y="1902"/>
                </a:cubicBezTo>
                <a:cubicBezTo>
                  <a:pt x="14135" y="1902"/>
                  <a:pt x="14294" y="1902"/>
                  <a:pt x="13976" y="1902"/>
                </a:cubicBezTo>
                <a:cubicBezTo>
                  <a:pt x="13818" y="1902"/>
                  <a:pt x="13818" y="1902"/>
                  <a:pt x="13659" y="1902"/>
                </a:cubicBezTo>
                <a:cubicBezTo>
                  <a:pt x="13659" y="1902"/>
                  <a:pt x="13659" y="1902"/>
                  <a:pt x="13500" y="1902"/>
                </a:cubicBezTo>
                <a:cubicBezTo>
                  <a:pt x="13500" y="1902"/>
                  <a:pt x="13500" y="1902"/>
                  <a:pt x="13500" y="1902"/>
                </a:cubicBezTo>
                <a:cubicBezTo>
                  <a:pt x="13341" y="1902"/>
                  <a:pt x="13818" y="1766"/>
                  <a:pt x="13341" y="1902"/>
                </a:cubicBezTo>
                <a:cubicBezTo>
                  <a:pt x="12865" y="2038"/>
                  <a:pt x="12865" y="2038"/>
                  <a:pt x="12865" y="2038"/>
                </a:cubicBezTo>
                <a:cubicBezTo>
                  <a:pt x="12865" y="2038"/>
                  <a:pt x="12865" y="1902"/>
                  <a:pt x="12865" y="1902"/>
                </a:cubicBezTo>
                <a:cubicBezTo>
                  <a:pt x="12865" y="1902"/>
                  <a:pt x="12865" y="1766"/>
                  <a:pt x="12865" y="1766"/>
                </a:cubicBezTo>
                <a:close/>
                <a:moveTo>
                  <a:pt x="10800" y="2174"/>
                </a:moveTo>
                <a:cubicBezTo>
                  <a:pt x="10800" y="2174"/>
                  <a:pt x="10800" y="2174"/>
                  <a:pt x="10800" y="2174"/>
                </a:cubicBezTo>
                <a:cubicBezTo>
                  <a:pt x="10959" y="2174"/>
                  <a:pt x="10959" y="2174"/>
                  <a:pt x="10959" y="2174"/>
                </a:cubicBezTo>
                <a:cubicBezTo>
                  <a:pt x="10959" y="2174"/>
                  <a:pt x="11276" y="2174"/>
                  <a:pt x="11276" y="2038"/>
                </a:cubicBezTo>
                <a:cubicBezTo>
                  <a:pt x="11435" y="2038"/>
                  <a:pt x="11435" y="2038"/>
                  <a:pt x="11435" y="2038"/>
                </a:cubicBezTo>
                <a:cubicBezTo>
                  <a:pt x="11435" y="2038"/>
                  <a:pt x="11753" y="1902"/>
                  <a:pt x="11753" y="1902"/>
                </a:cubicBezTo>
                <a:cubicBezTo>
                  <a:pt x="11912" y="1902"/>
                  <a:pt x="12071" y="1766"/>
                  <a:pt x="12071" y="1766"/>
                </a:cubicBezTo>
                <a:cubicBezTo>
                  <a:pt x="12071" y="1766"/>
                  <a:pt x="12388" y="1902"/>
                  <a:pt x="12388" y="1902"/>
                </a:cubicBezTo>
                <a:cubicBezTo>
                  <a:pt x="12547" y="1902"/>
                  <a:pt x="12547" y="1766"/>
                  <a:pt x="12547" y="1766"/>
                </a:cubicBezTo>
                <a:cubicBezTo>
                  <a:pt x="12229" y="1630"/>
                  <a:pt x="12229" y="1630"/>
                  <a:pt x="12229" y="1630"/>
                </a:cubicBezTo>
                <a:cubicBezTo>
                  <a:pt x="11594" y="1766"/>
                  <a:pt x="11594" y="1766"/>
                  <a:pt x="11594" y="1766"/>
                </a:cubicBezTo>
                <a:cubicBezTo>
                  <a:pt x="11594" y="1766"/>
                  <a:pt x="11118" y="1902"/>
                  <a:pt x="10959" y="1902"/>
                </a:cubicBezTo>
                <a:cubicBezTo>
                  <a:pt x="10800" y="1766"/>
                  <a:pt x="10641" y="1902"/>
                  <a:pt x="10641" y="1902"/>
                </a:cubicBezTo>
                <a:cubicBezTo>
                  <a:pt x="10482" y="2038"/>
                  <a:pt x="10482" y="2038"/>
                  <a:pt x="10482" y="2038"/>
                </a:cubicBezTo>
                <a:cubicBezTo>
                  <a:pt x="10482" y="2038"/>
                  <a:pt x="10641" y="2174"/>
                  <a:pt x="10641" y="2174"/>
                </a:cubicBezTo>
                <a:cubicBezTo>
                  <a:pt x="10641" y="2309"/>
                  <a:pt x="10800" y="2174"/>
                  <a:pt x="10800" y="2174"/>
                </a:cubicBezTo>
                <a:close/>
                <a:moveTo>
                  <a:pt x="8894" y="2989"/>
                </a:moveTo>
                <a:cubicBezTo>
                  <a:pt x="8894" y="2989"/>
                  <a:pt x="8894" y="2989"/>
                  <a:pt x="8894" y="2989"/>
                </a:cubicBezTo>
                <a:cubicBezTo>
                  <a:pt x="8894" y="2989"/>
                  <a:pt x="8894" y="2989"/>
                  <a:pt x="8894" y="2989"/>
                </a:cubicBezTo>
                <a:cubicBezTo>
                  <a:pt x="9053" y="3125"/>
                  <a:pt x="9053" y="3125"/>
                  <a:pt x="9053" y="3125"/>
                </a:cubicBezTo>
                <a:cubicBezTo>
                  <a:pt x="9053" y="3125"/>
                  <a:pt x="9212" y="2989"/>
                  <a:pt x="9212" y="2989"/>
                </a:cubicBezTo>
                <a:cubicBezTo>
                  <a:pt x="9212" y="2853"/>
                  <a:pt x="9371" y="2853"/>
                  <a:pt x="9371" y="2853"/>
                </a:cubicBezTo>
                <a:cubicBezTo>
                  <a:pt x="9371" y="2853"/>
                  <a:pt x="9529" y="2717"/>
                  <a:pt x="9688" y="2717"/>
                </a:cubicBezTo>
                <a:cubicBezTo>
                  <a:pt x="9688" y="2717"/>
                  <a:pt x="10006" y="2581"/>
                  <a:pt x="10006" y="2581"/>
                </a:cubicBezTo>
                <a:cubicBezTo>
                  <a:pt x="10006" y="2445"/>
                  <a:pt x="10006" y="2445"/>
                  <a:pt x="10006" y="2445"/>
                </a:cubicBezTo>
                <a:cubicBezTo>
                  <a:pt x="10006" y="2445"/>
                  <a:pt x="9529" y="2445"/>
                  <a:pt x="9529" y="2445"/>
                </a:cubicBezTo>
                <a:cubicBezTo>
                  <a:pt x="9529" y="2445"/>
                  <a:pt x="9212" y="2717"/>
                  <a:pt x="9212" y="2717"/>
                </a:cubicBezTo>
                <a:cubicBezTo>
                  <a:pt x="9212" y="2717"/>
                  <a:pt x="8894" y="2989"/>
                  <a:pt x="8894" y="2989"/>
                </a:cubicBezTo>
                <a:close/>
                <a:moveTo>
                  <a:pt x="8735" y="4347"/>
                </a:moveTo>
                <a:cubicBezTo>
                  <a:pt x="8735" y="4347"/>
                  <a:pt x="8735" y="4347"/>
                  <a:pt x="8735" y="4347"/>
                </a:cubicBezTo>
                <a:cubicBezTo>
                  <a:pt x="8735" y="4347"/>
                  <a:pt x="9053" y="4075"/>
                  <a:pt x="9053" y="3940"/>
                </a:cubicBezTo>
                <a:cubicBezTo>
                  <a:pt x="9053" y="3940"/>
                  <a:pt x="9053" y="3668"/>
                  <a:pt x="9053" y="3668"/>
                </a:cubicBezTo>
                <a:cubicBezTo>
                  <a:pt x="9053" y="3396"/>
                  <a:pt x="9053" y="3396"/>
                  <a:pt x="9053" y="3396"/>
                </a:cubicBezTo>
                <a:cubicBezTo>
                  <a:pt x="8735" y="3125"/>
                  <a:pt x="8735" y="3125"/>
                  <a:pt x="8735" y="3125"/>
                </a:cubicBezTo>
                <a:cubicBezTo>
                  <a:pt x="8735" y="3125"/>
                  <a:pt x="8576" y="3396"/>
                  <a:pt x="8576" y="3396"/>
                </a:cubicBezTo>
                <a:cubicBezTo>
                  <a:pt x="8576" y="3532"/>
                  <a:pt x="8418" y="3532"/>
                  <a:pt x="8259" y="3668"/>
                </a:cubicBezTo>
                <a:cubicBezTo>
                  <a:pt x="8100" y="3804"/>
                  <a:pt x="8100" y="3940"/>
                  <a:pt x="8100" y="4075"/>
                </a:cubicBezTo>
                <a:cubicBezTo>
                  <a:pt x="8100" y="4075"/>
                  <a:pt x="7941" y="4211"/>
                  <a:pt x="7941" y="4347"/>
                </a:cubicBezTo>
                <a:cubicBezTo>
                  <a:pt x="7941" y="4483"/>
                  <a:pt x="8100" y="4483"/>
                  <a:pt x="8259" y="4483"/>
                </a:cubicBezTo>
                <a:cubicBezTo>
                  <a:pt x="8418" y="4483"/>
                  <a:pt x="8259" y="4483"/>
                  <a:pt x="8259" y="4483"/>
                </a:cubicBezTo>
                <a:cubicBezTo>
                  <a:pt x="8735" y="4347"/>
                  <a:pt x="8735" y="4347"/>
                  <a:pt x="8735" y="4347"/>
                </a:cubicBezTo>
                <a:close/>
                <a:moveTo>
                  <a:pt x="3335" y="12770"/>
                </a:moveTo>
                <a:cubicBezTo>
                  <a:pt x="3335" y="12770"/>
                  <a:pt x="3335" y="12770"/>
                  <a:pt x="3335" y="12770"/>
                </a:cubicBezTo>
                <a:cubicBezTo>
                  <a:pt x="3335" y="12770"/>
                  <a:pt x="3335" y="12770"/>
                  <a:pt x="3494" y="12770"/>
                </a:cubicBezTo>
                <a:cubicBezTo>
                  <a:pt x="3494" y="12770"/>
                  <a:pt x="3494" y="12634"/>
                  <a:pt x="3494" y="12634"/>
                </a:cubicBezTo>
                <a:cubicBezTo>
                  <a:pt x="3653" y="12634"/>
                  <a:pt x="3653" y="12770"/>
                  <a:pt x="3653" y="12770"/>
                </a:cubicBezTo>
                <a:cubicBezTo>
                  <a:pt x="3812" y="12770"/>
                  <a:pt x="3812" y="12906"/>
                  <a:pt x="3812" y="12906"/>
                </a:cubicBezTo>
                <a:cubicBezTo>
                  <a:pt x="3971" y="13177"/>
                  <a:pt x="3971" y="13177"/>
                  <a:pt x="3971" y="13177"/>
                </a:cubicBezTo>
                <a:cubicBezTo>
                  <a:pt x="3971" y="13177"/>
                  <a:pt x="3971" y="13313"/>
                  <a:pt x="3971" y="13313"/>
                </a:cubicBezTo>
                <a:cubicBezTo>
                  <a:pt x="3971" y="13449"/>
                  <a:pt x="3971" y="13449"/>
                  <a:pt x="3971" y="13449"/>
                </a:cubicBezTo>
                <a:cubicBezTo>
                  <a:pt x="3971" y="13449"/>
                  <a:pt x="4129" y="13449"/>
                  <a:pt x="4288" y="13449"/>
                </a:cubicBezTo>
                <a:cubicBezTo>
                  <a:pt x="4288" y="13449"/>
                  <a:pt x="4288" y="13585"/>
                  <a:pt x="4447" y="13585"/>
                </a:cubicBezTo>
                <a:cubicBezTo>
                  <a:pt x="4606" y="13721"/>
                  <a:pt x="4606" y="13721"/>
                  <a:pt x="4606" y="13721"/>
                </a:cubicBezTo>
                <a:cubicBezTo>
                  <a:pt x="4765" y="13857"/>
                  <a:pt x="4765" y="13857"/>
                  <a:pt x="4924" y="13992"/>
                </a:cubicBezTo>
                <a:cubicBezTo>
                  <a:pt x="5082" y="13992"/>
                  <a:pt x="5082" y="13992"/>
                  <a:pt x="5241" y="13992"/>
                </a:cubicBezTo>
                <a:cubicBezTo>
                  <a:pt x="5241" y="13857"/>
                  <a:pt x="5241" y="13857"/>
                  <a:pt x="5400" y="13857"/>
                </a:cubicBezTo>
                <a:cubicBezTo>
                  <a:pt x="5400" y="13857"/>
                  <a:pt x="5400" y="13857"/>
                  <a:pt x="5559" y="13857"/>
                </a:cubicBezTo>
                <a:cubicBezTo>
                  <a:pt x="5559" y="13721"/>
                  <a:pt x="5400" y="13721"/>
                  <a:pt x="5400" y="13721"/>
                </a:cubicBezTo>
                <a:cubicBezTo>
                  <a:pt x="5400" y="13721"/>
                  <a:pt x="5241" y="13585"/>
                  <a:pt x="5082" y="13449"/>
                </a:cubicBezTo>
                <a:cubicBezTo>
                  <a:pt x="5082" y="13449"/>
                  <a:pt x="5082" y="13449"/>
                  <a:pt x="5082" y="13313"/>
                </a:cubicBezTo>
                <a:cubicBezTo>
                  <a:pt x="5082" y="13313"/>
                  <a:pt x="5082" y="13313"/>
                  <a:pt x="4924" y="13177"/>
                </a:cubicBezTo>
                <a:cubicBezTo>
                  <a:pt x="4765" y="13177"/>
                  <a:pt x="4765" y="13177"/>
                  <a:pt x="4765" y="13177"/>
                </a:cubicBezTo>
                <a:cubicBezTo>
                  <a:pt x="4606" y="13042"/>
                  <a:pt x="4606" y="12906"/>
                  <a:pt x="4606" y="12906"/>
                </a:cubicBezTo>
                <a:cubicBezTo>
                  <a:pt x="4606" y="12906"/>
                  <a:pt x="4288" y="12906"/>
                  <a:pt x="4288" y="12770"/>
                </a:cubicBezTo>
                <a:cubicBezTo>
                  <a:pt x="4288" y="12770"/>
                  <a:pt x="4129" y="12770"/>
                  <a:pt x="4129" y="12770"/>
                </a:cubicBezTo>
                <a:cubicBezTo>
                  <a:pt x="4129" y="12770"/>
                  <a:pt x="3812" y="12634"/>
                  <a:pt x="3812" y="12498"/>
                </a:cubicBezTo>
                <a:cubicBezTo>
                  <a:pt x="3812" y="12498"/>
                  <a:pt x="3812" y="12362"/>
                  <a:pt x="3812" y="12362"/>
                </a:cubicBezTo>
                <a:cubicBezTo>
                  <a:pt x="3812" y="12362"/>
                  <a:pt x="3653" y="12362"/>
                  <a:pt x="3494" y="12362"/>
                </a:cubicBezTo>
                <a:cubicBezTo>
                  <a:pt x="3335" y="12498"/>
                  <a:pt x="3176" y="12498"/>
                  <a:pt x="3176" y="12498"/>
                </a:cubicBezTo>
                <a:cubicBezTo>
                  <a:pt x="3018" y="12498"/>
                  <a:pt x="3018" y="12634"/>
                  <a:pt x="3018" y="12634"/>
                </a:cubicBezTo>
                <a:cubicBezTo>
                  <a:pt x="3018" y="12634"/>
                  <a:pt x="3018" y="12770"/>
                  <a:pt x="3176" y="12770"/>
                </a:cubicBezTo>
                <a:cubicBezTo>
                  <a:pt x="3176" y="12906"/>
                  <a:pt x="3335" y="12770"/>
                  <a:pt x="3335" y="12770"/>
                </a:cubicBezTo>
                <a:close/>
                <a:moveTo>
                  <a:pt x="11276" y="10189"/>
                </a:moveTo>
                <a:cubicBezTo>
                  <a:pt x="11276" y="10189"/>
                  <a:pt x="11276" y="10189"/>
                  <a:pt x="11276" y="10189"/>
                </a:cubicBezTo>
                <a:cubicBezTo>
                  <a:pt x="11276" y="10325"/>
                  <a:pt x="11276" y="10325"/>
                  <a:pt x="11276" y="10325"/>
                </a:cubicBezTo>
                <a:cubicBezTo>
                  <a:pt x="11276" y="10325"/>
                  <a:pt x="11276" y="10325"/>
                  <a:pt x="11435" y="10325"/>
                </a:cubicBezTo>
                <a:cubicBezTo>
                  <a:pt x="11435" y="10189"/>
                  <a:pt x="11435" y="10325"/>
                  <a:pt x="11594" y="10325"/>
                </a:cubicBezTo>
                <a:cubicBezTo>
                  <a:pt x="11594" y="10325"/>
                  <a:pt x="11594" y="10325"/>
                  <a:pt x="11594" y="10325"/>
                </a:cubicBezTo>
                <a:cubicBezTo>
                  <a:pt x="11753" y="10325"/>
                  <a:pt x="11912" y="10053"/>
                  <a:pt x="11912" y="10053"/>
                </a:cubicBezTo>
                <a:cubicBezTo>
                  <a:pt x="11912" y="10053"/>
                  <a:pt x="11912" y="10053"/>
                  <a:pt x="12071" y="10053"/>
                </a:cubicBezTo>
                <a:cubicBezTo>
                  <a:pt x="12071" y="10053"/>
                  <a:pt x="12229" y="10053"/>
                  <a:pt x="12229" y="9917"/>
                </a:cubicBezTo>
                <a:cubicBezTo>
                  <a:pt x="12229" y="9917"/>
                  <a:pt x="12229" y="9917"/>
                  <a:pt x="12388" y="9917"/>
                </a:cubicBezTo>
                <a:cubicBezTo>
                  <a:pt x="12388" y="9781"/>
                  <a:pt x="12388" y="9781"/>
                  <a:pt x="12388" y="9781"/>
                </a:cubicBezTo>
                <a:cubicBezTo>
                  <a:pt x="12547" y="9645"/>
                  <a:pt x="12706" y="9645"/>
                  <a:pt x="12706" y="9645"/>
                </a:cubicBezTo>
                <a:cubicBezTo>
                  <a:pt x="12865" y="9509"/>
                  <a:pt x="12865" y="9509"/>
                  <a:pt x="12865" y="9374"/>
                </a:cubicBezTo>
                <a:cubicBezTo>
                  <a:pt x="12865" y="9374"/>
                  <a:pt x="12706" y="9374"/>
                  <a:pt x="12706" y="9509"/>
                </a:cubicBezTo>
                <a:cubicBezTo>
                  <a:pt x="12547" y="9509"/>
                  <a:pt x="12388" y="9509"/>
                  <a:pt x="12388" y="9509"/>
                </a:cubicBezTo>
                <a:cubicBezTo>
                  <a:pt x="12388" y="9645"/>
                  <a:pt x="12229" y="9645"/>
                  <a:pt x="12229" y="9645"/>
                </a:cubicBezTo>
                <a:cubicBezTo>
                  <a:pt x="12071" y="9645"/>
                  <a:pt x="11912" y="9781"/>
                  <a:pt x="11753" y="9781"/>
                </a:cubicBezTo>
                <a:cubicBezTo>
                  <a:pt x="11753" y="9781"/>
                  <a:pt x="11753" y="9917"/>
                  <a:pt x="11594" y="10053"/>
                </a:cubicBezTo>
                <a:cubicBezTo>
                  <a:pt x="11594" y="10053"/>
                  <a:pt x="11594" y="10053"/>
                  <a:pt x="11594" y="10189"/>
                </a:cubicBezTo>
                <a:cubicBezTo>
                  <a:pt x="11435" y="10189"/>
                  <a:pt x="11276" y="10189"/>
                  <a:pt x="11276" y="10189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03" name="Shape 2303"/>
          <p:cNvSpPr/>
          <p:nvPr/>
        </p:nvSpPr>
        <p:spPr>
          <a:xfrm>
            <a:off x="10971479" y="3505064"/>
            <a:ext cx="412416" cy="2821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6" y="5990"/>
                </a:moveTo>
                <a:cubicBezTo>
                  <a:pt x="0" y="5627"/>
                  <a:pt x="0" y="5627"/>
                  <a:pt x="0" y="5627"/>
                </a:cubicBezTo>
                <a:cubicBezTo>
                  <a:pt x="511" y="5082"/>
                  <a:pt x="511" y="5082"/>
                  <a:pt x="511" y="5082"/>
                </a:cubicBezTo>
                <a:cubicBezTo>
                  <a:pt x="511" y="5082"/>
                  <a:pt x="767" y="5082"/>
                  <a:pt x="895" y="4901"/>
                </a:cubicBezTo>
                <a:cubicBezTo>
                  <a:pt x="1150" y="4901"/>
                  <a:pt x="1917" y="4538"/>
                  <a:pt x="1917" y="4538"/>
                </a:cubicBezTo>
                <a:cubicBezTo>
                  <a:pt x="2173" y="4175"/>
                  <a:pt x="2173" y="4175"/>
                  <a:pt x="2173" y="4175"/>
                </a:cubicBezTo>
                <a:cubicBezTo>
                  <a:pt x="2173" y="4175"/>
                  <a:pt x="2428" y="3812"/>
                  <a:pt x="2428" y="3812"/>
                </a:cubicBezTo>
                <a:cubicBezTo>
                  <a:pt x="2556" y="3812"/>
                  <a:pt x="2812" y="3812"/>
                  <a:pt x="2940" y="3630"/>
                </a:cubicBezTo>
                <a:cubicBezTo>
                  <a:pt x="2940" y="3630"/>
                  <a:pt x="3067" y="3449"/>
                  <a:pt x="3067" y="3449"/>
                </a:cubicBezTo>
                <a:cubicBezTo>
                  <a:pt x="3067" y="3449"/>
                  <a:pt x="3067" y="3267"/>
                  <a:pt x="3195" y="3267"/>
                </a:cubicBezTo>
                <a:cubicBezTo>
                  <a:pt x="3195" y="3267"/>
                  <a:pt x="3323" y="3267"/>
                  <a:pt x="3451" y="3086"/>
                </a:cubicBezTo>
                <a:cubicBezTo>
                  <a:pt x="3579" y="3086"/>
                  <a:pt x="3579" y="3086"/>
                  <a:pt x="3707" y="2904"/>
                </a:cubicBezTo>
                <a:cubicBezTo>
                  <a:pt x="3707" y="2904"/>
                  <a:pt x="3834" y="2360"/>
                  <a:pt x="3834" y="2360"/>
                </a:cubicBezTo>
                <a:cubicBezTo>
                  <a:pt x="3834" y="2360"/>
                  <a:pt x="3834" y="2360"/>
                  <a:pt x="3834" y="2360"/>
                </a:cubicBezTo>
                <a:cubicBezTo>
                  <a:pt x="3962" y="2360"/>
                  <a:pt x="4090" y="2541"/>
                  <a:pt x="4090" y="2541"/>
                </a:cubicBezTo>
                <a:cubicBezTo>
                  <a:pt x="4090" y="2541"/>
                  <a:pt x="4346" y="2541"/>
                  <a:pt x="4473" y="2541"/>
                </a:cubicBezTo>
                <a:cubicBezTo>
                  <a:pt x="4473" y="2541"/>
                  <a:pt x="4729" y="2360"/>
                  <a:pt x="4729" y="2360"/>
                </a:cubicBezTo>
                <a:cubicBezTo>
                  <a:pt x="4729" y="2360"/>
                  <a:pt x="4729" y="2178"/>
                  <a:pt x="4857" y="2178"/>
                </a:cubicBezTo>
                <a:cubicBezTo>
                  <a:pt x="4985" y="2178"/>
                  <a:pt x="5112" y="2178"/>
                  <a:pt x="5240" y="2178"/>
                </a:cubicBezTo>
                <a:cubicBezTo>
                  <a:pt x="5240" y="2178"/>
                  <a:pt x="5496" y="2178"/>
                  <a:pt x="5496" y="2178"/>
                </a:cubicBezTo>
                <a:cubicBezTo>
                  <a:pt x="5624" y="1997"/>
                  <a:pt x="5624" y="1997"/>
                  <a:pt x="5624" y="1997"/>
                </a:cubicBezTo>
                <a:cubicBezTo>
                  <a:pt x="5751" y="1997"/>
                  <a:pt x="5624" y="1815"/>
                  <a:pt x="5751" y="1997"/>
                </a:cubicBezTo>
                <a:cubicBezTo>
                  <a:pt x="5879" y="1997"/>
                  <a:pt x="5751" y="2178"/>
                  <a:pt x="5879" y="1997"/>
                </a:cubicBezTo>
                <a:cubicBezTo>
                  <a:pt x="6007" y="1815"/>
                  <a:pt x="6135" y="1452"/>
                  <a:pt x="6135" y="1452"/>
                </a:cubicBezTo>
                <a:cubicBezTo>
                  <a:pt x="6135" y="1452"/>
                  <a:pt x="6007" y="1452"/>
                  <a:pt x="6263" y="1452"/>
                </a:cubicBezTo>
                <a:cubicBezTo>
                  <a:pt x="6518" y="1452"/>
                  <a:pt x="6518" y="1452"/>
                  <a:pt x="6774" y="1452"/>
                </a:cubicBezTo>
                <a:cubicBezTo>
                  <a:pt x="6902" y="1452"/>
                  <a:pt x="7157" y="1271"/>
                  <a:pt x="7157" y="1271"/>
                </a:cubicBezTo>
                <a:cubicBezTo>
                  <a:pt x="7285" y="1271"/>
                  <a:pt x="7413" y="1089"/>
                  <a:pt x="7413" y="1089"/>
                </a:cubicBezTo>
                <a:cubicBezTo>
                  <a:pt x="7413" y="908"/>
                  <a:pt x="6902" y="545"/>
                  <a:pt x="6902" y="545"/>
                </a:cubicBezTo>
                <a:cubicBezTo>
                  <a:pt x="6902" y="545"/>
                  <a:pt x="6646" y="363"/>
                  <a:pt x="7030" y="363"/>
                </a:cubicBezTo>
                <a:cubicBezTo>
                  <a:pt x="7413" y="545"/>
                  <a:pt x="7541" y="545"/>
                  <a:pt x="7541" y="545"/>
                </a:cubicBezTo>
                <a:cubicBezTo>
                  <a:pt x="7669" y="545"/>
                  <a:pt x="7669" y="363"/>
                  <a:pt x="7796" y="363"/>
                </a:cubicBezTo>
                <a:cubicBezTo>
                  <a:pt x="7924" y="182"/>
                  <a:pt x="8052" y="0"/>
                  <a:pt x="8052" y="0"/>
                </a:cubicBezTo>
                <a:cubicBezTo>
                  <a:pt x="8180" y="0"/>
                  <a:pt x="8436" y="363"/>
                  <a:pt x="8436" y="363"/>
                </a:cubicBezTo>
                <a:cubicBezTo>
                  <a:pt x="8436" y="726"/>
                  <a:pt x="8436" y="726"/>
                  <a:pt x="8436" y="726"/>
                </a:cubicBezTo>
                <a:cubicBezTo>
                  <a:pt x="8819" y="726"/>
                  <a:pt x="8819" y="726"/>
                  <a:pt x="8819" y="726"/>
                </a:cubicBezTo>
                <a:cubicBezTo>
                  <a:pt x="8819" y="726"/>
                  <a:pt x="8947" y="545"/>
                  <a:pt x="9075" y="726"/>
                </a:cubicBezTo>
                <a:cubicBezTo>
                  <a:pt x="9202" y="726"/>
                  <a:pt x="9458" y="1089"/>
                  <a:pt x="9458" y="1089"/>
                </a:cubicBezTo>
                <a:cubicBezTo>
                  <a:pt x="9330" y="1452"/>
                  <a:pt x="9330" y="1452"/>
                  <a:pt x="9330" y="1452"/>
                </a:cubicBezTo>
                <a:cubicBezTo>
                  <a:pt x="8819" y="1634"/>
                  <a:pt x="8819" y="1634"/>
                  <a:pt x="8819" y="1634"/>
                </a:cubicBezTo>
                <a:cubicBezTo>
                  <a:pt x="8819" y="1634"/>
                  <a:pt x="8819" y="1997"/>
                  <a:pt x="8947" y="1997"/>
                </a:cubicBezTo>
                <a:cubicBezTo>
                  <a:pt x="8947" y="1997"/>
                  <a:pt x="9075" y="2178"/>
                  <a:pt x="9202" y="1997"/>
                </a:cubicBezTo>
                <a:cubicBezTo>
                  <a:pt x="9330" y="1997"/>
                  <a:pt x="9330" y="1815"/>
                  <a:pt x="9330" y="1815"/>
                </a:cubicBezTo>
                <a:cubicBezTo>
                  <a:pt x="9330" y="1815"/>
                  <a:pt x="9714" y="1815"/>
                  <a:pt x="9714" y="1997"/>
                </a:cubicBezTo>
                <a:cubicBezTo>
                  <a:pt x="9714" y="1997"/>
                  <a:pt x="9969" y="2178"/>
                  <a:pt x="9969" y="2178"/>
                </a:cubicBezTo>
                <a:cubicBezTo>
                  <a:pt x="10097" y="1997"/>
                  <a:pt x="10225" y="1997"/>
                  <a:pt x="10353" y="1997"/>
                </a:cubicBezTo>
                <a:cubicBezTo>
                  <a:pt x="10353" y="1997"/>
                  <a:pt x="10480" y="2178"/>
                  <a:pt x="10608" y="2178"/>
                </a:cubicBezTo>
                <a:cubicBezTo>
                  <a:pt x="10736" y="2178"/>
                  <a:pt x="10864" y="1815"/>
                  <a:pt x="10864" y="1815"/>
                </a:cubicBezTo>
                <a:cubicBezTo>
                  <a:pt x="10864" y="1815"/>
                  <a:pt x="10992" y="1815"/>
                  <a:pt x="10992" y="1997"/>
                </a:cubicBezTo>
                <a:cubicBezTo>
                  <a:pt x="11120" y="1997"/>
                  <a:pt x="10992" y="1997"/>
                  <a:pt x="11120" y="2178"/>
                </a:cubicBezTo>
                <a:cubicBezTo>
                  <a:pt x="11120" y="2360"/>
                  <a:pt x="11120" y="2360"/>
                  <a:pt x="11247" y="2360"/>
                </a:cubicBezTo>
                <a:cubicBezTo>
                  <a:pt x="11375" y="2541"/>
                  <a:pt x="11631" y="2541"/>
                  <a:pt x="11631" y="2723"/>
                </a:cubicBezTo>
                <a:cubicBezTo>
                  <a:pt x="11631" y="2723"/>
                  <a:pt x="11759" y="3086"/>
                  <a:pt x="11886" y="3086"/>
                </a:cubicBezTo>
                <a:cubicBezTo>
                  <a:pt x="12014" y="2904"/>
                  <a:pt x="12014" y="2904"/>
                  <a:pt x="12142" y="2904"/>
                </a:cubicBezTo>
                <a:cubicBezTo>
                  <a:pt x="12270" y="3086"/>
                  <a:pt x="12525" y="2904"/>
                  <a:pt x="12525" y="3086"/>
                </a:cubicBezTo>
                <a:cubicBezTo>
                  <a:pt x="12398" y="3267"/>
                  <a:pt x="12398" y="3449"/>
                  <a:pt x="12398" y="3630"/>
                </a:cubicBezTo>
                <a:cubicBezTo>
                  <a:pt x="12398" y="3630"/>
                  <a:pt x="12270" y="3812"/>
                  <a:pt x="12142" y="3812"/>
                </a:cubicBezTo>
                <a:cubicBezTo>
                  <a:pt x="12014" y="3812"/>
                  <a:pt x="11886" y="3993"/>
                  <a:pt x="11886" y="3993"/>
                </a:cubicBezTo>
                <a:cubicBezTo>
                  <a:pt x="11886" y="4175"/>
                  <a:pt x="11759" y="4356"/>
                  <a:pt x="11759" y="4538"/>
                </a:cubicBezTo>
                <a:cubicBezTo>
                  <a:pt x="11631" y="4719"/>
                  <a:pt x="11631" y="4901"/>
                  <a:pt x="11631" y="4901"/>
                </a:cubicBezTo>
                <a:cubicBezTo>
                  <a:pt x="11503" y="5082"/>
                  <a:pt x="11503" y="5082"/>
                  <a:pt x="11503" y="5082"/>
                </a:cubicBezTo>
                <a:cubicBezTo>
                  <a:pt x="11503" y="5264"/>
                  <a:pt x="11886" y="5990"/>
                  <a:pt x="11886" y="5990"/>
                </a:cubicBezTo>
                <a:cubicBezTo>
                  <a:pt x="12142" y="6171"/>
                  <a:pt x="12142" y="6171"/>
                  <a:pt x="12142" y="6171"/>
                </a:cubicBezTo>
                <a:cubicBezTo>
                  <a:pt x="12270" y="6534"/>
                  <a:pt x="12270" y="6534"/>
                  <a:pt x="12270" y="6534"/>
                </a:cubicBezTo>
                <a:cubicBezTo>
                  <a:pt x="13037" y="7261"/>
                  <a:pt x="13037" y="7261"/>
                  <a:pt x="13037" y="7261"/>
                </a:cubicBezTo>
                <a:cubicBezTo>
                  <a:pt x="13037" y="7261"/>
                  <a:pt x="13292" y="7442"/>
                  <a:pt x="13548" y="7442"/>
                </a:cubicBezTo>
                <a:cubicBezTo>
                  <a:pt x="13804" y="7624"/>
                  <a:pt x="14059" y="7624"/>
                  <a:pt x="14059" y="7624"/>
                </a:cubicBezTo>
                <a:cubicBezTo>
                  <a:pt x="14443" y="8168"/>
                  <a:pt x="14443" y="8168"/>
                  <a:pt x="14443" y="8168"/>
                </a:cubicBezTo>
                <a:cubicBezTo>
                  <a:pt x="14443" y="8168"/>
                  <a:pt x="14698" y="8168"/>
                  <a:pt x="14826" y="8168"/>
                </a:cubicBezTo>
                <a:cubicBezTo>
                  <a:pt x="14826" y="8350"/>
                  <a:pt x="15209" y="8350"/>
                  <a:pt x="15209" y="8350"/>
                </a:cubicBezTo>
                <a:cubicBezTo>
                  <a:pt x="15465" y="8350"/>
                  <a:pt x="15465" y="8350"/>
                  <a:pt x="15465" y="8350"/>
                </a:cubicBezTo>
                <a:cubicBezTo>
                  <a:pt x="15465" y="8350"/>
                  <a:pt x="15593" y="8168"/>
                  <a:pt x="15721" y="8531"/>
                </a:cubicBezTo>
                <a:cubicBezTo>
                  <a:pt x="15721" y="8713"/>
                  <a:pt x="15849" y="9076"/>
                  <a:pt x="15849" y="9076"/>
                </a:cubicBezTo>
                <a:cubicBezTo>
                  <a:pt x="15849" y="9076"/>
                  <a:pt x="15849" y="9257"/>
                  <a:pt x="15849" y="9439"/>
                </a:cubicBezTo>
                <a:cubicBezTo>
                  <a:pt x="15721" y="9439"/>
                  <a:pt x="15721" y="9439"/>
                  <a:pt x="15721" y="9620"/>
                </a:cubicBezTo>
                <a:cubicBezTo>
                  <a:pt x="15721" y="9620"/>
                  <a:pt x="15721" y="10346"/>
                  <a:pt x="15721" y="10346"/>
                </a:cubicBezTo>
                <a:cubicBezTo>
                  <a:pt x="15721" y="10346"/>
                  <a:pt x="15721" y="10528"/>
                  <a:pt x="15593" y="10528"/>
                </a:cubicBezTo>
                <a:cubicBezTo>
                  <a:pt x="15337" y="10709"/>
                  <a:pt x="15337" y="10709"/>
                  <a:pt x="15209" y="10709"/>
                </a:cubicBezTo>
                <a:cubicBezTo>
                  <a:pt x="14954" y="10709"/>
                  <a:pt x="14570" y="10891"/>
                  <a:pt x="14443" y="11072"/>
                </a:cubicBezTo>
                <a:cubicBezTo>
                  <a:pt x="14443" y="11072"/>
                  <a:pt x="14187" y="11072"/>
                  <a:pt x="14187" y="11072"/>
                </a:cubicBezTo>
                <a:cubicBezTo>
                  <a:pt x="14187" y="11254"/>
                  <a:pt x="14059" y="11617"/>
                  <a:pt x="14059" y="11617"/>
                </a:cubicBezTo>
                <a:cubicBezTo>
                  <a:pt x="14059" y="11617"/>
                  <a:pt x="14059" y="11980"/>
                  <a:pt x="14315" y="11980"/>
                </a:cubicBezTo>
                <a:cubicBezTo>
                  <a:pt x="14698" y="11980"/>
                  <a:pt x="14698" y="11980"/>
                  <a:pt x="14826" y="11980"/>
                </a:cubicBezTo>
                <a:cubicBezTo>
                  <a:pt x="14954" y="11980"/>
                  <a:pt x="14954" y="11798"/>
                  <a:pt x="15209" y="11980"/>
                </a:cubicBezTo>
                <a:cubicBezTo>
                  <a:pt x="15337" y="11980"/>
                  <a:pt x="15465" y="12343"/>
                  <a:pt x="15465" y="12343"/>
                </a:cubicBezTo>
                <a:cubicBezTo>
                  <a:pt x="15721" y="12706"/>
                  <a:pt x="15721" y="12706"/>
                  <a:pt x="15721" y="12706"/>
                </a:cubicBezTo>
                <a:cubicBezTo>
                  <a:pt x="15976" y="12887"/>
                  <a:pt x="15976" y="12887"/>
                  <a:pt x="15976" y="12887"/>
                </a:cubicBezTo>
                <a:cubicBezTo>
                  <a:pt x="16743" y="12887"/>
                  <a:pt x="16743" y="12887"/>
                  <a:pt x="16743" y="12887"/>
                </a:cubicBezTo>
                <a:cubicBezTo>
                  <a:pt x="17254" y="13613"/>
                  <a:pt x="17254" y="13613"/>
                  <a:pt x="17254" y="13613"/>
                </a:cubicBezTo>
                <a:cubicBezTo>
                  <a:pt x="17893" y="13795"/>
                  <a:pt x="17893" y="13795"/>
                  <a:pt x="17893" y="13795"/>
                </a:cubicBezTo>
                <a:cubicBezTo>
                  <a:pt x="17893" y="13795"/>
                  <a:pt x="17893" y="14339"/>
                  <a:pt x="18021" y="14339"/>
                </a:cubicBezTo>
                <a:cubicBezTo>
                  <a:pt x="18277" y="14339"/>
                  <a:pt x="18405" y="14158"/>
                  <a:pt x="18405" y="14158"/>
                </a:cubicBezTo>
                <a:cubicBezTo>
                  <a:pt x="18405" y="14158"/>
                  <a:pt x="18660" y="13795"/>
                  <a:pt x="18788" y="13795"/>
                </a:cubicBezTo>
                <a:cubicBezTo>
                  <a:pt x="19044" y="13613"/>
                  <a:pt x="18916" y="13432"/>
                  <a:pt x="19172" y="13613"/>
                </a:cubicBezTo>
                <a:cubicBezTo>
                  <a:pt x="19427" y="13976"/>
                  <a:pt x="19938" y="13613"/>
                  <a:pt x="19938" y="13613"/>
                </a:cubicBezTo>
                <a:cubicBezTo>
                  <a:pt x="20194" y="13613"/>
                  <a:pt x="20194" y="13613"/>
                  <a:pt x="20194" y="13613"/>
                </a:cubicBezTo>
                <a:cubicBezTo>
                  <a:pt x="20194" y="14158"/>
                  <a:pt x="20194" y="14158"/>
                  <a:pt x="20194" y="14158"/>
                </a:cubicBezTo>
                <a:cubicBezTo>
                  <a:pt x="20194" y="14703"/>
                  <a:pt x="20194" y="14703"/>
                  <a:pt x="20194" y="14703"/>
                </a:cubicBezTo>
                <a:cubicBezTo>
                  <a:pt x="19811" y="15066"/>
                  <a:pt x="19811" y="15066"/>
                  <a:pt x="19811" y="15066"/>
                </a:cubicBezTo>
                <a:cubicBezTo>
                  <a:pt x="19683" y="15247"/>
                  <a:pt x="19683" y="15247"/>
                  <a:pt x="19683" y="15247"/>
                </a:cubicBezTo>
                <a:cubicBezTo>
                  <a:pt x="19683" y="15247"/>
                  <a:pt x="19683" y="15429"/>
                  <a:pt x="19683" y="15610"/>
                </a:cubicBezTo>
                <a:cubicBezTo>
                  <a:pt x="19811" y="15610"/>
                  <a:pt x="19938" y="15792"/>
                  <a:pt x="19938" y="15792"/>
                </a:cubicBezTo>
                <a:cubicBezTo>
                  <a:pt x="20450" y="15973"/>
                  <a:pt x="20450" y="15973"/>
                  <a:pt x="20450" y="15973"/>
                </a:cubicBezTo>
                <a:cubicBezTo>
                  <a:pt x="20833" y="16336"/>
                  <a:pt x="20833" y="16336"/>
                  <a:pt x="20833" y="16336"/>
                </a:cubicBezTo>
                <a:cubicBezTo>
                  <a:pt x="20833" y="16336"/>
                  <a:pt x="20833" y="16881"/>
                  <a:pt x="20961" y="16881"/>
                </a:cubicBezTo>
                <a:cubicBezTo>
                  <a:pt x="21089" y="16881"/>
                  <a:pt x="21344" y="17062"/>
                  <a:pt x="21344" y="17062"/>
                </a:cubicBezTo>
                <a:cubicBezTo>
                  <a:pt x="21344" y="17062"/>
                  <a:pt x="20833" y="17607"/>
                  <a:pt x="20705" y="17607"/>
                </a:cubicBezTo>
                <a:cubicBezTo>
                  <a:pt x="20578" y="17607"/>
                  <a:pt x="20194" y="17425"/>
                  <a:pt x="20194" y="17425"/>
                </a:cubicBezTo>
                <a:cubicBezTo>
                  <a:pt x="20322" y="18151"/>
                  <a:pt x="20322" y="18151"/>
                  <a:pt x="20322" y="18151"/>
                </a:cubicBezTo>
                <a:cubicBezTo>
                  <a:pt x="20833" y="18151"/>
                  <a:pt x="20833" y="18151"/>
                  <a:pt x="20833" y="18151"/>
                </a:cubicBezTo>
                <a:cubicBezTo>
                  <a:pt x="20833" y="18151"/>
                  <a:pt x="20833" y="18151"/>
                  <a:pt x="20961" y="18333"/>
                </a:cubicBezTo>
                <a:cubicBezTo>
                  <a:pt x="20961" y="18514"/>
                  <a:pt x="21089" y="18696"/>
                  <a:pt x="21089" y="18696"/>
                </a:cubicBezTo>
                <a:cubicBezTo>
                  <a:pt x="21089" y="18696"/>
                  <a:pt x="21600" y="18514"/>
                  <a:pt x="21600" y="19240"/>
                </a:cubicBezTo>
                <a:cubicBezTo>
                  <a:pt x="21472" y="19422"/>
                  <a:pt x="21344" y="19966"/>
                  <a:pt x="21344" y="20148"/>
                </a:cubicBezTo>
                <a:cubicBezTo>
                  <a:pt x="21472" y="20148"/>
                  <a:pt x="21472" y="20329"/>
                  <a:pt x="21472" y="20329"/>
                </a:cubicBezTo>
                <a:cubicBezTo>
                  <a:pt x="21217" y="20692"/>
                  <a:pt x="21217" y="20692"/>
                  <a:pt x="21217" y="20692"/>
                </a:cubicBezTo>
                <a:cubicBezTo>
                  <a:pt x="20705" y="20692"/>
                  <a:pt x="20705" y="20692"/>
                  <a:pt x="20705" y="20692"/>
                </a:cubicBezTo>
                <a:cubicBezTo>
                  <a:pt x="20194" y="21055"/>
                  <a:pt x="20194" y="21055"/>
                  <a:pt x="20194" y="21055"/>
                </a:cubicBezTo>
                <a:cubicBezTo>
                  <a:pt x="19938" y="21418"/>
                  <a:pt x="19938" y="21418"/>
                  <a:pt x="19938" y="21418"/>
                </a:cubicBezTo>
                <a:cubicBezTo>
                  <a:pt x="19683" y="21600"/>
                  <a:pt x="19683" y="21600"/>
                  <a:pt x="19683" y="21600"/>
                </a:cubicBezTo>
                <a:cubicBezTo>
                  <a:pt x="19299" y="20874"/>
                  <a:pt x="19299" y="20874"/>
                  <a:pt x="19299" y="20874"/>
                </a:cubicBezTo>
                <a:cubicBezTo>
                  <a:pt x="18533" y="19966"/>
                  <a:pt x="18533" y="19966"/>
                  <a:pt x="18533" y="19966"/>
                </a:cubicBezTo>
                <a:cubicBezTo>
                  <a:pt x="18149" y="19422"/>
                  <a:pt x="18149" y="19422"/>
                  <a:pt x="18149" y="19422"/>
                </a:cubicBezTo>
                <a:cubicBezTo>
                  <a:pt x="17893" y="18696"/>
                  <a:pt x="17893" y="18696"/>
                  <a:pt x="17893" y="18696"/>
                </a:cubicBezTo>
                <a:cubicBezTo>
                  <a:pt x="17893" y="18151"/>
                  <a:pt x="17893" y="18151"/>
                  <a:pt x="17893" y="18151"/>
                </a:cubicBezTo>
                <a:cubicBezTo>
                  <a:pt x="17638" y="17788"/>
                  <a:pt x="17638" y="17788"/>
                  <a:pt x="17638" y="17788"/>
                </a:cubicBezTo>
                <a:cubicBezTo>
                  <a:pt x="17638" y="17788"/>
                  <a:pt x="17510" y="17788"/>
                  <a:pt x="17254" y="17788"/>
                </a:cubicBezTo>
                <a:cubicBezTo>
                  <a:pt x="17127" y="17788"/>
                  <a:pt x="16743" y="17607"/>
                  <a:pt x="16743" y="17607"/>
                </a:cubicBezTo>
                <a:cubicBezTo>
                  <a:pt x="16488" y="17607"/>
                  <a:pt x="16488" y="17607"/>
                  <a:pt x="16488" y="17607"/>
                </a:cubicBezTo>
                <a:cubicBezTo>
                  <a:pt x="16488" y="16699"/>
                  <a:pt x="16488" y="16699"/>
                  <a:pt x="16488" y="16699"/>
                </a:cubicBezTo>
                <a:cubicBezTo>
                  <a:pt x="16488" y="16699"/>
                  <a:pt x="16360" y="15973"/>
                  <a:pt x="16232" y="15973"/>
                </a:cubicBezTo>
                <a:cubicBezTo>
                  <a:pt x="16232" y="15792"/>
                  <a:pt x="16104" y="15429"/>
                  <a:pt x="16104" y="15429"/>
                </a:cubicBezTo>
                <a:cubicBezTo>
                  <a:pt x="16104" y="15429"/>
                  <a:pt x="15721" y="15610"/>
                  <a:pt x="15465" y="15610"/>
                </a:cubicBezTo>
                <a:cubicBezTo>
                  <a:pt x="15337" y="15792"/>
                  <a:pt x="15082" y="15973"/>
                  <a:pt x="14954" y="16155"/>
                </a:cubicBezTo>
                <a:cubicBezTo>
                  <a:pt x="14826" y="16336"/>
                  <a:pt x="14570" y="16518"/>
                  <a:pt x="14570" y="16518"/>
                </a:cubicBezTo>
                <a:cubicBezTo>
                  <a:pt x="13931" y="16881"/>
                  <a:pt x="13931" y="16881"/>
                  <a:pt x="13931" y="16881"/>
                </a:cubicBezTo>
                <a:cubicBezTo>
                  <a:pt x="13548" y="16518"/>
                  <a:pt x="13548" y="16518"/>
                  <a:pt x="13548" y="16518"/>
                </a:cubicBezTo>
                <a:cubicBezTo>
                  <a:pt x="12909" y="16336"/>
                  <a:pt x="12909" y="16336"/>
                  <a:pt x="12909" y="16336"/>
                </a:cubicBezTo>
                <a:cubicBezTo>
                  <a:pt x="12653" y="17062"/>
                  <a:pt x="12653" y="17062"/>
                  <a:pt x="12653" y="17062"/>
                </a:cubicBezTo>
                <a:cubicBezTo>
                  <a:pt x="12653" y="17062"/>
                  <a:pt x="12525" y="16699"/>
                  <a:pt x="12398" y="16518"/>
                </a:cubicBezTo>
                <a:cubicBezTo>
                  <a:pt x="12398" y="16155"/>
                  <a:pt x="12270" y="15610"/>
                  <a:pt x="12270" y="15610"/>
                </a:cubicBezTo>
                <a:cubicBezTo>
                  <a:pt x="12270" y="15610"/>
                  <a:pt x="12142" y="15429"/>
                  <a:pt x="12014" y="15429"/>
                </a:cubicBezTo>
                <a:cubicBezTo>
                  <a:pt x="11886" y="15429"/>
                  <a:pt x="11631" y="15247"/>
                  <a:pt x="11631" y="15247"/>
                </a:cubicBezTo>
                <a:cubicBezTo>
                  <a:pt x="11247" y="15247"/>
                  <a:pt x="11247" y="15247"/>
                  <a:pt x="11247" y="15247"/>
                </a:cubicBezTo>
                <a:cubicBezTo>
                  <a:pt x="10864" y="15973"/>
                  <a:pt x="10864" y="15973"/>
                  <a:pt x="10864" y="15973"/>
                </a:cubicBezTo>
                <a:cubicBezTo>
                  <a:pt x="10225" y="16336"/>
                  <a:pt x="10225" y="16336"/>
                  <a:pt x="10225" y="16336"/>
                </a:cubicBezTo>
                <a:cubicBezTo>
                  <a:pt x="9714" y="15973"/>
                  <a:pt x="9714" y="15973"/>
                  <a:pt x="9714" y="15973"/>
                </a:cubicBezTo>
                <a:cubicBezTo>
                  <a:pt x="9714" y="15973"/>
                  <a:pt x="9586" y="15610"/>
                  <a:pt x="9458" y="15792"/>
                </a:cubicBezTo>
                <a:cubicBezTo>
                  <a:pt x="9330" y="15792"/>
                  <a:pt x="8947" y="15610"/>
                  <a:pt x="8947" y="15610"/>
                </a:cubicBezTo>
                <a:cubicBezTo>
                  <a:pt x="8947" y="15610"/>
                  <a:pt x="8819" y="15429"/>
                  <a:pt x="8819" y="15247"/>
                </a:cubicBezTo>
                <a:cubicBezTo>
                  <a:pt x="8819" y="15066"/>
                  <a:pt x="8436" y="14703"/>
                  <a:pt x="8436" y="14703"/>
                </a:cubicBezTo>
                <a:cubicBezTo>
                  <a:pt x="8436" y="14703"/>
                  <a:pt x="7924" y="14339"/>
                  <a:pt x="7796" y="14339"/>
                </a:cubicBezTo>
                <a:cubicBezTo>
                  <a:pt x="7669" y="14521"/>
                  <a:pt x="7285" y="14521"/>
                  <a:pt x="7157" y="14521"/>
                </a:cubicBezTo>
                <a:cubicBezTo>
                  <a:pt x="6902" y="14521"/>
                  <a:pt x="6263" y="14339"/>
                  <a:pt x="6263" y="14339"/>
                </a:cubicBezTo>
                <a:cubicBezTo>
                  <a:pt x="5751" y="14884"/>
                  <a:pt x="5751" y="14884"/>
                  <a:pt x="5751" y="14884"/>
                </a:cubicBezTo>
                <a:cubicBezTo>
                  <a:pt x="5751" y="14884"/>
                  <a:pt x="5496" y="14884"/>
                  <a:pt x="5240" y="15066"/>
                </a:cubicBezTo>
                <a:cubicBezTo>
                  <a:pt x="5112" y="15066"/>
                  <a:pt x="4857" y="15247"/>
                  <a:pt x="4857" y="15247"/>
                </a:cubicBezTo>
                <a:cubicBezTo>
                  <a:pt x="4857" y="15247"/>
                  <a:pt x="4346" y="15066"/>
                  <a:pt x="4218" y="15066"/>
                </a:cubicBezTo>
                <a:cubicBezTo>
                  <a:pt x="4090" y="15066"/>
                  <a:pt x="4090" y="15066"/>
                  <a:pt x="3834" y="15066"/>
                </a:cubicBezTo>
                <a:cubicBezTo>
                  <a:pt x="3579" y="15066"/>
                  <a:pt x="2940" y="15066"/>
                  <a:pt x="2940" y="15066"/>
                </a:cubicBezTo>
                <a:cubicBezTo>
                  <a:pt x="3323" y="14521"/>
                  <a:pt x="3323" y="14521"/>
                  <a:pt x="3323" y="14521"/>
                </a:cubicBezTo>
                <a:cubicBezTo>
                  <a:pt x="3323" y="14521"/>
                  <a:pt x="3451" y="14158"/>
                  <a:pt x="3323" y="13976"/>
                </a:cubicBezTo>
                <a:cubicBezTo>
                  <a:pt x="3195" y="13795"/>
                  <a:pt x="3195" y="13613"/>
                  <a:pt x="3067" y="13613"/>
                </a:cubicBezTo>
                <a:cubicBezTo>
                  <a:pt x="2940" y="13432"/>
                  <a:pt x="2556" y="13069"/>
                  <a:pt x="2556" y="13069"/>
                </a:cubicBezTo>
                <a:cubicBezTo>
                  <a:pt x="2556" y="13069"/>
                  <a:pt x="2556" y="13069"/>
                  <a:pt x="2556" y="12887"/>
                </a:cubicBezTo>
                <a:cubicBezTo>
                  <a:pt x="2428" y="12706"/>
                  <a:pt x="2301" y="12161"/>
                  <a:pt x="2301" y="12161"/>
                </a:cubicBezTo>
                <a:cubicBezTo>
                  <a:pt x="2173" y="11798"/>
                  <a:pt x="2173" y="11798"/>
                  <a:pt x="2173" y="11798"/>
                </a:cubicBezTo>
                <a:cubicBezTo>
                  <a:pt x="2173" y="11798"/>
                  <a:pt x="1789" y="11435"/>
                  <a:pt x="1917" y="11072"/>
                </a:cubicBezTo>
                <a:cubicBezTo>
                  <a:pt x="2045" y="10709"/>
                  <a:pt x="2301" y="9802"/>
                  <a:pt x="2301" y="9802"/>
                </a:cubicBezTo>
                <a:cubicBezTo>
                  <a:pt x="2428" y="8894"/>
                  <a:pt x="2428" y="8894"/>
                  <a:pt x="2428" y="8894"/>
                </a:cubicBezTo>
                <a:cubicBezTo>
                  <a:pt x="2301" y="8350"/>
                  <a:pt x="2301" y="8350"/>
                  <a:pt x="2301" y="8350"/>
                </a:cubicBezTo>
                <a:cubicBezTo>
                  <a:pt x="2045" y="7805"/>
                  <a:pt x="2045" y="7805"/>
                  <a:pt x="2045" y="7805"/>
                </a:cubicBezTo>
                <a:cubicBezTo>
                  <a:pt x="2045" y="7805"/>
                  <a:pt x="1917" y="7805"/>
                  <a:pt x="1789" y="7442"/>
                </a:cubicBezTo>
                <a:cubicBezTo>
                  <a:pt x="1789" y="6897"/>
                  <a:pt x="1789" y="6897"/>
                  <a:pt x="1662" y="6716"/>
                </a:cubicBezTo>
                <a:cubicBezTo>
                  <a:pt x="1534" y="6353"/>
                  <a:pt x="1022" y="6171"/>
                  <a:pt x="1022" y="6171"/>
                </a:cubicBezTo>
                <a:cubicBezTo>
                  <a:pt x="383" y="6171"/>
                  <a:pt x="383" y="6171"/>
                  <a:pt x="383" y="6171"/>
                </a:cubicBezTo>
                <a:lnTo>
                  <a:pt x="256" y="5990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04" name="Shape 2304"/>
          <p:cNvSpPr/>
          <p:nvPr/>
        </p:nvSpPr>
        <p:spPr>
          <a:xfrm>
            <a:off x="8287249" y="3172692"/>
            <a:ext cx="586808" cy="403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20" y="7751"/>
                </a:moveTo>
                <a:cubicBezTo>
                  <a:pt x="2520" y="7751"/>
                  <a:pt x="2520" y="7751"/>
                  <a:pt x="2520" y="7751"/>
                </a:cubicBezTo>
                <a:cubicBezTo>
                  <a:pt x="2520" y="7751"/>
                  <a:pt x="2520" y="7751"/>
                  <a:pt x="2520" y="7751"/>
                </a:cubicBezTo>
                <a:cubicBezTo>
                  <a:pt x="2520" y="7624"/>
                  <a:pt x="2520" y="7624"/>
                  <a:pt x="2520" y="7624"/>
                </a:cubicBezTo>
                <a:cubicBezTo>
                  <a:pt x="2520" y="7369"/>
                  <a:pt x="2520" y="7369"/>
                  <a:pt x="2520" y="7369"/>
                </a:cubicBezTo>
                <a:cubicBezTo>
                  <a:pt x="2790" y="6861"/>
                  <a:pt x="2790" y="6861"/>
                  <a:pt x="2790" y="6861"/>
                </a:cubicBezTo>
                <a:cubicBezTo>
                  <a:pt x="2790" y="6226"/>
                  <a:pt x="2790" y="6226"/>
                  <a:pt x="2790" y="6226"/>
                </a:cubicBezTo>
                <a:cubicBezTo>
                  <a:pt x="3510" y="6353"/>
                  <a:pt x="3510" y="6353"/>
                  <a:pt x="3510" y="6353"/>
                </a:cubicBezTo>
                <a:cubicBezTo>
                  <a:pt x="3960" y="6988"/>
                  <a:pt x="3960" y="6988"/>
                  <a:pt x="3960" y="6988"/>
                </a:cubicBezTo>
                <a:cubicBezTo>
                  <a:pt x="4590" y="7496"/>
                  <a:pt x="4590" y="7496"/>
                  <a:pt x="4590" y="7496"/>
                </a:cubicBezTo>
                <a:cubicBezTo>
                  <a:pt x="4950" y="7751"/>
                  <a:pt x="4950" y="7751"/>
                  <a:pt x="4950" y="7751"/>
                </a:cubicBezTo>
                <a:cubicBezTo>
                  <a:pt x="5760" y="7496"/>
                  <a:pt x="5760" y="7496"/>
                  <a:pt x="5760" y="7496"/>
                </a:cubicBezTo>
                <a:cubicBezTo>
                  <a:pt x="7290" y="7369"/>
                  <a:pt x="7290" y="7369"/>
                  <a:pt x="7290" y="7369"/>
                </a:cubicBezTo>
                <a:cubicBezTo>
                  <a:pt x="7290" y="7369"/>
                  <a:pt x="8100" y="7242"/>
                  <a:pt x="8190" y="7115"/>
                </a:cubicBezTo>
                <a:cubicBezTo>
                  <a:pt x="8280" y="6988"/>
                  <a:pt x="8820" y="6861"/>
                  <a:pt x="8640" y="6607"/>
                </a:cubicBezTo>
                <a:cubicBezTo>
                  <a:pt x="8460" y="6480"/>
                  <a:pt x="8100" y="6099"/>
                  <a:pt x="8100" y="6099"/>
                </a:cubicBezTo>
                <a:cubicBezTo>
                  <a:pt x="8100" y="5845"/>
                  <a:pt x="8100" y="5845"/>
                  <a:pt x="8100" y="5845"/>
                </a:cubicBezTo>
                <a:cubicBezTo>
                  <a:pt x="8550" y="5209"/>
                  <a:pt x="8550" y="5209"/>
                  <a:pt x="8550" y="5209"/>
                </a:cubicBezTo>
                <a:cubicBezTo>
                  <a:pt x="9360" y="4828"/>
                  <a:pt x="9360" y="4828"/>
                  <a:pt x="9360" y="4828"/>
                </a:cubicBezTo>
                <a:cubicBezTo>
                  <a:pt x="9990" y="4701"/>
                  <a:pt x="9990" y="4701"/>
                  <a:pt x="9990" y="4701"/>
                </a:cubicBezTo>
                <a:cubicBezTo>
                  <a:pt x="10350" y="4574"/>
                  <a:pt x="10350" y="4574"/>
                  <a:pt x="10350" y="4574"/>
                </a:cubicBezTo>
                <a:cubicBezTo>
                  <a:pt x="10530" y="3812"/>
                  <a:pt x="10530" y="3812"/>
                  <a:pt x="10530" y="3812"/>
                </a:cubicBezTo>
                <a:cubicBezTo>
                  <a:pt x="11070" y="3685"/>
                  <a:pt x="11070" y="3685"/>
                  <a:pt x="11070" y="3685"/>
                </a:cubicBezTo>
                <a:cubicBezTo>
                  <a:pt x="11430" y="3812"/>
                  <a:pt x="11430" y="3812"/>
                  <a:pt x="11430" y="3812"/>
                </a:cubicBezTo>
                <a:cubicBezTo>
                  <a:pt x="11970" y="3812"/>
                  <a:pt x="11970" y="3812"/>
                  <a:pt x="11970" y="3812"/>
                </a:cubicBezTo>
                <a:cubicBezTo>
                  <a:pt x="12240" y="3304"/>
                  <a:pt x="12240" y="3304"/>
                  <a:pt x="12240" y="3304"/>
                </a:cubicBezTo>
                <a:cubicBezTo>
                  <a:pt x="12510" y="3049"/>
                  <a:pt x="12510" y="3049"/>
                  <a:pt x="12510" y="3049"/>
                </a:cubicBezTo>
                <a:cubicBezTo>
                  <a:pt x="12870" y="2795"/>
                  <a:pt x="12870" y="2795"/>
                  <a:pt x="12870" y="2795"/>
                </a:cubicBezTo>
                <a:cubicBezTo>
                  <a:pt x="13140" y="2033"/>
                  <a:pt x="13140" y="2033"/>
                  <a:pt x="13140" y="2033"/>
                </a:cubicBezTo>
                <a:cubicBezTo>
                  <a:pt x="13320" y="1144"/>
                  <a:pt x="13320" y="1144"/>
                  <a:pt x="13320" y="1144"/>
                </a:cubicBezTo>
                <a:cubicBezTo>
                  <a:pt x="13410" y="762"/>
                  <a:pt x="13410" y="762"/>
                  <a:pt x="13410" y="762"/>
                </a:cubicBezTo>
                <a:cubicBezTo>
                  <a:pt x="14670" y="254"/>
                  <a:pt x="14670" y="254"/>
                  <a:pt x="14670" y="254"/>
                </a:cubicBezTo>
                <a:cubicBezTo>
                  <a:pt x="15120" y="635"/>
                  <a:pt x="15120" y="635"/>
                  <a:pt x="15120" y="635"/>
                </a:cubicBezTo>
                <a:cubicBezTo>
                  <a:pt x="15750" y="508"/>
                  <a:pt x="15750" y="508"/>
                  <a:pt x="15750" y="508"/>
                </a:cubicBezTo>
                <a:cubicBezTo>
                  <a:pt x="16200" y="0"/>
                  <a:pt x="16200" y="0"/>
                  <a:pt x="16200" y="0"/>
                </a:cubicBezTo>
                <a:cubicBezTo>
                  <a:pt x="16740" y="127"/>
                  <a:pt x="16740" y="127"/>
                  <a:pt x="16740" y="127"/>
                </a:cubicBezTo>
                <a:cubicBezTo>
                  <a:pt x="17460" y="1144"/>
                  <a:pt x="17460" y="1144"/>
                  <a:pt x="17460" y="1144"/>
                </a:cubicBezTo>
                <a:cubicBezTo>
                  <a:pt x="18180" y="1144"/>
                  <a:pt x="18180" y="1144"/>
                  <a:pt x="18180" y="1144"/>
                </a:cubicBezTo>
                <a:cubicBezTo>
                  <a:pt x="18630" y="762"/>
                  <a:pt x="18630" y="762"/>
                  <a:pt x="18630" y="762"/>
                </a:cubicBezTo>
                <a:cubicBezTo>
                  <a:pt x="19080" y="508"/>
                  <a:pt x="19080" y="508"/>
                  <a:pt x="19080" y="508"/>
                </a:cubicBezTo>
                <a:cubicBezTo>
                  <a:pt x="19350" y="889"/>
                  <a:pt x="19350" y="889"/>
                  <a:pt x="19350" y="889"/>
                </a:cubicBezTo>
                <a:cubicBezTo>
                  <a:pt x="19620" y="1398"/>
                  <a:pt x="19620" y="1398"/>
                  <a:pt x="19620" y="1398"/>
                </a:cubicBezTo>
                <a:cubicBezTo>
                  <a:pt x="20070" y="1271"/>
                  <a:pt x="20070" y="1271"/>
                  <a:pt x="20070" y="1271"/>
                </a:cubicBezTo>
                <a:cubicBezTo>
                  <a:pt x="20340" y="1779"/>
                  <a:pt x="20340" y="1779"/>
                  <a:pt x="20340" y="1779"/>
                </a:cubicBezTo>
                <a:cubicBezTo>
                  <a:pt x="20610" y="2160"/>
                  <a:pt x="20610" y="2160"/>
                  <a:pt x="20610" y="2160"/>
                </a:cubicBezTo>
                <a:cubicBezTo>
                  <a:pt x="21060" y="2033"/>
                  <a:pt x="21060" y="2033"/>
                  <a:pt x="21060" y="2033"/>
                </a:cubicBezTo>
                <a:cubicBezTo>
                  <a:pt x="21510" y="2414"/>
                  <a:pt x="21510" y="2414"/>
                  <a:pt x="21510" y="2414"/>
                </a:cubicBezTo>
                <a:cubicBezTo>
                  <a:pt x="21420" y="2922"/>
                  <a:pt x="21420" y="2922"/>
                  <a:pt x="21420" y="2922"/>
                </a:cubicBezTo>
                <a:cubicBezTo>
                  <a:pt x="21600" y="3558"/>
                  <a:pt x="21600" y="3558"/>
                  <a:pt x="21600" y="3558"/>
                </a:cubicBezTo>
                <a:cubicBezTo>
                  <a:pt x="21330" y="3939"/>
                  <a:pt x="21330" y="3939"/>
                  <a:pt x="21330" y="3939"/>
                </a:cubicBezTo>
                <a:cubicBezTo>
                  <a:pt x="21330" y="3939"/>
                  <a:pt x="21240" y="4193"/>
                  <a:pt x="21060" y="4193"/>
                </a:cubicBezTo>
                <a:cubicBezTo>
                  <a:pt x="20970" y="4320"/>
                  <a:pt x="20790" y="4447"/>
                  <a:pt x="20790" y="4447"/>
                </a:cubicBezTo>
                <a:cubicBezTo>
                  <a:pt x="20520" y="4828"/>
                  <a:pt x="20520" y="4828"/>
                  <a:pt x="20520" y="4828"/>
                </a:cubicBezTo>
                <a:cubicBezTo>
                  <a:pt x="20160" y="4955"/>
                  <a:pt x="20160" y="4955"/>
                  <a:pt x="20160" y="4955"/>
                </a:cubicBezTo>
                <a:cubicBezTo>
                  <a:pt x="19890" y="5082"/>
                  <a:pt x="19890" y="5082"/>
                  <a:pt x="19890" y="5082"/>
                </a:cubicBezTo>
                <a:cubicBezTo>
                  <a:pt x="19710" y="5336"/>
                  <a:pt x="19710" y="5336"/>
                  <a:pt x="19710" y="5336"/>
                </a:cubicBezTo>
                <a:cubicBezTo>
                  <a:pt x="19530" y="6099"/>
                  <a:pt x="19530" y="6099"/>
                  <a:pt x="19530" y="6099"/>
                </a:cubicBezTo>
                <a:cubicBezTo>
                  <a:pt x="19260" y="6480"/>
                  <a:pt x="19260" y="6480"/>
                  <a:pt x="19260" y="6480"/>
                </a:cubicBezTo>
                <a:cubicBezTo>
                  <a:pt x="19170" y="7115"/>
                  <a:pt x="19170" y="7115"/>
                  <a:pt x="19170" y="7115"/>
                </a:cubicBezTo>
                <a:cubicBezTo>
                  <a:pt x="19170" y="7115"/>
                  <a:pt x="19350" y="7751"/>
                  <a:pt x="19170" y="7878"/>
                </a:cubicBezTo>
                <a:cubicBezTo>
                  <a:pt x="19080" y="7878"/>
                  <a:pt x="18990" y="8005"/>
                  <a:pt x="18990" y="8005"/>
                </a:cubicBezTo>
                <a:cubicBezTo>
                  <a:pt x="18900" y="9021"/>
                  <a:pt x="18900" y="9021"/>
                  <a:pt x="18900" y="9021"/>
                </a:cubicBezTo>
                <a:cubicBezTo>
                  <a:pt x="18540" y="9529"/>
                  <a:pt x="18540" y="9529"/>
                  <a:pt x="18540" y="9529"/>
                </a:cubicBezTo>
                <a:cubicBezTo>
                  <a:pt x="18450" y="10546"/>
                  <a:pt x="18450" y="10546"/>
                  <a:pt x="18450" y="10546"/>
                </a:cubicBezTo>
                <a:cubicBezTo>
                  <a:pt x="18450" y="10546"/>
                  <a:pt x="18630" y="11054"/>
                  <a:pt x="18360" y="11054"/>
                </a:cubicBezTo>
                <a:cubicBezTo>
                  <a:pt x="18180" y="11181"/>
                  <a:pt x="18090" y="11435"/>
                  <a:pt x="18090" y="11435"/>
                </a:cubicBezTo>
                <a:cubicBezTo>
                  <a:pt x="18090" y="12325"/>
                  <a:pt x="18090" y="12325"/>
                  <a:pt x="18090" y="12325"/>
                </a:cubicBezTo>
                <a:cubicBezTo>
                  <a:pt x="17820" y="12960"/>
                  <a:pt x="17820" y="12960"/>
                  <a:pt x="17820" y="12960"/>
                </a:cubicBezTo>
                <a:cubicBezTo>
                  <a:pt x="17910" y="13468"/>
                  <a:pt x="17910" y="13468"/>
                  <a:pt x="17910" y="13468"/>
                </a:cubicBezTo>
                <a:cubicBezTo>
                  <a:pt x="17730" y="13849"/>
                  <a:pt x="17730" y="13849"/>
                  <a:pt x="17730" y="13849"/>
                </a:cubicBezTo>
                <a:cubicBezTo>
                  <a:pt x="17820" y="14485"/>
                  <a:pt x="17820" y="14485"/>
                  <a:pt x="17820" y="14485"/>
                </a:cubicBezTo>
                <a:cubicBezTo>
                  <a:pt x="17640" y="14866"/>
                  <a:pt x="17640" y="14866"/>
                  <a:pt x="17640" y="14866"/>
                </a:cubicBezTo>
                <a:cubicBezTo>
                  <a:pt x="17550" y="14993"/>
                  <a:pt x="17550" y="14993"/>
                  <a:pt x="17550" y="14993"/>
                </a:cubicBezTo>
                <a:cubicBezTo>
                  <a:pt x="17460" y="15374"/>
                  <a:pt x="17460" y="15374"/>
                  <a:pt x="17460" y="15374"/>
                </a:cubicBezTo>
                <a:cubicBezTo>
                  <a:pt x="17280" y="16009"/>
                  <a:pt x="17280" y="16009"/>
                  <a:pt x="17280" y="16009"/>
                </a:cubicBezTo>
                <a:cubicBezTo>
                  <a:pt x="16560" y="16899"/>
                  <a:pt x="16560" y="16899"/>
                  <a:pt x="16560" y="16899"/>
                </a:cubicBezTo>
                <a:cubicBezTo>
                  <a:pt x="16200" y="16772"/>
                  <a:pt x="16200" y="16772"/>
                  <a:pt x="16200" y="16772"/>
                </a:cubicBezTo>
                <a:cubicBezTo>
                  <a:pt x="15930" y="17153"/>
                  <a:pt x="15930" y="17153"/>
                  <a:pt x="15930" y="17153"/>
                </a:cubicBezTo>
                <a:cubicBezTo>
                  <a:pt x="15930" y="17153"/>
                  <a:pt x="16020" y="17153"/>
                  <a:pt x="15840" y="17407"/>
                </a:cubicBezTo>
                <a:cubicBezTo>
                  <a:pt x="15660" y="17534"/>
                  <a:pt x="15300" y="17661"/>
                  <a:pt x="15300" y="17661"/>
                </a:cubicBezTo>
                <a:cubicBezTo>
                  <a:pt x="15120" y="17661"/>
                  <a:pt x="15120" y="17661"/>
                  <a:pt x="15120" y="17661"/>
                </a:cubicBezTo>
                <a:cubicBezTo>
                  <a:pt x="14490" y="17661"/>
                  <a:pt x="14490" y="17661"/>
                  <a:pt x="14490" y="17661"/>
                </a:cubicBezTo>
                <a:cubicBezTo>
                  <a:pt x="14490" y="17661"/>
                  <a:pt x="14400" y="17534"/>
                  <a:pt x="14310" y="17661"/>
                </a:cubicBezTo>
                <a:cubicBezTo>
                  <a:pt x="14220" y="17661"/>
                  <a:pt x="13770" y="17661"/>
                  <a:pt x="13770" y="17661"/>
                </a:cubicBezTo>
                <a:cubicBezTo>
                  <a:pt x="13770" y="17661"/>
                  <a:pt x="13590" y="17534"/>
                  <a:pt x="13500" y="17534"/>
                </a:cubicBezTo>
                <a:cubicBezTo>
                  <a:pt x="13410" y="17534"/>
                  <a:pt x="12870" y="17661"/>
                  <a:pt x="12870" y="17661"/>
                </a:cubicBezTo>
                <a:cubicBezTo>
                  <a:pt x="12510" y="17915"/>
                  <a:pt x="12510" y="17915"/>
                  <a:pt x="12510" y="17915"/>
                </a:cubicBezTo>
                <a:cubicBezTo>
                  <a:pt x="12510" y="17915"/>
                  <a:pt x="12420" y="17661"/>
                  <a:pt x="12330" y="17788"/>
                </a:cubicBezTo>
                <a:cubicBezTo>
                  <a:pt x="12150" y="17788"/>
                  <a:pt x="11700" y="18042"/>
                  <a:pt x="11700" y="18042"/>
                </a:cubicBezTo>
                <a:cubicBezTo>
                  <a:pt x="11700" y="18042"/>
                  <a:pt x="11880" y="18296"/>
                  <a:pt x="11700" y="18296"/>
                </a:cubicBezTo>
                <a:cubicBezTo>
                  <a:pt x="11610" y="18296"/>
                  <a:pt x="11340" y="18805"/>
                  <a:pt x="11340" y="18805"/>
                </a:cubicBezTo>
                <a:cubicBezTo>
                  <a:pt x="11160" y="18932"/>
                  <a:pt x="11160" y="18932"/>
                  <a:pt x="11160" y="18932"/>
                </a:cubicBezTo>
                <a:cubicBezTo>
                  <a:pt x="11070" y="19313"/>
                  <a:pt x="11070" y="19313"/>
                  <a:pt x="11070" y="19313"/>
                </a:cubicBezTo>
                <a:cubicBezTo>
                  <a:pt x="11070" y="19313"/>
                  <a:pt x="10980" y="19313"/>
                  <a:pt x="10800" y="19313"/>
                </a:cubicBezTo>
                <a:cubicBezTo>
                  <a:pt x="10710" y="19313"/>
                  <a:pt x="10440" y="19440"/>
                  <a:pt x="10440" y="19440"/>
                </a:cubicBezTo>
                <a:cubicBezTo>
                  <a:pt x="10350" y="19313"/>
                  <a:pt x="10350" y="19313"/>
                  <a:pt x="10350" y="19313"/>
                </a:cubicBezTo>
                <a:cubicBezTo>
                  <a:pt x="9990" y="20075"/>
                  <a:pt x="9990" y="20075"/>
                  <a:pt x="9990" y="20075"/>
                </a:cubicBezTo>
                <a:cubicBezTo>
                  <a:pt x="9630" y="20329"/>
                  <a:pt x="9630" y="20329"/>
                  <a:pt x="9630" y="20329"/>
                </a:cubicBezTo>
                <a:cubicBezTo>
                  <a:pt x="9450" y="20202"/>
                  <a:pt x="9450" y="20202"/>
                  <a:pt x="9450" y="20202"/>
                </a:cubicBezTo>
                <a:cubicBezTo>
                  <a:pt x="9270" y="20838"/>
                  <a:pt x="9270" y="20838"/>
                  <a:pt x="9270" y="20838"/>
                </a:cubicBezTo>
                <a:cubicBezTo>
                  <a:pt x="9270" y="20838"/>
                  <a:pt x="9000" y="20965"/>
                  <a:pt x="9000" y="21092"/>
                </a:cubicBezTo>
                <a:cubicBezTo>
                  <a:pt x="8910" y="21219"/>
                  <a:pt x="8460" y="21219"/>
                  <a:pt x="8460" y="21219"/>
                </a:cubicBezTo>
                <a:cubicBezTo>
                  <a:pt x="8100" y="21219"/>
                  <a:pt x="8100" y="21219"/>
                  <a:pt x="8100" y="21219"/>
                </a:cubicBezTo>
                <a:cubicBezTo>
                  <a:pt x="7470" y="21473"/>
                  <a:pt x="7470" y="21473"/>
                  <a:pt x="7470" y="21473"/>
                </a:cubicBezTo>
                <a:cubicBezTo>
                  <a:pt x="7470" y="21473"/>
                  <a:pt x="7290" y="21600"/>
                  <a:pt x="7200" y="21600"/>
                </a:cubicBezTo>
                <a:cubicBezTo>
                  <a:pt x="7110" y="21600"/>
                  <a:pt x="6660" y="21473"/>
                  <a:pt x="6660" y="21473"/>
                </a:cubicBezTo>
                <a:cubicBezTo>
                  <a:pt x="6390" y="21600"/>
                  <a:pt x="6390" y="21600"/>
                  <a:pt x="6390" y="21600"/>
                </a:cubicBezTo>
                <a:cubicBezTo>
                  <a:pt x="5760" y="21346"/>
                  <a:pt x="5760" y="21346"/>
                  <a:pt x="5760" y="21346"/>
                </a:cubicBezTo>
                <a:cubicBezTo>
                  <a:pt x="5580" y="20965"/>
                  <a:pt x="5580" y="20965"/>
                  <a:pt x="5580" y="20965"/>
                </a:cubicBezTo>
                <a:cubicBezTo>
                  <a:pt x="5040" y="20838"/>
                  <a:pt x="5040" y="20838"/>
                  <a:pt x="5040" y="20838"/>
                </a:cubicBezTo>
                <a:cubicBezTo>
                  <a:pt x="4950" y="20584"/>
                  <a:pt x="4950" y="20584"/>
                  <a:pt x="4950" y="20584"/>
                </a:cubicBezTo>
                <a:cubicBezTo>
                  <a:pt x="4590" y="20584"/>
                  <a:pt x="4590" y="20584"/>
                  <a:pt x="4590" y="20584"/>
                </a:cubicBezTo>
                <a:cubicBezTo>
                  <a:pt x="4230" y="20075"/>
                  <a:pt x="4230" y="20075"/>
                  <a:pt x="4230" y="20075"/>
                </a:cubicBezTo>
                <a:cubicBezTo>
                  <a:pt x="3780" y="19313"/>
                  <a:pt x="3780" y="19313"/>
                  <a:pt x="3780" y="19313"/>
                </a:cubicBezTo>
                <a:cubicBezTo>
                  <a:pt x="2880" y="18932"/>
                  <a:pt x="2880" y="18932"/>
                  <a:pt x="2880" y="18932"/>
                </a:cubicBezTo>
                <a:cubicBezTo>
                  <a:pt x="2610" y="18424"/>
                  <a:pt x="2610" y="18424"/>
                  <a:pt x="2610" y="18424"/>
                </a:cubicBezTo>
                <a:cubicBezTo>
                  <a:pt x="2340" y="18169"/>
                  <a:pt x="2340" y="18169"/>
                  <a:pt x="2340" y="18169"/>
                </a:cubicBezTo>
                <a:cubicBezTo>
                  <a:pt x="1980" y="17788"/>
                  <a:pt x="1980" y="17788"/>
                  <a:pt x="1980" y="17788"/>
                </a:cubicBezTo>
                <a:cubicBezTo>
                  <a:pt x="1620" y="17407"/>
                  <a:pt x="1620" y="17407"/>
                  <a:pt x="1620" y="17407"/>
                </a:cubicBezTo>
                <a:cubicBezTo>
                  <a:pt x="1440" y="17153"/>
                  <a:pt x="1440" y="17153"/>
                  <a:pt x="1440" y="17153"/>
                </a:cubicBezTo>
                <a:cubicBezTo>
                  <a:pt x="900" y="16136"/>
                  <a:pt x="900" y="16136"/>
                  <a:pt x="900" y="16136"/>
                </a:cubicBezTo>
                <a:cubicBezTo>
                  <a:pt x="900" y="15882"/>
                  <a:pt x="900" y="15882"/>
                  <a:pt x="900" y="15882"/>
                </a:cubicBezTo>
                <a:cubicBezTo>
                  <a:pt x="630" y="15374"/>
                  <a:pt x="630" y="15374"/>
                  <a:pt x="630" y="15374"/>
                </a:cubicBezTo>
                <a:cubicBezTo>
                  <a:pt x="540" y="14866"/>
                  <a:pt x="540" y="14866"/>
                  <a:pt x="540" y="14866"/>
                </a:cubicBezTo>
                <a:cubicBezTo>
                  <a:pt x="360" y="14612"/>
                  <a:pt x="360" y="14612"/>
                  <a:pt x="360" y="14612"/>
                </a:cubicBezTo>
                <a:cubicBezTo>
                  <a:pt x="0" y="14866"/>
                  <a:pt x="0" y="14866"/>
                  <a:pt x="0" y="14866"/>
                </a:cubicBezTo>
                <a:cubicBezTo>
                  <a:pt x="0" y="14866"/>
                  <a:pt x="0" y="14866"/>
                  <a:pt x="0" y="14866"/>
                </a:cubicBezTo>
                <a:cubicBezTo>
                  <a:pt x="0" y="14739"/>
                  <a:pt x="0" y="14739"/>
                  <a:pt x="0" y="14739"/>
                </a:cubicBezTo>
                <a:cubicBezTo>
                  <a:pt x="270" y="13849"/>
                  <a:pt x="270" y="13849"/>
                  <a:pt x="270" y="13849"/>
                </a:cubicBezTo>
                <a:cubicBezTo>
                  <a:pt x="540" y="13722"/>
                  <a:pt x="540" y="13722"/>
                  <a:pt x="540" y="13722"/>
                </a:cubicBezTo>
                <a:cubicBezTo>
                  <a:pt x="810" y="13087"/>
                  <a:pt x="810" y="13087"/>
                  <a:pt x="810" y="13087"/>
                </a:cubicBezTo>
                <a:cubicBezTo>
                  <a:pt x="720" y="12325"/>
                  <a:pt x="720" y="12325"/>
                  <a:pt x="720" y="12325"/>
                </a:cubicBezTo>
                <a:cubicBezTo>
                  <a:pt x="720" y="12071"/>
                  <a:pt x="720" y="12071"/>
                  <a:pt x="720" y="12071"/>
                </a:cubicBezTo>
                <a:cubicBezTo>
                  <a:pt x="450" y="11308"/>
                  <a:pt x="450" y="11308"/>
                  <a:pt x="450" y="11308"/>
                </a:cubicBezTo>
                <a:cubicBezTo>
                  <a:pt x="450" y="11308"/>
                  <a:pt x="540" y="11181"/>
                  <a:pt x="630" y="11181"/>
                </a:cubicBezTo>
                <a:cubicBezTo>
                  <a:pt x="720" y="11181"/>
                  <a:pt x="990" y="10927"/>
                  <a:pt x="990" y="10927"/>
                </a:cubicBezTo>
                <a:cubicBezTo>
                  <a:pt x="1530" y="10419"/>
                  <a:pt x="1530" y="10419"/>
                  <a:pt x="1530" y="10419"/>
                </a:cubicBezTo>
                <a:cubicBezTo>
                  <a:pt x="1080" y="9402"/>
                  <a:pt x="1080" y="9402"/>
                  <a:pt x="1080" y="9402"/>
                </a:cubicBezTo>
                <a:cubicBezTo>
                  <a:pt x="900" y="9402"/>
                  <a:pt x="900" y="9402"/>
                  <a:pt x="900" y="9402"/>
                </a:cubicBezTo>
                <a:cubicBezTo>
                  <a:pt x="360" y="9148"/>
                  <a:pt x="360" y="9148"/>
                  <a:pt x="360" y="9148"/>
                </a:cubicBezTo>
                <a:cubicBezTo>
                  <a:pt x="720" y="8767"/>
                  <a:pt x="720" y="8767"/>
                  <a:pt x="720" y="8767"/>
                </a:cubicBezTo>
                <a:cubicBezTo>
                  <a:pt x="900" y="8513"/>
                  <a:pt x="900" y="8513"/>
                  <a:pt x="900" y="8513"/>
                </a:cubicBezTo>
                <a:cubicBezTo>
                  <a:pt x="1620" y="8894"/>
                  <a:pt x="1620" y="8894"/>
                  <a:pt x="1620" y="8894"/>
                </a:cubicBezTo>
                <a:cubicBezTo>
                  <a:pt x="1620" y="8894"/>
                  <a:pt x="1890" y="9021"/>
                  <a:pt x="1800" y="8894"/>
                </a:cubicBezTo>
                <a:cubicBezTo>
                  <a:pt x="1800" y="8513"/>
                  <a:pt x="1890" y="8767"/>
                  <a:pt x="1890" y="8767"/>
                </a:cubicBezTo>
                <a:cubicBezTo>
                  <a:pt x="1980" y="9021"/>
                  <a:pt x="2250" y="8767"/>
                  <a:pt x="2430" y="8767"/>
                </a:cubicBezTo>
                <a:cubicBezTo>
                  <a:pt x="2700" y="8640"/>
                  <a:pt x="2520" y="8386"/>
                  <a:pt x="2430" y="8132"/>
                </a:cubicBezTo>
                <a:cubicBezTo>
                  <a:pt x="2430" y="8005"/>
                  <a:pt x="2430" y="7878"/>
                  <a:pt x="2520" y="7751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05" name="Shape 2305"/>
          <p:cNvSpPr/>
          <p:nvPr/>
        </p:nvSpPr>
        <p:spPr>
          <a:xfrm>
            <a:off x="8759759" y="2118467"/>
            <a:ext cx="703462" cy="6396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075" y="5280"/>
                </a:moveTo>
                <a:cubicBezTo>
                  <a:pt x="6000" y="4880"/>
                  <a:pt x="6000" y="4880"/>
                  <a:pt x="6000" y="4880"/>
                </a:cubicBezTo>
                <a:cubicBezTo>
                  <a:pt x="6300" y="4720"/>
                  <a:pt x="6300" y="4720"/>
                  <a:pt x="6300" y="4720"/>
                </a:cubicBezTo>
                <a:cubicBezTo>
                  <a:pt x="6225" y="4400"/>
                  <a:pt x="6225" y="4400"/>
                  <a:pt x="6225" y="4400"/>
                </a:cubicBezTo>
                <a:cubicBezTo>
                  <a:pt x="5700" y="4480"/>
                  <a:pt x="5700" y="4480"/>
                  <a:pt x="5700" y="4480"/>
                </a:cubicBezTo>
                <a:cubicBezTo>
                  <a:pt x="5475" y="4400"/>
                  <a:pt x="5475" y="4400"/>
                  <a:pt x="5475" y="4400"/>
                </a:cubicBezTo>
                <a:cubicBezTo>
                  <a:pt x="5475" y="4000"/>
                  <a:pt x="5475" y="4000"/>
                  <a:pt x="5475" y="4000"/>
                </a:cubicBezTo>
                <a:cubicBezTo>
                  <a:pt x="5625" y="3600"/>
                  <a:pt x="5625" y="3600"/>
                  <a:pt x="5625" y="3600"/>
                </a:cubicBezTo>
                <a:cubicBezTo>
                  <a:pt x="5550" y="2880"/>
                  <a:pt x="5550" y="2880"/>
                  <a:pt x="5550" y="2880"/>
                </a:cubicBezTo>
                <a:cubicBezTo>
                  <a:pt x="5550" y="2880"/>
                  <a:pt x="5400" y="2880"/>
                  <a:pt x="5625" y="2720"/>
                </a:cubicBezTo>
                <a:cubicBezTo>
                  <a:pt x="5925" y="2640"/>
                  <a:pt x="6075" y="2640"/>
                  <a:pt x="6075" y="2640"/>
                </a:cubicBezTo>
                <a:cubicBezTo>
                  <a:pt x="6150" y="2160"/>
                  <a:pt x="6150" y="2160"/>
                  <a:pt x="6150" y="2160"/>
                </a:cubicBezTo>
                <a:cubicBezTo>
                  <a:pt x="6375" y="1920"/>
                  <a:pt x="6375" y="1920"/>
                  <a:pt x="6375" y="1920"/>
                </a:cubicBezTo>
                <a:cubicBezTo>
                  <a:pt x="6375" y="1920"/>
                  <a:pt x="6300" y="1920"/>
                  <a:pt x="6600" y="1920"/>
                </a:cubicBezTo>
                <a:cubicBezTo>
                  <a:pt x="6900" y="1920"/>
                  <a:pt x="6975" y="1920"/>
                  <a:pt x="6975" y="1920"/>
                </a:cubicBezTo>
                <a:cubicBezTo>
                  <a:pt x="7575" y="1920"/>
                  <a:pt x="7575" y="1920"/>
                  <a:pt x="7575" y="1920"/>
                </a:cubicBezTo>
                <a:cubicBezTo>
                  <a:pt x="7725" y="1680"/>
                  <a:pt x="7725" y="1680"/>
                  <a:pt x="7725" y="1680"/>
                </a:cubicBezTo>
                <a:cubicBezTo>
                  <a:pt x="7575" y="1280"/>
                  <a:pt x="7575" y="1280"/>
                  <a:pt x="7575" y="1280"/>
                </a:cubicBezTo>
                <a:cubicBezTo>
                  <a:pt x="7950" y="880"/>
                  <a:pt x="7950" y="880"/>
                  <a:pt x="7950" y="880"/>
                </a:cubicBezTo>
                <a:cubicBezTo>
                  <a:pt x="8025" y="320"/>
                  <a:pt x="8025" y="320"/>
                  <a:pt x="8025" y="320"/>
                </a:cubicBezTo>
                <a:cubicBezTo>
                  <a:pt x="8400" y="80"/>
                  <a:pt x="8400" y="80"/>
                  <a:pt x="8400" y="80"/>
                </a:cubicBezTo>
                <a:cubicBezTo>
                  <a:pt x="8400" y="80"/>
                  <a:pt x="8625" y="320"/>
                  <a:pt x="8700" y="320"/>
                </a:cubicBezTo>
                <a:cubicBezTo>
                  <a:pt x="8775" y="320"/>
                  <a:pt x="8850" y="400"/>
                  <a:pt x="8925" y="320"/>
                </a:cubicBezTo>
                <a:cubicBezTo>
                  <a:pt x="9000" y="320"/>
                  <a:pt x="9075" y="160"/>
                  <a:pt x="9075" y="160"/>
                </a:cubicBezTo>
                <a:cubicBezTo>
                  <a:pt x="9450" y="0"/>
                  <a:pt x="9450" y="0"/>
                  <a:pt x="9450" y="0"/>
                </a:cubicBezTo>
                <a:cubicBezTo>
                  <a:pt x="9675" y="80"/>
                  <a:pt x="9675" y="80"/>
                  <a:pt x="9675" y="80"/>
                </a:cubicBezTo>
                <a:cubicBezTo>
                  <a:pt x="9825" y="400"/>
                  <a:pt x="9825" y="400"/>
                  <a:pt x="9825" y="400"/>
                </a:cubicBezTo>
                <a:cubicBezTo>
                  <a:pt x="10200" y="400"/>
                  <a:pt x="10200" y="400"/>
                  <a:pt x="10200" y="400"/>
                </a:cubicBezTo>
                <a:cubicBezTo>
                  <a:pt x="10275" y="240"/>
                  <a:pt x="10275" y="240"/>
                  <a:pt x="10275" y="240"/>
                </a:cubicBezTo>
                <a:cubicBezTo>
                  <a:pt x="10800" y="80"/>
                  <a:pt x="10800" y="80"/>
                  <a:pt x="10800" y="80"/>
                </a:cubicBezTo>
                <a:cubicBezTo>
                  <a:pt x="11400" y="80"/>
                  <a:pt x="11400" y="80"/>
                  <a:pt x="11400" y="80"/>
                </a:cubicBezTo>
                <a:cubicBezTo>
                  <a:pt x="11475" y="560"/>
                  <a:pt x="11475" y="560"/>
                  <a:pt x="11475" y="560"/>
                </a:cubicBezTo>
                <a:cubicBezTo>
                  <a:pt x="11475" y="800"/>
                  <a:pt x="11475" y="800"/>
                  <a:pt x="11475" y="800"/>
                </a:cubicBezTo>
                <a:cubicBezTo>
                  <a:pt x="11475" y="800"/>
                  <a:pt x="11625" y="1040"/>
                  <a:pt x="11775" y="960"/>
                </a:cubicBezTo>
                <a:cubicBezTo>
                  <a:pt x="11850" y="960"/>
                  <a:pt x="12150" y="880"/>
                  <a:pt x="12225" y="720"/>
                </a:cubicBezTo>
                <a:cubicBezTo>
                  <a:pt x="12225" y="560"/>
                  <a:pt x="12300" y="400"/>
                  <a:pt x="12450" y="320"/>
                </a:cubicBezTo>
                <a:cubicBezTo>
                  <a:pt x="12600" y="320"/>
                  <a:pt x="12525" y="240"/>
                  <a:pt x="12750" y="160"/>
                </a:cubicBezTo>
                <a:cubicBezTo>
                  <a:pt x="13050" y="80"/>
                  <a:pt x="13275" y="0"/>
                  <a:pt x="13275" y="0"/>
                </a:cubicBezTo>
                <a:cubicBezTo>
                  <a:pt x="13950" y="160"/>
                  <a:pt x="13950" y="160"/>
                  <a:pt x="13950" y="160"/>
                </a:cubicBezTo>
                <a:cubicBezTo>
                  <a:pt x="14175" y="400"/>
                  <a:pt x="14175" y="400"/>
                  <a:pt x="14175" y="400"/>
                </a:cubicBezTo>
                <a:cubicBezTo>
                  <a:pt x="14400" y="560"/>
                  <a:pt x="14400" y="560"/>
                  <a:pt x="14400" y="560"/>
                </a:cubicBezTo>
                <a:cubicBezTo>
                  <a:pt x="14625" y="480"/>
                  <a:pt x="14625" y="480"/>
                  <a:pt x="14625" y="480"/>
                </a:cubicBezTo>
                <a:cubicBezTo>
                  <a:pt x="14700" y="640"/>
                  <a:pt x="14700" y="640"/>
                  <a:pt x="14700" y="640"/>
                </a:cubicBezTo>
                <a:cubicBezTo>
                  <a:pt x="15000" y="480"/>
                  <a:pt x="15000" y="480"/>
                  <a:pt x="15000" y="480"/>
                </a:cubicBezTo>
                <a:cubicBezTo>
                  <a:pt x="15150" y="800"/>
                  <a:pt x="15150" y="800"/>
                  <a:pt x="15150" y="800"/>
                </a:cubicBezTo>
                <a:cubicBezTo>
                  <a:pt x="15150" y="1440"/>
                  <a:pt x="15150" y="1440"/>
                  <a:pt x="15150" y="1440"/>
                </a:cubicBezTo>
                <a:cubicBezTo>
                  <a:pt x="15150" y="1680"/>
                  <a:pt x="15150" y="1680"/>
                  <a:pt x="15150" y="1680"/>
                </a:cubicBezTo>
                <a:cubicBezTo>
                  <a:pt x="15150" y="1920"/>
                  <a:pt x="15150" y="1920"/>
                  <a:pt x="15150" y="1920"/>
                </a:cubicBezTo>
                <a:cubicBezTo>
                  <a:pt x="15600" y="2240"/>
                  <a:pt x="15600" y="2240"/>
                  <a:pt x="15600" y="2240"/>
                </a:cubicBezTo>
                <a:cubicBezTo>
                  <a:pt x="15825" y="2480"/>
                  <a:pt x="15825" y="2480"/>
                  <a:pt x="15825" y="2480"/>
                </a:cubicBezTo>
                <a:cubicBezTo>
                  <a:pt x="15750" y="2880"/>
                  <a:pt x="15750" y="2880"/>
                  <a:pt x="15750" y="2880"/>
                </a:cubicBezTo>
                <a:cubicBezTo>
                  <a:pt x="15750" y="3120"/>
                  <a:pt x="15750" y="3120"/>
                  <a:pt x="15750" y="3120"/>
                </a:cubicBezTo>
                <a:cubicBezTo>
                  <a:pt x="15525" y="3760"/>
                  <a:pt x="15525" y="3760"/>
                  <a:pt x="15525" y="3760"/>
                </a:cubicBezTo>
                <a:cubicBezTo>
                  <a:pt x="16050" y="3920"/>
                  <a:pt x="16050" y="3920"/>
                  <a:pt x="16050" y="3920"/>
                </a:cubicBezTo>
                <a:cubicBezTo>
                  <a:pt x="16350" y="4240"/>
                  <a:pt x="16350" y="4240"/>
                  <a:pt x="16350" y="4240"/>
                </a:cubicBezTo>
                <a:cubicBezTo>
                  <a:pt x="16650" y="4240"/>
                  <a:pt x="16650" y="4240"/>
                  <a:pt x="16650" y="4240"/>
                </a:cubicBezTo>
                <a:cubicBezTo>
                  <a:pt x="16650" y="4640"/>
                  <a:pt x="16650" y="4640"/>
                  <a:pt x="16650" y="4640"/>
                </a:cubicBezTo>
                <a:cubicBezTo>
                  <a:pt x="16650" y="4640"/>
                  <a:pt x="16500" y="4880"/>
                  <a:pt x="16725" y="4880"/>
                </a:cubicBezTo>
                <a:cubicBezTo>
                  <a:pt x="16950" y="4960"/>
                  <a:pt x="17025" y="4960"/>
                  <a:pt x="17025" y="4960"/>
                </a:cubicBezTo>
                <a:cubicBezTo>
                  <a:pt x="17100" y="5200"/>
                  <a:pt x="17100" y="5200"/>
                  <a:pt x="17100" y="5200"/>
                </a:cubicBezTo>
                <a:cubicBezTo>
                  <a:pt x="17475" y="5760"/>
                  <a:pt x="17475" y="5760"/>
                  <a:pt x="17475" y="5760"/>
                </a:cubicBezTo>
                <a:cubicBezTo>
                  <a:pt x="18300" y="5920"/>
                  <a:pt x="18300" y="5920"/>
                  <a:pt x="18300" y="5920"/>
                </a:cubicBezTo>
                <a:cubicBezTo>
                  <a:pt x="18675" y="6080"/>
                  <a:pt x="18675" y="6080"/>
                  <a:pt x="18675" y="6080"/>
                </a:cubicBezTo>
                <a:cubicBezTo>
                  <a:pt x="18825" y="6400"/>
                  <a:pt x="18825" y="6400"/>
                  <a:pt x="18825" y="6400"/>
                </a:cubicBezTo>
                <a:cubicBezTo>
                  <a:pt x="18900" y="7120"/>
                  <a:pt x="18900" y="7120"/>
                  <a:pt x="18900" y="7120"/>
                </a:cubicBezTo>
                <a:cubicBezTo>
                  <a:pt x="19275" y="7120"/>
                  <a:pt x="19275" y="7120"/>
                  <a:pt x="19275" y="7120"/>
                </a:cubicBezTo>
                <a:cubicBezTo>
                  <a:pt x="19500" y="6880"/>
                  <a:pt x="19500" y="6880"/>
                  <a:pt x="19500" y="6880"/>
                </a:cubicBezTo>
                <a:cubicBezTo>
                  <a:pt x="19725" y="6800"/>
                  <a:pt x="19725" y="6800"/>
                  <a:pt x="19725" y="6800"/>
                </a:cubicBezTo>
                <a:cubicBezTo>
                  <a:pt x="20025" y="6880"/>
                  <a:pt x="20025" y="6880"/>
                  <a:pt x="20025" y="6880"/>
                </a:cubicBezTo>
                <a:cubicBezTo>
                  <a:pt x="20400" y="6960"/>
                  <a:pt x="20400" y="6960"/>
                  <a:pt x="20400" y="6960"/>
                </a:cubicBezTo>
                <a:cubicBezTo>
                  <a:pt x="20775" y="6960"/>
                  <a:pt x="20775" y="6960"/>
                  <a:pt x="20775" y="6960"/>
                </a:cubicBezTo>
                <a:cubicBezTo>
                  <a:pt x="20625" y="7360"/>
                  <a:pt x="20625" y="7360"/>
                  <a:pt x="20625" y="7360"/>
                </a:cubicBezTo>
                <a:cubicBezTo>
                  <a:pt x="20925" y="7600"/>
                  <a:pt x="20925" y="7600"/>
                  <a:pt x="20925" y="7600"/>
                </a:cubicBezTo>
                <a:cubicBezTo>
                  <a:pt x="21225" y="7680"/>
                  <a:pt x="21225" y="7680"/>
                  <a:pt x="21225" y="7680"/>
                </a:cubicBezTo>
                <a:cubicBezTo>
                  <a:pt x="21600" y="7840"/>
                  <a:pt x="21600" y="7840"/>
                  <a:pt x="21600" y="7840"/>
                </a:cubicBezTo>
                <a:cubicBezTo>
                  <a:pt x="21600" y="8320"/>
                  <a:pt x="21600" y="8320"/>
                  <a:pt x="21600" y="8320"/>
                </a:cubicBezTo>
                <a:cubicBezTo>
                  <a:pt x="21450" y="8560"/>
                  <a:pt x="21450" y="8560"/>
                  <a:pt x="21450" y="8560"/>
                </a:cubicBezTo>
                <a:cubicBezTo>
                  <a:pt x="21150" y="8640"/>
                  <a:pt x="21150" y="8640"/>
                  <a:pt x="21150" y="8640"/>
                </a:cubicBezTo>
                <a:cubicBezTo>
                  <a:pt x="21150" y="8640"/>
                  <a:pt x="21300" y="9040"/>
                  <a:pt x="21150" y="9120"/>
                </a:cubicBezTo>
                <a:cubicBezTo>
                  <a:pt x="21075" y="9200"/>
                  <a:pt x="20550" y="9680"/>
                  <a:pt x="20550" y="9680"/>
                </a:cubicBezTo>
                <a:cubicBezTo>
                  <a:pt x="20025" y="9840"/>
                  <a:pt x="20025" y="9840"/>
                  <a:pt x="20025" y="9840"/>
                </a:cubicBezTo>
                <a:cubicBezTo>
                  <a:pt x="19575" y="9680"/>
                  <a:pt x="19575" y="9680"/>
                  <a:pt x="19575" y="9680"/>
                </a:cubicBezTo>
                <a:cubicBezTo>
                  <a:pt x="19575" y="9680"/>
                  <a:pt x="19500" y="9600"/>
                  <a:pt x="19200" y="9680"/>
                </a:cubicBezTo>
                <a:cubicBezTo>
                  <a:pt x="18900" y="9840"/>
                  <a:pt x="18900" y="9920"/>
                  <a:pt x="18900" y="9920"/>
                </a:cubicBezTo>
                <a:cubicBezTo>
                  <a:pt x="18750" y="10480"/>
                  <a:pt x="18750" y="10480"/>
                  <a:pt x="18750" y="10480"/>
                </a:cubicBezTo>
                <a:cubicBezTo>
                  <a:pt x="18750" y="10720"/>
                  <a:pt x="18750" y="10720"/>
                  <a:pt x="18750" y="10720"/>
                </a:cubicBezTo>
                <a:cubicBezTo>
                  <a:pt x="19050" y="10960"/>
                  <a:pt x="19050" y="10960"/>
                  <a:pt x="19050" y="10960"/>
                </a:cubicBezTo>
                <a:cubicBezTo>
                  <a:pt x="19425" y="11040"/>
                  <a:pt x="19425" y="11040"/>
                  <a:pt x="19425" y="11040"/>
                </a:cubicBezTo>
                <a:cubicBezTo>
                  <a:pt x="19650" y="11360"/>
                  <a:pt x="19650" y="11360"/>
                  <a:pt x="19650" y="11360"/>
                </a:cubicBezTo>
                <a:cubicBezTo>
                  <a:pt x="19800" y="11600"/>
                  <a:pt x="19800" y="11600"/>
                  <a:pt x="19800" y="11600"/>
                </a:cubicBezTo>
                <a:cubicBezTo>
                  <a:pt x="19650" y="11920"/>
                  <a:pt x="19650" y="11920"/>
                  <a:pt x="19650" y="11920"/>
                </a:cubicBezTo>
                <a:cubicBezTo>
                  <a:pt x="19800" y="12080"/>
                  <a:pt x="19800" y="12080"/>
                  <a:pt x="19800" y="12080"/>
                </a:cubicBezTo>
                <a:cubicBezTo>
                  <a:pt x="20100" y="12240"/>
                  <a:pt x="20100" y="12240"/>
                  <a:pt x="20100" y="12240"/>
                </a:cubicBezTo>
                <a:cubicBezTo>
                  <a:pt x="19950" y="12400"/>
                  <a:pt x="19950" y="12400"/>
                  <a:pt x="19950" y="12400"/>
                </a:cubicBezTo>
                <a:cubicBezTo>
                  <a:pt x="20175" y="12880"/>
                  <a:pt x="20175" y="12880"/>
                  <a:pt x="20175" y="12880"/>
                </a:cubicBezTo>
                <a:cubicBezTo>
                  <a:pt x="20325" y="13120"/>
                  <a:pt x="20325" y="13120"/>
                  <a:pt x="20325" y="13120"/>
                </a:cubicBezTo>
                <a:cubicBezTo>
                  <a:pt x="20175" y="13280"/>
                  <a:pt x="20175" y="13280"/>
                  <a:pt x="20175" y="13280"/>
                </a:cubicBezTo>
                <a:cubicBezTo>
                  <a:pt x="20400" y="13360"/>
                  <a:pt x="20400" y="13360"/>
                  <a:pt x="20400" y="13360"/>
                </a:cubicBezTo>
                <a:cubicBezTo>
                  <a:pt x="20700" y="13360"/>
                  <a:pt x="20700" y="13360"/>
                  <a:pt x="20700" y="13360"/>
                </a:cubicBezTo>
                <a:cubicBezTo>
                  <a:pt x="20700" y="13600"/>
                  <a:pt x="20700" y="13600"/>
                  <a:pt x="20700" y="13600"/>
                </a:cubicBezTo>
                <a:cubicBezTo>
                  <a:pt x="21225" y="13920"/>
                  <a:pt x="21225" y="13920"/>
                  <a:pt x="21225" y="13920"/>
                </a:cubicBezTo>
                <a:cubicBezTo>
                  <a:pt x="21075" y="13920"/>
                  <a:pt x="21075" y="13920"/>
                  <a:pt x="21075" y="13920"/>
                </a:cubicBezTo>
                <a:cubicBezTo>
                  <a:pt x="20475" y="14080"/>
                  <a:pt x="20475" y="14080"/>
                  <a:pt x="20475" y="14080"/>
                </a:cubicBezTo>
                <a:cubicBezTo>
                  <a:pt x="20175" y="14560"/>
                  <a:pt x="20175" y="14560"/>
                  <a:pt x="20175" y="14560"/>
                </a:cubicBezTo>
                <a:cubicBezTo>
                  <a:pt x="19275" y="14560"/>
                  <a:pt x="19275" y="14560"/>
                  <a:pt x="19275" y="14560"/>
                </a:cubicBezTo>
                <a:cubicBezTo>
                  <a:pt x="19125" y="15520"/>
                  <a:pt x="19125" y="15520"/>
                  <a:pt x="19125" y="15520"/>
                </a:cubicBezTo>
                <a:cubicBezTo>
                  <a:pt x="18900" y="16160"/>
                  <a:pt x="18900" y="16160"/>
                  <a:pt x="18900" y="16160"/>
                </a:cubicBezTo>
                <a:cubicBezTo>
                  <a:pt x="18675" y="16880"/>
                  <a:pt x="18675" y="16880"/>
                  <a:pt x="18675" y="16880"/>
                </a:cubicBezTo>
                <a:cubicBezTo>
                  <a:pt x="18825" y="17280"/>
                  <a:pt x="18825" y="17280"/>
                  <a:pt x="18825" y="17280"/>
                </a:cubicBezTo>
                <a:cubicBezTo>
                  <a:pt x="19050" y="17840"/>
                  <a:pt x="19050" y="17840"/>
                  <a:pt x="19050" y="17840"/>
                </a:cubicBezTo>
                <a:cubicBezTo>
                  <a:pt x="19500" y="18400"/>
                  <a:pt x="19500" y="18400"/>
                  <a:pt x="19500" y="18400"/>
                </a:cubicBezTo>
                <a:cubicBezTo>
                  <a:pt x="19500" y="18400"/>
                  <a:pt x="19500" y="18400"/>
                  <a:pt x="19500" y="18400"/>
                </a:cubicBezTo>
                <a:cubicBezTo>
                  <a:pt x="19050" y="18560"/>
                  <a:pt x="19050" y="18560"/>
                  <a:pt x="19050" y="18560"/>
                </a:cubicBezTo>
                <a:cubicBezTo>
                  <a:pt x="18750" y="18640"/>
                  <a:pt x="18750" y="18640"/>
                  <a:pt x="18750" y="18640"/>
                </a:cubicBezTo>
                <a:cubicBezTo>
                  <a:pt x="18450" y="18160"/>
                  <a:pt x="18450" y="18160"/>
                  <a:pt x="18450" y="18160"/>
                </a:cubicBezTo>
                <a:cubicBezTo>
                  <a:pt x="18000" y="18000"/>
                  <a:pt x="18000" y="18000"/>
                  <a:pt x="18000" y="18000"/>
                </a:cubicBezTo>
                <a:cubicBezTo>
                  <a:pt x="17475" y="18240"/>
                  <a:pt x="17475" y="18240"/>
                  <a:pt x="17475" y="18240"/>
                </a:cubicBezTo>
                <a:cubicBezTo>
                  <a:pt x="16950" y="18400"/>
                  <a:pt x="16950" y="18400"/>
                  <a:pt x="16950" y="18400"/>
                </a:cubicBezTo>
                <a:cubicBezTo>
                  <a:pt x="16800" y="18400"/>
                  <a:pt x="16800" y="18400"/>
                  <a:pt x="16800" y="18400"/>
                </a:cubicBezTo>
                <a:cubicBezTo>
                  <a:pt x="16650" y="18720"/>
                  <a:pt x="16650" y="18720"/>
                  <a:pt x="16650" y="18720"/>
                </a:cubicBezTo>
                <a:cubicBezTo>
                  <a:pt x="16200" y="18960"/>
                  <a:pt x="16200" y="18960"/>
                  <a:pt x="16200" y="18960"/>
                </a:cubicBezTo>
                <a:cubicBezTo>
                  <a:pt x="16200" y="18960"/>
                  <a:pt x="16050" y="18800"/>
                  <a:pt x="15975" y="18720"/>
                </a:cubicBezTo>
                <a:cubicBezTo>
                  <a:pt x="15900" y="18640"/>
                  <a:pt x="15675" y="18480"/>
                  <a:pt x="15675" y="18480"/>
                </a:cubicBezTo>
                <a:cubicBezTo>
                  <a:pt x="15675" y="18480"/>
                  <a:pt x="15600" y="18320"/>
                  <a:pt x="15525" y="18240"/>
                </a:cubicBezTo>
                <a:cubicBezTo>
                  <a:pt x="15450" y="18240"/>
                  <a:pt x="15000" y="18560"/>
                  <a:pt x="15000" y="18560"/>
                </a:cubicBezTo>
                <a:cubicBezTo>
                  <a:pt x="15000" y="18560"/>
                  <a:pt x="14625" y="18800"/>
                  <a:pt x="14625" y="18880"/>
                </a:cubicBezTo>
                <a:cubicBezTo>
                  <a:pt x="14700" y="18880"/>
                  <a:pt x="14625" y="19280"/>
                  <a:pt x="14625" y="19280"/>
                </a:cubicBezTo>
                <a:cubicBezTo>
                  <a:pt x="14100" y="18800"/>
                  <a:pt x="14100" y="18800"/>
                  <a:pt x="14100" y="18800"/>
                </a:cubicBezTo>
                <a:cubicBezTo>
                  <a:pt x="13725" y="19120"/>
                  <a:pt x="13725" y="19120"/>
                  <a:pt x="13725" y="19120"/>
                </a:cubicBezTo>
                <a:cubicBezTo>
                  <a:pt x="13425" y="18880"/>
                  <a:pt x="13425" y="18880"/>
                  <a:pt x="13425" y="18880"/>
                </a:cubicBezTo>
                <a:cubicBezTo>
                  <a:pt x="13275" y="18800"/>
                  <a:pt x="13275" y="18800"/>
                  <a:pt x="13275" y="18800"/>
                </a:cubicBezTo>
                <a:cubicBezTo>
                  <a:pt x="12825" y="19360"/>
                  <a:pt x="12825" y="19360"/>
                  <a:pt x="12825" y="19360"/>
                </a:cubicBezTo>
                <a:cubicBezTo>
                  <a:pt x="12525" y="19200"/>
                  <a:pt x="12525" y="19200"/>
                  <a:pt x="12525" y="19200"/>
                </a:cubicBezTo>
                <a:cubicBezTo>
                  <a:pt x="12375" y="19760"/>
                  <a:pt x="12375" y="19760"/>
                  <a:pt x="12375" y="19760"/>
                </a:cubicBezTo>
                <a:cubicBezTo>
                  <a:pt x="12000" y="19440"/>
                  <a:pt x="12000" y="19440"/>
                  <a:pt x="12000" y="19440"/>
                </a:cubicBezTo>
                <a:cubicBezTo>
                  <a:pt x="12000" y="19440"/>
                  <a:pt x="11625" y="19360"/>
                  <a:pt x="11550" y="19360"/>
                </a:cubicBezTo>
                <a:cubicBezTo>
                  <a:pt x="11475" y="19360"/>
                  <a:pt x="11250" y="19680"/>
                  <a:pt x="11250" y="19680"/>
                </a:cubicBezTo>
                <a:cubicBezTo>
                  <a:pt x="10875" y="19360"/>
                  <a:pt x="10875" y="19360"/>
                  <a:pt x="10875" y="19360"/>
                </a:cubicBezTo>
                <a:cubicBezTo>
                  <a:pt x="10575" y="19120"/>
                  <a:pt x="10575" y="19120"/>
                  <a:pt x="10575" y="19120"/>
                </a:cubicBezTo>
                <a:cubicBezTo>
                  <a:pt x="10575" y="19120"/>
                  <a:pt x="9750" y="19200"/>
                  <a:pt x="9675" y="19200"/>
                </a:cubicBezTo>
                <a:cubicBezTo>
                  <a:pt x="9600" y="19200"/>
                  <a:pt x="9075" y="19120"/>
                  <a:pt x="9075" y="19120"/>
                </a:cubicBezTo>
                <a:cubicBezTo>
                  <a:pt x="8400" y="19280"/>
                  <a:pt x="8400" y="19280"/>
                  <a:pt x="8400" y="19280"/>
                </a:cubicBezTo>
                <a:cubicBezTo>
                  <a:pt x="7425" y="19280"/>
                  <a:pt x="7425" y="19280"/>
                  <a:pt x="7425" y="19280"/>
                </a:cubicBezTo>
                <a:cubicBezTo>
                  <a:pt x="6525" y="19360"/>
                  <a:pt x="6525" y="19360"/>
                  <a:pt x="6525" y="19360"/>
                </a:cubicBezTo>
                <a:cubicBezTo>
                  <a:pt x="5850" y="19360"/>
                  <a:pt x="5850" y="19360"/>
                  <a:pt x="5850" y="19360"/>
                </a:cubicBezTo>
                <a:cubicBezTo>
                  <a:pt x="5325" y="19760"/>
                  <a:pt x="5325" y="19760"/>
                  <a:pt x="5325" y="19760"/>
                </a:cubicBezTo>
                <a:cubicBezTo>
                  <a:pt x="4800" y="19840"/>
                  <a:pt x="4800" y="19840"/>
                  <a:pt x="4800" y="19840"/>
                </a:cubicBezTo>
                <a:cubicBezTo>
                  <a:pt x="4200" y="19920"/>
                  <a:pt x="4200" y="19920"/>
                  <a:pt x="4200" y="19920"/>
                </a:cubicBezTo>
                <a:cubicBezTo>
                  <a:pt x="4125" y="19920"/>
                  <a:pt x="4125" y="19920"/>
                  <a:pt x="4125" y="19920"/>
                </a:cubicBezTo>
                <a:cubicBezTo>
                  <a:pt x="4050" y="20000"/>
                  <a:pt x="4050" y="20000"/>
                  <a:pt x="4050" y="20000"/>
                </a:cubicBezTo>
                <a:cubicBezTo>
                  <a:pt x="3825" y="20160"/>
                  <a:pt x="3825" y="20160"/>
                  <a:pt x="3825" y="20160"/>
                </a:cubicBezTo>
                <a:cubicBezTo>
                  <a:pt x="3825" y="20240"/>
                  <a:pt x="3825" y="20240"/>
                  <a:pt x="3825" y="20240"/>
                </a:cubicBezTo>
                <a:cubicBezTo>
                  <a:pt x="3675" y="20400"/>
                  <a:pt x="3675" y="20400"/>
                  <a:pt x="3675" y="20400"/>
                </a:cubicBezTo>
                <a:cubicBezTo>
                  <a:pt x="3600" y="20800"/>
                  <a:pt x="3600" y="20800"/>
                  <a:pt x="3600" y="20800"/>
                </a:cubicBezTo>
                <a:cubicBezTo>
                  <a:pt x="3525" y="20960"/>
                  <a:pt x="3375" y="21120"/>
                  <a:pt x="3300" y="21280"/>
                </a:cubicBezTo>
                <a:cubicBezTo>
                  <a:pt x="3300" y="21280"/>
                  <a:pt x="3300" y="21280"/>
                  <a:pt x="3300" y="21280"/>
                </a:cubicBezTo>
                <a:cubicBezTo>
                  <a:pt x="3300" y="21280"/>
                  <a:pt x="3075" y="21200"/>
                  <a:pt x="3075" y="21360"/>
                </a:cubicBezTo>
                <a:cubicBezTo>
                  <a:pt x="3075" y="21440"/>
                  <a:pt x="3075" y="21440"/>
                  <a:pt x="3075" y="21440"/>
                </a:cubicBezTo>
                <a:cubicBezTo>
                  <a:pt x="2850" y="21520"/>
                  <a:pt x="2475" y="21360"/>
                  <a:pt x="2475" y="21360"/>
                </a:cubicBezTo>
                <a:cubicBezTo>
                  <a:pt x="2025" y="21600"/>
                  <a:pt x="2025" y="21600"/>
                  <a:pt x="2025" y="21600"/>
                </a:cubicBezTo>
                <a:cubicBezTo>
                  <a:pt x="2025" y="21600"/>
                  <a:pt x="2025" y="21600"/>
                  <a:pt x="2025" y="21600"/>
                </a:cubicBezTo>
                <a:cubicBezTo>
                  <a:pt x="2025" y="21520"/>
                  <a:pt x="1875" y="21200"/>
                  <a:pt x="1875" y="21200"/>
                </a:cubicBezTo>
                <a:cubicBezTo>
                  <a:pt x="1875" y="21200"/>
                  <a:pt x="1950" y="20640"/>
                  <a:pt x="1950" y="20640"/>
                </a:cubicBezTo>
                <a:cubicBezTo>
                  <a:pt x="1950" y="20560"/>
                  <a:pt x="1875" y="19920"/>
                  <a:pt x="1875" y="19920"/>
                </a:cubicBezTo>
                <a:cubicBezTo>
                  <a:pt x="1875" y="19600"/>
                  <a:pt x="1875" y="19600"/>
                  <a:pt x="1875" y="19600"/>
                </a:cubicBezTo>
                <a:cubicBezTo>
                  <a:pt x="1425" y="19280"/>
                  <a:pt x="1425" y="19280"/>
                  <a:pt x="1425" y="19280"/>
                </a:cubicBezTo>
                <a:cubicBezTo>
                  <a:pt x="1425" y="19280"/>
                  <a:pt x="900" y="19200"/>
                  <a:pt x="750" y="19200"/>
                </a:cubicBezTo>
                <a:cubicBezTo>
                  <a:pt x="675" y="19200"/>
                  <a:pt x="600" y="18960"/>
                  <a:pt x="600" y="18960"/>
                </a:cubicBezTo>
                <a:cubicBezTo>
                  <a:pt x="675" y="18720"/>
                  <a:pt x="675" y="18720"/>
                  <a:pt x="675" y="18720"/>
                </a:cubicBezTo>
                <a:cubicBezTo>
                  <a:pt x="900" y="18000"/>
                  <a:pt x="900" y="18000"/>
                  <a:pt x="900" y="18000"/>
                </a:cubicBezTo>
                <a:cubicBezTo>
                  <a:pt x="1275" y="17440"/>
                  <a:pt x="1275" y="17440"/>
                  <a:pt x="1275" y="17440"/>
                </a:cubicBezTo>
                <a:cubicBezTo>
                  <a:pt x="1575" y="17280"/>
                  <a:pt x="1575" y="17280"/>
                  <a:pt x="1575" y="17280"/>
                </a:cubicBezTo>
                <a:cubicBezTo>
                  <a:pt x="1575" y="17280"/>
                  <a:pt x="1875" y="16800"/>
                  <a:pt x="1950" y="16720"/>
                </a:cubicBezTo>
                <a:cubicBezTo>
                  <a:pt x="2025" y="16720"/>
                  <a:pt x="1950" y="16320"/>
                  <a:pt x="1875" y="16320"/>
                </a:cubicBezTo>
                <a:cubicBezTo>
                  <a:pt x="1875" y="16240"/>
                  <a:pt x="1875" y="16000"/>
                  <a:pt x="1875" y="15920"/>
                </a:cubicBezTo>
                <a:cubicBezTo>
                  <a:pt x="1875" y="15760"/>
                  <a:pt x="1650" y="15520"/>
                  <a:pt x="1650" y="15520"/>
                </a:cubicBezTo>
                <a:cubicBezTo>
                  <a:pt x="1575" y="14880"/>
                  <a:pt x="1575" y="14880"/>
                  <a:pt x="1575" y="14880"/>
                </a:cubicBezTo>
                <a:cubicBezTo>
                  <a:pt x="1425" y="14720"/>
                  <a:pt x="1425" y="14720"/>
                  <a:pt x="1425" y="14720"/>
                </a:cubicBezTo>
                <a:cubicBezTo>
                  <a:pt x="1425" y="14640"/>
                  <a:pt x="1425" y="14640"/>
                  <a:pt x="1425" y="14640"/>
                </a:cubicBezTo>
                <a:cubicBezTo>
                  <a:pt x="975" y="14000"/>
                  <a:pt x="975" y="14000"/>
                  <a:pt x="975" y="14000"/>
                </a:cubicBezTo>
                <a:cubicBezTo>
                  <a:pt x="600" y="13120"/>
                  <a:pt x="600" y="13120"/>
                  <a:pt x="600" y="13120"/>
                </a:cubicBezTo>
                <a:cubicBezTo>
                  <a:pt x="600" y="13120"/>
                  <a:pt x="150" y="12320"/>
                  <a:pt x="75" y="12000"/>
                </a:cubicBezTo>
                <a:cubicBezTo>
                  <a:pt x="0" y="11760"/>
                  <a:pt x="0" y="11760"/>
                  <a:pt x="0" y="11760"/>
                </a:cubicBezTo>
                <a:cubicBezTo>
                  <a:pt x="675" y="11600"/>
                  <a:pt x="675" y="11600"/>
                  <a:pt x="675" y="11600"/>
                </a:cubicBezTo>
                <a:cubicBezTo>
                  <a:pt x="1425" y="11280"/>
                  <a:pt x="1425" y="11280"/>
                  <a:pt x="1425" y="11280"/>
                </a:cubicBezTo>
                <a:cubicBezTo>
                  <a:pt x="1875" y="11360"/>
                  <a:pt x="1875" y="11360"/>
                  <a:pt x="1875" y="11360"/>
                </a:cubicBezTo>
                <a:cubicBezTo>
                  <a:pt x="2400" y="11280"/>
                  <a:pt x="2400" y="11280"/>
                  <a:pt x="2400" y="11280"/>
                </a:cubicBezTo>
                <a:cubicBezTo>
                  <a:pt x="2700" y="10880"/>
                  <a:pt x="2700" y="10880"/>
                  <a:pt x="2700" y="10880"/>
                </a:cubicBezTo>
                <a:cubicBezTo>
                  <a:pt x="3075" y="10880"/>
                  <a:pt x="3075" y="10880"/>
                  <a:pt x="3075" y="10880"/>
                </a:cubicBezTo>
                <a:cubicBezTo>
                  <a:pt x="2925" y="10320"/>
                  <a:pt x="2925" y="10320"/>
                  <a:pt x="2925" y="10320"/>
                </a:cubicBezTo>
                <a:cubicBezTo>
                  <a:pt x="2925" y="10320"/>
                  <a:pt x="3000" y="10080"/>
                  <a:pt x="3075" y="10160"/>
                </a:cubicBezTo>
                <a:cubicBezTo>
                  <a:pt x="3225" y="10160"/>
                  <a:pt x="3525" y="10160"/>
                  <a:pt x="3525" y="10160"/>
                </a:cubicBezTo>
                <a:cubicBezTo>
                  <a:pt x="3675" y="9840"/>
                  <a:pt x="3675" y="9840"/>
                  <a:pt x="3675" y="9840"/>
                </a:cubicBezTo>
                <a:cubicBezTo>
                  <a:pt x="3675" y="9680"/>
                  <a:pt x="3675" y="9680"/>
                  <a:pt x="3675" y="9680"/>
                </a:cubicBezTo>
                <a:cubicBezTo>
                  <a:pt x="4200" y="9520"/>
                  <a:pt x="4200" y="9520"/>
                  <a:pt x="4200" y="9520"/>
                </a:cubicBezTo>
                <a:cubicBezTo>
                  <a:pt x="4425" y="9280"/>
                  <a:pt x="4425" y="9280"/>
                  <a:pt x="4425" y="9280"/>
                </a:cubicBezTo>
                <a:cubicBezTo>
                  <a:pt x="4575" y="9440"/>
                  <a:pt x="4575" y="9440"/>
                  <a:pt x="4575" y="9440"/>
                </a:cubicBezTo>
                <a:cubicBezTo>
                  <a:pt x="4500" y="9760"/>
                  <a:pt x="4500" y="9760"/>
                  <a:pt x="4500" y="9760"/>
                </a:cubicBezTo>
                <a:cubicBezTo>
                  <a:pt x="4875" y="9680"/>
                  <a:pt x="4875" y="9680"/>
                  <a:pt x="4875" y="9680"/>
                </a:cubicBezTo>
                <a:cubicBezTo>
                  <a:pt x="5025" y="9200"/>
                  <a:pt x="5025" y="9200"/>
                  <a:pt x="5025" y="9200"/>
                </a:cubicBezTo>
                <a:cubicBezTo>
                  <a:pt x="4875" y="9120"/>
                  <a:pt x="4875" y="9120"/>
                  <a:pt x="4875" y="9120"/>
                </a:cubicBezTo>
                <a:cubicBezTo>
                  <a:pt x="4500" y="8960"/>
                  <a:pt x="4500" y="8960"/>
                  <a:pt x="4500" y="8960"/>
                </a:cubicBezTo>
                <a:cubicBezTo>
                  <a:pt x="4500" y="8960"/>
                  <a:pt x="4350" y="9040"/>
                  <a:pt x="4350" y="8880"/>
                </a:cubicBezTo>
                <a:cubicBezTo>
                  <a:pt x="4425" y="8640"/>
                  <a:pt x="4575" y="8240"/>
                  <a:pt x="4575" y="8240"/>
                </a:cubicBezTo>
                <a:cubicBezTo>
                  <a:pt x="4500" y="7760"/>
                  <a:pt x="4500" y="7760"/>
                  <a:pt x="4500" y="7760"/>
                </a:cubicBezTo>
                <a:cubicBezTo>
                  <a:pt x="4425" y="7200"/>
                  <a:pt x="4425" y="7200"/>
                  <a:pt x="4425" y="7200"/>
                </a:cubicBezTo>
                <a:cubicBezTo>
                  <a:pt x="4500" y="6880"/>
                  <a:pt x="4500" y="6880"/>
                  <a:pt x="4500" y="6880"/>
                </a:cubicBezTo>
                <a:cubicBezTo>
                  <a:pt x="4500" y="6560"/>
                  <a:pt x="4500" y="6560"/>
                  <a:pt x="4500" y="6560"/>
                </a:cubicBezTo>
                <a:cubicBezTo>
                  <a:pt x="4650" y="6240"/>
                  <a:pt x="4650" y="6240"/>
                  <a:pt x="4650" y="6240"/>
                </a:cubicBezTo>
                <a:cubicBezTo>
                  <a:pt x="5250" y="6000"/>
                  <a:pt x="5250" y="6000"/>
                  <a:pt x="5250" y="6000"/>
                </a:cubicBezTo>
                <a:cubicBezTo>
                  <a:pt x="5250" y="5440"/>
                  <a:pt x="5250" y="5440"/>
                  <a:pt x="5250" y="5440"/>
                </a:cubicBezTo>
                <a:cubicBezTo>
                  <a:pt x="5475" y="5200"/>
                  <a:pt x="5475" y="5200"/>
                  <a:pt x="5475" y="5200"/>
                </a:cubicBezTo>
                <a:lnTo>
                  <a:pt x="6075" y="5280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06" name="Shape 2306"/>
          <p:cNvSpPr/>
          <p:nvPr/>
        </p:nvSpPr>
        <p:spPr>
          <a:xfrm>
            <a:off x="9172173" y="3072429"/>
            <a:ext cx="379423" cy="3595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17" extrusionOk="0">
                <a:moveTo>
                  <a:pt x="13796" y="21517"/>
                </a:moveTo>
                <a:cubicBezTo>
                  <a:pt x="13935" y="20949"/>
                  <a:pt x="13935" y="20949"/>
                  <a:pt x="13935" y="20949"/>
                </a:cubicBezTo>
                <a:cubicBezTo>
                  <a:pt x="13935" y="20949"/>
                  <a:pt x="14354" y="20806"/>
                  <a:pt x="14493" y="20806"/>
                </a:cubicBezTo>
                <a:cubicBezTo>
                  <a:pt x="14632" y="20664"/>
                  <a:pt x="14772" y="20806"/>
                  <a:pt x="14911" y="20664"/>
                </a:cubicBezTo>
                <a:cubicBezTo>
                  <a:pt x="15050" y="20664"/>
                  <a:pt x="15329" y="20522"/>
                  <a:pt x="15329" y="20522"/>
                </a:cubicBezTo>
                <a:cubicBezTo>
                  <a:pt x="15190" y="20522"/>
                  <a:pt x="15190" y="20522"/>
                  <a:pt x="15190" y="20522"/>
                </a:cubicBezTo>
                <a:cubicBezTo>
                  <a:pt x="15190" y="20238"/>
                  <a:pt x="15190" y="20238"/>
                  <a:pt x="15190" y="20238"/>
                </a:cubicBezTo>
                <a:cubicBezTo>
                  <a:pt x="15329" y="19954"/>
                  <a:pt x="15329" y="19954"/>
                  <a:pt x="15329" y="19954"/>
                </a:cubicBezTo>
                <a:cubicBezTo>
                  <a:pt x="14772" y="19670"/>
                  <a:pt x="14772" y="19670"/>
                  <a:pt x="14772" y="19670"/>
                </a:cubicBezTo>
                <a:cubicBezTo>
                  <a:pt x="14911" y="19385"/>
                  <a:pt x="14911" y="19385"/>
                  <a:pt x="14911" y="19385"/>
                </a:cubicBezTo>
                <a:cubicBezTo>
                  <a:pt x="14911" y="19385"/>
                  <a:pt x="14772" y="19101"/>
                  <a:pt x="14911" y="19101"/>
                </a:cubicBezTo>
                <a:cubicBezTo>
                  <a:pt x="15050" y="19101"/>
                  <a:pt x="15050" y="18675"/>
                  <a:pt x="15050" y="18675"/>
                </a:cubicBezTo>
                <a:cubicBezTo>
                  <a:pt x="15190" y="18391"/>
                  <a:pt x="15190" y="18391"/>
                  <a:pt x="15190" y="18391"/>
                </a:cubicBezTo>
                <a:cubicBezTo>
                  <a:pt x="15468" y="18391"/>
                  <a:pt x="15468" y="18391"/>
                  <a:pt x="15468" y="18391"/>
                </a:cubicBezTo>
                <a:cubicBezTo>
                  <a:pt x="15468" y="18391"/>
                  <a:pt x="15468" y="18106"/>
                  <a:pt x="15608" y="17964"/>
                </a:cubicBezTo>
                <a:cubicBezTo>
                  <a:pt x="15608" y="17964"/>
                  <a:pt x="15747" y="17822"/>
                  <a:pt x="15747" y="17822"/>
                </a:cubicBezTo>
                <a:cubicBezTo>
                  <a:pt x="15608" y="17396"/>
                  <a:pt x="15608" y="17396"/>
                  <a:pt x="15608" y="17396"/>
                </a:cubicBezTo>
                <a:cubicBezTo>
                  <a:pt x="15608" y="17396"/>
                  <a:pt x="15329" y="16970"/>
                  <a:pt x="15468" y="16970"/>
                </a:cubicBezTo>
                <a:cubicBezTo>
                  <a:pt x="15608" y="16970"/>
                  <a:pt x="15747" y="16828"/>
                  <a:pt x="15747" y="16828"/>
                </a:cubicBezTo>
                <a:cubicBezTo>
                  <a:pt x="15747" y="16828"/>
                  <a:pt x="16165" y="16401"/>
                  <a:pt x="16305" y="16401"/>
                </a:cubicBezTo>
                <a:cubicBezTo>
                  <a:pt x="16305" y="16401"/>
                  <a:pt x="16583" y="16117"/>
                  <a:pt x="16583" y="15975"/>
                </a:cubicBezTo>
                <a:cubicBezTo>
                  <a:pt x="16444" y="15833"/>
                  <a:pt x="16305" y="15691"/>
                  <a:pt x="16305" y="15691"/>
                </a:cubicBezTo>
                <a:cubicBezTo>
                  <a:pt x="16444" y="15122"/>
                  <a:pt x="16444" y="15122"/>
                  <a:pt x="16444" y="15122"/>
                </a:cubicBezTo>
                <a:cubicBezTo>
                  <a:pt x="16444" y="15122"/>
                  <a:pt x="16583" y="14838"/>
                  <a:pt x="16444" y="14838"/>
                </a:cubicBezTo>
                <a:cubicBezTo>
                  <a:pt x="16305" y="14696"/>
                  <a:pt x="16026" y="14696"/>
                  <a:pt x="16026" y="14696"/>
                </a:cubicBezTo>
                <a:cubicBezTo>
                  <a:pt x="15747" y="14412"/>
                  <a:pt x="15747" y="14412"/>
                  <a:pt x="15747" y="14412"/>
                </a:cubicBezTo>
                <a:cubicBezTo>
                  <a:pt x="15747" y="13985"/>
                  <a:pt x="15747" y="13985"/>
                  <a:pt x="15747" y="13985"/>
                </a:cubicBezTo>
                <a:cubicBezTo>
                  <a:pt x="15468" y="13559"/>
                  <a:pt x="15468" y="13559"/>
                  <a:pt x="15468" y="13559"/>
                </a:cubicBezTo>
                <a:cubicBezTo>
                  <a:pt x="15468" y="13559"/>
                  <a:pt x="15468" y="13275"/>
                  <a:pt x="15468" y="13133"/>
                </a:cubicBezTo>
                <a:cubicBezTo>
                  <a:pt x="15608" y="13133"/>
                  <a:pt x="15886" y="12564"/>
                  <a:pt x="15886" y="12422"/>
                </a:cubicBezTo>
                <a:cubicBezTo>
                  <a:pt x="16026" y="12422"/>
                  <a:pt x="16583" y="11854"/>
                  <a:pt x="16583" y="11854"/>
                </a:cubicBezTo>
                <a:cubicBezTo>
                  <a:pt x="16862" y="12564"/>
                  <a:pt x="16862" y="12564"/>
                  <a:pt x="16862" y="12564"/>
                </a:cubicBezTo>
                <a:cubicBezTo>
                  <a:pt x="16862" y="13133"/>
                  <a:pt x="16862" y="13133"/>
                  <a:pt x="16862" y="13133"/>
                </a:cubicBezTo>
                <a:cubicBezTo>
                  <a:pt x="16862" y="13133"/>
                  <a:pt x="16723" y="13417"/>
                  <a:pt x="16862" y="13417"/>
                </a:cubicBezTo>
                <a:cubicBezTo>
                  <a:pt x="17141" y="13275"/>
                  <a:pt x="17141" y="12991"/>
                  <a:pt x="17141" y="12991"/>
                </a:cubicBezTo>
                <a:cubicBezTo>
                  <a:pt x="17280" y="12849"/>
                  <a:pt x="17280" y="12849"/>
                  <a:pt x="17280" y="12849"/>
                </a:cubicBezTo>
                <a:cubicBezTo>
                  <a:pt x="17280" y="12849"/>
                  <a:pt x="17001" y="12422"/>
                  <a:pt x="17141" y="12422"/>
                </a:cubicBezTo>
                <a:cubicBezTo>
                  <a:pt x="17280" y="12422"/>
                  <a:pt x="17280" y="12138"/>
                  <a:pt x="17280" y="12422"/>
                </a:cubicBezTo>
                <a:cubicBezTo>
                  <a:pt x="17419" y="12564"/>
                  <a:pt x="17419" y="12849"/>
                  <a:pt x="17559" y="12706"/>
                </a:cubicBezTo>
                <a:cubicBezTo>
                  <a:pt x="17837" y="12706"/>
                  <a:pt x="17837" y="12849"/>
                  <a:pt x="17837" y="12706"/>
                </a:cubicBezTo>
                <a:cubicBezTo>
                  <a:pt x="17977" y="12564"/>
                  <a:pt x="17977" y="12422"/>
                  <a:pt x="17977" y="12422"/>
                </a:cubicBezTo>
                <a:cubicBezTo>
                  <a:pt x="18116" y="12280"/>
                  <a:pt x="18116" y="12280"/>
                  <a:pt x="18116" y="12280"/>
                </a:cubicBezTo>
                <a:cubicBezTo>
                  <a:pt x="18116" y="12280"/>
                  <a:pt x="18116" y="12564"/>
                  <a:pt x="18255" y="12564"/>
                </a:cubicBezTo>
                <a:cubicBezTo>
                  <a:pt x="18395" y="12564"/>
                  <a:pt x="18674" y="12564"/>
                  <a:pt x="18674" y="12564"/>
                </a:cubicBezTo>
                <a:cubicBezTo>
                  <a:pt x="18952" y="12706"/>
                  <a:pt x="18952" y="12706"/>
                  <a:pt x="18952" y="12706"/>
                </a:cubicBezTo>
                <a:cubicBezTo>
                  <a:pt x="18952" y="12706"/>
                  <a:pt x="19092" y="12706"/>
                  <a:pt x="19092" y="12564"/>
                </a:cubicBezTo>
                <a:cubicBezTo>
                  <a:pt x="19092" y="12422"/>
                  <a:pt x="19092" y="12280"/>
                  <a:pt x="19092" y="12280"/>
                </a:cubicBezTo>
                <a:cubicBezTo>
                  <a:pt x="19370" y="12138"/>
                  <a:pt x="19370" y="12138"/>
                  <a:pt x="19370" y="12138"/>
                </a:cubicBezTo>
                <a:cubicBezTo>
                  <a:pt x="19370" y="11712"/>
                  <a:pt x="19370" y="11712"/>
                  <a:pt x="19370" y="11712"/>
                </a:cubicBezTo>
                <a:cubicBezTo>
                  <a:pt x="19928" y="12138"/>
                  <a:pt x="19928" y="12138"/>
                  <a:pt x="19928" y="12138"/>
                </a:cubicBezTo>
                <a:cubicBezTo>
                  <a:pt x="20067" y="12564"/>
                  <a:pt x="20067" y="12564"/>
                  <a:pt x="20067" y="12564"/>
                </a:cubicBezTo>
                <a:cubicBezTo>
                  <a:pt x="20346" y="12422"/>
                  <a:pt x="20346" y="12422"/>
                  <a:pt x="20346" y="12422"/>
                </a:cubicBezTo>
                <a:cubicBezTo>
                  <a:pt x="20485" y="11996"/>
                  <a:pt x="20485" y="11996"/>
                  <a:pt x="20485" y="11996"/>
                </a:cubicBezTo>
                <a:cubicBezTo>
                  <a:pt x="20485" y="11996"/>
                  <a:pt x="20903" y="11996"/>
                  <a:pt x="21043" y="11854"/>
                </a:cubicBezTo>
                <a:cubicBezTo>
                  <a:pt x="21182" y="11854"/>
                  <a:pt x="21600" y="11712"/>
                  <a:pt x="21600" y="11712"/>
                </a:cubicBezTo>
                <a:cubicBezTo>
                  <a:pt x="21600" y="11570"/>
                  <a:pt x="21321" y="11428"/>
                  <a:pt x="21182" y="11570"/>
                </a:cubicBezTo>
                <a:cubicBezTo>
                  <a:pt x="21043" y="11570"/>
                  <a:pt x="20764" y="11712"/>
                  <a:pt x="20625" y="11570"/>
                </a:cubicBezTo>
                <a:cubicBezTo>
                  <a:pt x="20625" y="11428"/>
                  <a:pt x="20346" y="11143"/>
                  <a:pt x="20346" y="11143"/>
                </a:cubicBezTo>
                <a:cubicBezTo>
                  <a:pt x="20067" y="11143"/>
                  <a:pt x="20067" y="11143"/>
                  <a:pt x="20067" y="11143"/>
                </a:cubicBezTo>
                <a:cubicBezTo>
                  <a:pt x="20067" y="11143"/>
                  <a:pt x="19788" y="11001"/>
                  <a:pt x="19928" y="10859"/>
                </a:cubicBezTo>
                <a:cubicBezTo>
                  <a:pt x="20067" y="10717"/>
                  <a:pt x="20206" y="10717"/>
                  <a:pt x="20206" y="10717"/>
                </a:cubicBezTo>
                <a:cubicBezTo>
                  <a:pt x="20206" y="10717"/>
                  <a:pt x="20067" y="10433"/>
                  <a:pt x="20067" y="10291"/>
                </a:cubicBezTo>
                <a:cubicBezTo>
                  <a:pt x="20067" y="10149"/>
                  <a:pt x="20067" y="9864"/>
                  <a:pt x="19928" y="9722"/>
                </a:cubicBezTo>
                <a:cubicBezTo>
                  <a:pt x="19928" y="9722"/>
                  <a:pt x="19649" y="9154"/>
                  <a:pt x="19649" y="9154"/>
                </a:cubicBezTo>
                <a:cubicBezTo>
                  <a:pt x="19649" y="8870"/>
                  <a:pt x="19649" y="8870"/>
                  <a:pt x="19649" y="8870"/>
                </a:cubicBezTo>
                <a:cubicBezTo>
                  <a:pt x="19370" y="9012"/>
                  <a:pt x="19370" y="9012"/>
                  <a:pt x="19370" y="9012"/>
                </a:cubicBezTo>
                <a:cubicBezTo>
                  <a:pt x="19092" y="8728"/>
                  <a:pt x="19092" y="8728"/>
                  <a:pt x="19092" y="8728"/>
                </a:cubicBezTo>
                <a:cubicBezTo>
                  <a:pt x="19092" y="8728"/>
                  <a:pt x="18813" y="8728"/>
                  <a:pt x="18813" y="8870"/>
                </a:cubicBezTo>
                <a:cubicBezTo>
                  <a:pt x="18674" y="8870"/>
                  <a:pt x="18534" y="8728"/>
                  <a:pt x="18534" y="8728"/>
                </a:cubicBezTo>
                <a:cubicBezTo>
                  <a:pt x="18255" y="8728"/>
                  <a:pt x="18255" y="8728"/>
                  <a:pt x="18255" y="8728"/>
                </a:cubicBezTo>
                <a:cubicBezTo>
                  <a:pt x="18255" y="8728"/>
                  <a:pt x="18255" y="8728"/>
                  <a:pt x="17977" y="8728"/>
                </a:cubicBezTo>
                <a:cubicBezTo>
                  <a:pt x="17837" y="8728"/>
                  <a:pt x="17559" y="8585"/>
                  <a:pt x="17419" y="8585"/>
                </a:cubicBezTo>
                <a:cubicBezTo>
                  <a:pt x="17419" y="8443"/>
                  <a:pt x="17419" y="8301"/>
                  <a:pt x="17419" y="8301"/>
                </a:cubicBezTo>
                <a:cubicBezTo>
                  <a:pt x="17559" y="8159"/>
                  <a:pt x="17559" y="8017"/>
                  <a:pt x="17559" y="8017"/>
                </a:cubicBezTo>
                <a:cubicBezTo>
                  <a:pt x="17559" y="8017"/>
                  <a:pt x="17559" y="7591"/>
                  <a:pt x="17419" y="7591"/>
                </a:cubicBezTo>
                <a:cubicBezTo>
                  <a:pt x="17280" y="7591"/>
                  <a:pt x="17001" y="7591"/>
                  <a:pt x="17001" y="7591"/>
                </a:cubicBezTo>
                <a:cubicBezTo>
                  <a:pt x="16723" y="7449"/>
                  <a:pt x="16723" y="7449"/>
                  <a:pt x="16723" y="7449"/>
                </a:cubicBezTo>
                <a:cubicBezTo>
                  <a:pt x="17141" y="7306"/>
                  <a:pt x="17141" y="7306"/>
                  <a:pt x="17141" y="7306"/>
                </a:cubicBezTo>
                <a:cubicBezTo>
                  <a:pt x="17001" y="7022"/>
                  <a:pt x="17001" y="7022"/>
                  <a:pt x="17001" y="7022"/>
                </a:cubicBezTo>
                <a:cubicBezTo>
                  <a:pt x="17001" y="7022"/>
                  <a:pt x="17001" y="6738"/>
                  <a:pt x="17001" y="6738"/>
                </a:cubicBezTo>
                <a:cubicBezTo>
                  <a:pt x="17001" y="6596"/>
                  <a:pt x="16862" y="6454"/>
                  <a:pt x="16862" y="6454"/>
                </a:cubicBezTo>
                <a:cubicBezTo>
                  <a:pt x="16862" y="5885"/>
                  <a:pt x="16862" y="5885"/>
                  <a:pt x="16862" y="5885"/>
                </a:cubicBezTo>
                <a:cubicBezTo>
                  <a:pt x="16583" y="5885"/>
                  <a:pt x="16583" y="5885"/>
                  <a:pt x="16583" y="5885"/>
                </a:cubicBezTo>
                <a:cubicBezTo>
                  <a:pt x="16305" y="5743"/>
                  <a:pt x="16305" y="5743"/>
                  <a:pt x="16305" y="5743"/>
                </a:cubicBezTo>
                <a:cubicBezTo>
                  <a:pt x="16165" y="6170"/>
                  <a:pt x="16165" y="6170"/>
                  <a:pt x="16165" y="6170"/>
                </a:cubicBezTo>
                <a:cubicBezTo>
                  <a:pt x="15886" y="6312"/>
                  <a:pt x="15886" y="6312"/>
                  <a:pt x="15886" y="6312"/>
                </a:cubicBezTo>
                <a:cubicBezTo>
                  <a:pt x="15747" y="5885"/>
                  <a:pt x="15747" y="5885"/>
                  <a:pt x="15747" y="5885"/>
                </a:cubicBezTo>
                <a:cubicBezTo>
                  <a:pt x="15468" y="5743"/>
                  <a:pt x="15468" y="5743"/>
                  <a:pt x="15468" y="5743"/>
                </a:cubicBezTo>
                <a:cubicBezTo>
                  <a:pt x="15329" y="5743"/>
                  <a:pt x="15329" y="5743"/>
                  <a:pt x="15329" y="5743"/>
                </a:cubicBezTo>
                <a:cubicBezTo>
                  <a:pt x="15050" y="5317"/>
                  <a:pt x="15050" y="5317"/>
                  <a:pt x="15050" y="5317"/>
                </a:cubicBezTo>
                <a:cubicBezTo>
                  <a:pt x="14772" y="5317"/>
                  <a:pt x="14772" y="5317"/>
                  <a:pt x="14772" y="5317"/>
                </a:cubicBezTo>
                <a:cubicBezTo>
                  <a:pt x="14772" y="5317"/>
                  <a:pt x="14632" y="5743"/>
                  <a:pt x="14493" y="5459"/>
                </a:cubicBezTo>
                <a:cubicBezTo>
                  <a:pt x="14354" y="5317"/>
                  <a:pt x="14354" y="4891"/>
                  <a:pt x="14354" y="4891"/>
                </a:cubicBezTo>
                <a:cubicBezTo>
                  <a:pt x="14214" y="4749"/>
                  <a:pt x="14214" y="4749"/>
                  <a:pt x="14214" y="4749"/>
                </a:cubicBezTo>
                <a:cubicBezTo>
                  <a:pt x="14354" y="4464"/>
                  <a:pt x="14354" y="4464"/>
                  <a:pt x="14354" y="4464"/>
                </a:cubicBezTo>
                <a:cubicBezTo>
                  <a:pt x="14354" y="4038"/>
                  <a:pt x="14354" y="4038"/>
                  <a:pt x="14354" y="4038"/>
                </a:cubicBezTo>
                <a:cubicBezTo>
                  <a:pt x="14354" y="4038"/>
                  <a:pt x="14214" y="3754"/>
                  <a:pt x="14214" y="3754"/>
                </a:cubicBezTo>
                <a:cubicBezTo>
                  <a:pt x="14214" y="3612"/>
                  <a:pt x="14075" y="3328"/>
                  <a:pt x="14075" y="3328"/>
                </a:cubicBezTo>
                <a:cubicBezTo>
                  <a:pt x="14214" y="3043"/>
                  <a:pt x="14214" y="3043"/>
                  <a:pt x="14214" y="3043"/>
                </a:cubicBezTo>
                <a:cubicBezTo>
                  <a:pt x="13935" y="2901"/>
                  <a:pt x="13935" y="2901"/>
                  <a:pt x="13935" y="2901"/>
                </a:cubicBezTo>
                <a:cubicBezTo>
                  <a:pt x="13935" y="2475"/>
                  <a:pt x="13935" y="2475"/>
                  <a:pt x="13935" y="2475"/>
                </a:cubicBezTo>
                <a:cubicBezTo>
                  <a:pt x="13935" y="2333"/>
                  <a:pt x="13935" y="2333"/>
                  <a:pt x="13935" y="2333"/>
                </a:cubicBezTo>
                <a:cubicBezTo>
                  <a:pt x="13517" y="2191"/>
                  <a:pt x="13517" y="2191"/>
                  <a:pt x="13517" y="2191"/>
                </a:cubicBezTo>
                <a:cubicBezTo>
                  <a:pt x="13517" y="2191"/>
                  <a:pt x="13517" y="2049"/>
                  <a:pt x="13378" y="1906"/>
                </a:cubicBezTo>
                <a:cubicBezTo>
                  <a:pt x="13378" y="1906"/>
                  <a:pt x="13099" y="1622"/>
                  <a:pt x="13099" y="1622"/>
                </a:cubicBezTo>
                <a:cubicBezTo>
                  <a:pt x="13099" y="1622"/>
                  <a:pt x="12960" y="1622"/>
                  <a:pt x="12960" y="1764"/>
                </a:cubicBezTo>
                <a:cubicBezTo>
                  <a:pt x="12821" y="1906"/>
                  <a:pt x="12821" y="2191"/>
                  <a:pt x="12681" y="2191"/>
                </a:cubicBezTo>
                <a:cubicBezTo>
                  <a:pt x="12681" y="2191"/>
                  <a:pt x="12821" y="2191"/>
                  <a:pt x="12403" y="2191"/>
                </a:cubicBezTo>
                <a:cubicBezTo>
                  <a:pt x="12124" y="2049"/>
                  <a:pt x="12124" y="2049"/>
                  <a:pt x="11985" y="1906"/>
                </a:cubicBezTo>
                <a:cubicBezTo>
                  <a:pt x="11845" y="1906"/>
                  <a:pt x="11566" y="1622"/>
                  <a:pt x="11566" y="1622"/>
                </a:cubicBezTo>
                <a:cubicBezTo>
                  <a:pt x="11427" y="1054"/>
                  <a:pt x="11427" y="1054"/>
                  <a:pt x="11427" y="1054"/>
                </a:cubicBezTo>
                <a:cubicBezTo>
                  <a:pt x="11148" y="1054"/>
                  <a:pt x="11148" y="1054"/>
                  <a:pt x="11148" y="1054"/>
                </a:cubicBezTo>
                <a:cubicBezTo>
                  <a:pt x="11148" y="1054"/>
                  <a:pt x="11566" y="1196"/>
                  <a:pt x="11009" y="1196"/>
                </a:cubicBezTo>
                <a:cubicBezTo>
                  <a:pt x="10452" y="1196"/>
                  <a:pt x="9894" y="1196"/>
                  <a:pt x="9894" y="1196"/>
                </a:cubicBezTo>
                <a:cubicBezTo>
                  <a:pt x="9755" y="1480"/>
                  <a:pt x="9755" y="1480"/>
                  <a:pt x="9755" y="1480"/>
                </a:cubicBezTo>
                <a:cubicBezTo>
                  <a:pt x="9755" y="1480"/>
                  <a:pt x="9615" y="1764"/>
                  <a:pt x="9615" y="1906"/>
                </a:cubicBezTo>
                <a:cubicBezTo>
                  <a:pt x="9615" y="1906"/>
                  <a:pt x="9755" y="2049"/>
                  <a:pt x="9615" y="1906"/>
                </a:cubicBezTo>
                <a:cubicBezTo>
                  <a:pt x="9615" y="1764"/>
                  <a:pt x="9476" y="1764"/>
                  <a:pt x="9476" y="1622"/>
                </a:cubicBezTo>
                <a:cubicBezTo>
                  <a:pt x="9476" y="1622"/>
                  <a:pt x="9476" y="1480"/>
                  <a:pt x="9476" y="1480"/>
                </a:cubicBezTo>
                <a:cubicBezTo>
                  <a:pt x="9476" y="1338"/>
                  <a:pt x="9197" y="1196"/>
                  <a:pt x="9197" y="1196"/>
                </a:cubicBezTo>
                <a:cubicBezTo>
                  <a:pt x="9058" y="1480"/>
                  <a:pt x="9058" y="1480"/>
                  <a:pt x="9058" y="1480"/>
                </a:cubicBezTo>
                <a:cubicBezTo>
                  <a:pt x="9058" y="1480"/>
                  <a:pt x="9197" y="1622"/>
                  <a:pt x="8919" y="1622"/>
                </a:cubicBezTo>
                <a:cubicBezTo>
                  <a:pt x="8779" y="1764"/>
                  <a:pt x="8779" y="1764"/>
                  <a:pt x="8779" y="1764"/>
                </a:cubicBezTo>
                <a:cubicBezTo>
                  <a:pt x="8779" y="1622"/>
                  <a:pt x="8919" y="1480"/>
                  <a:pt x="8919" y="1480"/>
                </a:cubicBezTo>
                <a:cubicBezTo>
                  <a:pt x="8919" y="1480"/>
                  <a:pt x="9058" y="1196"/>
                  <a:pt x="9058" y="1196"/>
                </a:cubicBezTo>
                <a:cubicBezTo>
                  <a:pt x="9058" y="1196"/>
                  <a:pt x="9058" y="912"/>
                  <a:pt x="8919" y="912"/>
                </a:cubicBezTo>
                <a:cubicBezTo>
                  <a:pt x="8919" y="912"/>
                  <a:pt x="8640" y="912"/>
                  <a:pt x="8501" y="912"/>
                </a:cubicBezTo>
                <a:cubicBezTo>
                  <a:pt x="8501" y="912"/>
                  <a:pt x="8361" y="1054"/>
                  <a:pt x="8361" y="1054"/>
                </a:cubicBezTo>
                <a:cubicBezTo>
                  <a:pt x="8361" y="1054"/>
                  <a:pt x="8501" y="1196"/>
                  <a:pt x="8361" y="1196"/>
                </a:cubicBezTo>
                <a:cubicBezTo>
                  <a:pt x="8361" y="1196"/>
                  <a:pt x="8222" y="1196"/>
                  <a:pt x="8222" y="1338"/>
                </a:cubicBezTo>
                <a:cubicBezTo>
                  <a:pt x="8083" y="1338"/>
                  <a:pt x="8083" y="1054"/>
                  <a:pt x="8083" y="1054"/>
                </a:cubicBezTo>
                <a:cubicBezTo>
                  <a:pt x="8083" y="1054"/>
                  <a:pt x="7943" y="912"/>
                  <a:pt x="7943" y="912"/>
                </a:cubicBezTo>
                <a:cubicBezTo>
                  <a:pt x="7943" y="1054"/>
                  <a:pt x="7804" y="1338"/>
                  <a:pt x="7804" y="1338"/>
                </a:cubicBezTo>
                <a:cubicBezTo>
                  <a:pt x="7665" y="1338"/>
                  <a:pt x="7665" y="1338"/>
                  <a:pt x="7665" y="1196"/>
                </a:cubicBezTo>
                <a:cubicBezTo>
                  <a:pt x="7525" y="1196"/>
                  <a:pt x="7525" y="912"/>
                  <a:pt x="7525" y="912"/>
                </a:cubicBezTo>
                <a:cubicBezTo>
                  <a:pt x="7386" y="770"/>
                  <a:pt x="7386" y="770"/>
                  <a:pt x="7386" y="770"/>
                </a:cubicBezTo>
                <a:cubicBezTo>
                  <a:pt x="7386" y="770"/>
                  <a:pt x="6968" y="770"/>
                  <a:pt x="6828" y="770"/>
                </a:cubicBezTo>
                <a:cubicBezTo>
                  <a:pt x="6828" y="770"/>
                  <a:pt x="6550" y="770"/>
                  <a:pt x="6550" y="628"/>
                </a:cubicBezTo>
                <a:cubicBezTo>
                  <a:pt x="6410" y="485"/>
                  <a:pt x="6271" y="485"/>
                  <a:pt x="6271" y="485"/>
                </a:cubicBezTo>
                <a:cubicBezTo>
                  <a:pt x="6271" y="485"/>
                  <a:pt x="6271" y="485"/>
                  <a:pt x="6132" y="343"/>
                </a:cubicBezTo>
                <a:cubicBezTo>
                  <a:pt x="5992" y="343"/>
                  <a:pt x="5992" y="343"/>
                  <a:pt x="5853" y="343"/>
                </a:cubicBezTo>
                <a:cubicBezTo>
                  <a:pt x="5714" y="201"/>
                  <a:pt x="5853" y="201"/>
                  <a:pt x="5574" y="201"/>
                </a:cubicBezTo>
                <a:cubicBezTo>
                  <a:pt x="5295" y="201"/>
                  <a:pt x="5295" y="485"/>
                  <a:pt x="5156" y="343"/>
                </a:cubicBezTo>
                <a:cubicBezTo>
                  <a:pt x="4877" y="343"/>
                  <a:pt x="4877" y="343"/>
                  <a:pt x="4877" y="343"/>
                </a:cubicBezTo>
                <a:cubicBezTo>
                  <a:pt x="4738" y="201"/>
                  <a:pt x="4738" y="201"/>
                  <a:pt x="4738" y="201"/>
                </a:cubicBezTo>
                <a:cubicBezTo>
                  <a:pt x="4738" y="59"/>
                  <a:pt x="4599" y="-83"/>
                  <a:pt x="4599" y="59"/>
                </a:cubicBezTo>
                <a:cubicBezTo>
                  <a:pt x="4599" y="343"/>
                  <a:pt x="4599" y="201"/>
                  <a:pt x="4459" y="343"/>
                </a:cubicBezTo>
                <a:cubicBezTo>
                  <a:pt x="4459" y="485"/>
                  <a:pt x="4181" y="628"/>
                  <a:pt x="4181" y="628"/>
                </a:cubicBezTo>
                <a:cubicBezTo>
                  <a:pt x="4181" y="628"/>
                  <a:pt x="4041" y="628"/>
                  <a:pt x="4041" y="770"/>
                </a:cubicBezTo>
                <a:cubicBezTo>
                  <a:pt x="4041" y="770"/>
                  <a:pt x="3902" y="912"/>
                  <a:pt x="3902" y="912"/>
                </a:cubicBezTo>
                <a:cubicBezTo>
                  <a:pt x="3902" y="912"/>
                  <a:pt x="3902" y="770"/>
                  <a:pt x="3763" y="770"/>
                </a:cubicBezTo>
                <a:cubicBezTo>
                  <a:pt x="3763" y="770"/>
                  <a:pt x="3763" y="770"/>
                  <a:pt x="3763" y="770"/>
                </a:cubicBezTo>
                <a:cubicBezTo>
                  <a:pt x="3763" y="770"/>
                  <a:pt x="3484" y="770"/>
                  <a:pt x="3484" y="912"/>
                </a:cubicBezTo>
                <a:cubicBezTo>
                  <a:pt x="3484" y="912"/>
                  <a:pt x="3484" y="1054"/>
                  <a:pt x="3484" y="1196"/>
                </a:cubicBezTo>
                <a:cubicBezTo>
                  <a:pt x="3484" y="1196"/>
                  <a:pt x="3345" y="1338"/>
                  <a:pt x="3345" y="1338"/>
                </a:cubicBezTo>
                <a:cubicBezTo>
                  <a:pt x="3066" y="1480"/>
                  <a:pt x="3066" y="1480"/>
                  <a:pt x="3066" y="1480"/>
                </a:cubicBezTo>
                <a:cubicBezTo>
                  <a:pt x="3066" y="1480"/>
                  <a:pt x="3066" y="1480"/>
                  <a:pt x="2926" y="1480"/>
                </a:cubicBezTo>
                <a:cubicBezTo>
                  <a:pt x="2787" y="1480"/>
                  <a:pt x="2508" y="1480"/>
                  <a:pt x="2508" y="1480"/>
                </a:cubicBezTo>
                <a:cubicBezTo>
                  <a:pt x="2369" y="1480"/>
                  <a:pt x="2230" y="1480"/>
                  <a:pt x="2230" y="1480"/>
                </a:cubicBezTo>
                <a:cubicBezTo>
                  <a:pt x="2230" y="1622"/>
                  <a:pt x="2230" y="1622"/>
                  <a:pt x="2230" y="1622"/>
                </a:cubicBezTo>
                <a:cubicBezTo>
                  <a:pt x="2090" y="1764"/>
                  <a:pt x="2090" y="1764"/>
                  <a:pt x="2090" y="1764"/>
                </a:cubicBezTo>
                <a:cubicBezTo>
                  <a:pt x="2090" y="1764"/>
                  <a:pt x="1951" y="2049"/>
                  <a:pt x="1812" y="1906"/>
                </a:cubicBezTo>
                <a:cubicBezTo>
                  <a:pt x="1812" y="1906"/>
                  <a:pt x="1672" y="1906"/>
                  <a:pt x="1672" y="1906"/>
                </a:cubicBezTo>
                <a:cubicBezTo>
                  <a:pt x="1394" y="1764"/>
                  <a:pt x="1394" y="1764"/>
                  <a:pt x="1394" y="1764"/>
                </a:cubicBezTo>
                <a:cubicBezTo>
                  <a:pt x="1394" y="1764"/>
                  <a:pt x="1254" y="1906"/>
                  <a:pt x="1254" y="1906"/>
                </a:cubicBezTo>
                <a:cubicBezTo>
                  <a:pt x="1254" y="1906"/>
                  <a:pt x="1115" y="1906"/>
                  <a:pt x="1115" y="1906"/>
                </a:cubicBezTo>
                <a:cubicBezTo>
                  <a:pt x="1115" y="1906"/>
                  <a:pt x="1115" y="1906"/>
                  <a:pt x="1115" y="1906"/>
                </a:cubicBezTo>
                <a:cubicBezTo>
                  <a:pt x="1115" y="1906"/>
                  <a:pt x="1115" y="2049"/>
                  <a:pt x="1254" y="2191"/>
                </a:cubicBezTo>
                <a:cubicBezTo>
                  <a:pt x="1254" y="2191"/>
                  <a:pt x="1254" y="2333"/>
                  <a:pt x="1254" y="2475"/>
                </a:cubicBezTo>
                <a:cubicBezTo>
                  <a:pt x="1254" y="2475"/>
                  <a:pt x="1115" y="2617"/>
                  <a:pt x="1115" y="2617"/>
                </a:cubicBezTo>
                <a:cubicBezTo>
                  <a:pt x="975" y="2617"/>
                  <a:pt x="836" y="2475"/>
                  <a:pt x="836" y="2475"/>
                </a:cubicBezTo>
                <a:cubicBezTo>
                  <a:pt x="836" y="2475"/>
                  <a:pt x="836" y="2333"/>
                  <a:pt x="697" y="2333"/>
                </a:cubicBezTo>
                <a:cubicBezTo>
                  <a:pt x="697" y="2475"/>
                  <a:pt x="279" y="2617"/>
                  <a:pt x="279" y="2617"/>
                </a:cubicBezTo>
                <a:cubicBezTo>
                  <a:pt x="279" y="2901"/>
                  <a:pt x="279" y="2901"/>
                  <a:pt x="279" y="2901"/>
                </a:cubicBezTo>
                <a:cubicBezTo>
                  <a:pt x="0" y="3043"/>
                  <a:pt x="0" y="3043"/>
                  <a:pt x="0" y="3043"/>
                </a:cubicBezTo>
                <a:cubicBezTo>
                  <a:pt x="697" y="3043"/>
                  <a:pt x="697" y="3043"/>
                  <a:pt x="697" y="3043"/>
                </a:cubicBezTo>
                <a:cubicBezTo>
                  <a:pt x="836" y="3043"/>
                  <a:pt x="836" y="3043"/>
                  <a:pt x="836" y="3043"/>
                </a:cubicBezTo>
                <a:cubicBezTo>
                  <a:pt x="1115" y="3043"/>
                  <a:pt x="1115" y="3043"/>
                  <a:pt x="1115" y="3043"/>
                </a:cubicBezTo>
                <a:cubicBezTo>
                  <a:pt x="1254" y="2901"/>
                  <a:pt x="1254" y="2901"/>
                  <a:pt x="1254" y="2901"/>
                </a:cubicBezTo>
                <a:cubicBezTo>
                  <a:pt x="1254" y="2901"/>
                  <a:pt x="1394" y="2901"/>
                  <a:pt x="1394" y="3043"/>
                </a:cubicBezTo>
                <a:cubicBezTo>
                  <a:pt x="1394" y="3043"/>
                  <a:pt x="1672" y="3185"/>
                  <a:pt x="1672" y="3185"/>
                </a:cubicBezTo>
                <a:cubicBezTo>
                  <a:pt x="1672" y="3185"/>
                  <a:pt x="1672" y="3185"/>
                  <a:pt x="1672" y="3185"/>
                </a:cubicBezTo>
                <a:cubicBezTo>
                  <a:pt x="2090" y="3043"/>
                  <a:pt x="2090" y="3043"/>
                  <a:pt x="2090" y="3043"/>
                </a:cubicBezTo>
                <a:cubicBezTo>
                  <a:pt x="2090" y="3185"/>
                  <a:pt x="2090" y="3185"/>
                  <a:pt x="2090" y="3185"/>
                </a:cubicBezTo>
                <a:cubicBezTo>
                  <a:pt x="2090" y="3185"/>
                  <a:pt x="2090" y="3328"/>
                  <a:pt x="2230" y="3328"/>
                </a:cubicBezTo>
                <a:cubicBezTo>
                  <a:pt x="2369" y="3328"/>
                  <a:pt x="2369" y="3328"/>
                  <a:pt x="2369" y="3328"/>
                </a:cubicBezTo>
                <a:cubicBezTo>
                  <a:pt x="2369" y="3612"/>
                  <a:pt x="2369" y="3612"/>
                  <a:pt x="2369" y="3612"/>
                </a:cubicBezTo>
                <a:cubicBezTo>
                  <a:pt x="2648" y="3612"/>
                  <a:pt x="2648" y="3612"/>
                  <a:pt x="2648" y="3612"/>
                </a:cubicBezTo>
                <a:cubicBezTo>
                  <a:pt x="2648" y="3612"/>
                  <a:pt x="2787" y="3612"/>
                  <a:pt x="2787" y="3612"/>
                </a:cubicBezTo>
                <a:cubicBezTo>
                  <a:pt x="2787" y="3612"/>
                  <a:pt x="2787" y="3754"/>
                  <a:pt x="2787" y="3754"/>
                </a:cubicBezTo>
                <a:cubicBezTo>
                  <a:pt x="2787" y="3754"/>
                  <a:pt x="2926" y="3896"/>
                  <a:pt x="3066" y="4038"/>
                </a:cubicBezTo>
                <a:cubicBezTo>
                  <a:pt x="3066" y="4038"/>
                  <a:pt x="3205" y="4180"/>
                  <a:pt x="3205" y="4180"/>
                </a:cubicBezTo>
                <a:cubicBezTo>
                  <a:pt x="3345" y="4322"/>
                  <a:pt x="3345" y="4322"/>
                  <a:pt x="3345" y="4322"/>
                </a:cubicBezTo>
                <a:cubicBezTo>
                  <a:pt x="3484" y="4464"/>
                  <a:pt x="3484" y="4464"/>
                  <a:pt x="3484" y="4464"/>
                </a:cubicBezTo>
                <a:cubicBezTo>
                  <a:pt x="3623" y="4606"/>
                  <a:pt x="3623" y="4606"/>
                  <a:pt x="3623" y="4606"/>
                </a:cubicBezTo>
                <a:cubicBezTo>
                  <a:pt x="3623" y="4606"/>
                  <a:pt x="3623" y="4606"/>
                  <a:pt x="3623" y="4606"/>
                </a:cubicBezTo>
                <a:cubicBezTo>
                  <a:pt x="3623" y="4749"/>
                  <a:pt x="3623" y="4891"/>
                  <a:pt x="3763" y="4891"/>
                </a:cubicBezTo>
                <a:cubicBezTo>
                  <a:pt x="3763" y="4891"/>
                  <a:pt x="3763" y="4891"/>
                  <a:pt x="3902" y="4891"/>
                </a:cubicBezTo>
                <a:cubicBezTo>
                  <a:pt x="3902" y="4891"/>
                  <a:pt x="3902" y="4891"/>
                  <a:pt x="3902" y="5033"/>
                </a:cubicBezTo>
                <a:cubicBezTo>
                  <a:pt x="3902" y="5033"/>
                  <a:pt x="3902" y="5033"/>
                  <a:pt x="4041" y="5175"/>
                </a:cubicBezTo>
                <a:cubicBezTo>
                  <a:pt x="4041" y="5175"/>
                  <a:pt x="4181" y="5317"/>
                  <a:pt x="4181" y="5317"/>
                </a:cubicBezTo>
                <a:cubicBezTo>
                  <a:pt x="4181" y="5317"/>
                  <a:pt x="4181" y="5317"/>
                  <a:pt x="4181" y="5459"/>
                </a:cubicBezTo>
                <a:cubicBezTo>
                  <a:pt x="4181" y="5601"/>
                  <a:pt x="4320" y="5743"/>
                  <a:pt x="4320" y="5743"/>
                </a:cubicBezTo>
                <a:cubicBezTo>
                  <a:pt x="4320" y="5885"/>
                  <a:pt x="4459" y="5885"/>
                  <a:pt x="4459" y="5885"/>
                </a:cubicBezTo>
                <a:cubicBezTo>
                  <a:pt x="4459" y="5885"/>
                  <a:pt x="4459" y="5885"/>
                  <a:pt x="4459" y="5885"/>
                </a:cubicBezTo>
                <a:cubicBezTo>
                  <a:pt x="4459" y="5885"/>
                  <a:pt x="4599" y="5885"/>
                  <a:pt x="4599" y="6028"/>
                </a:cubicBezTo>
                <a:cubicBezTo>
                  <a:pt x="4599" y="6170"/>
                  <a:pt x="4459" y="6312"/>
                  <a:pt x="4599" y="6312"/>
                </a:cubicBezTo>
                <a:cubicBezTo>
                  <a:pt x="4599" y="6312"/>
                  <a:pt x="4738" y="6596"/>
                  <a:pt x="4877" y="6596"/>
                </a:cubicBezTo>
                <a:cubicBezTo>
                  <a:pt x="5017" y="6596"/>
                  <a:pt x="5017" y="6596"/>
                  <a:pt x="5017" y="6596"/>
                </a:cubicBezTo>
                <a:cubicBezTo>
                  <a:pt x="5156" y="6596"/>
                  <a:pt x="5156" y="6880"/>
                  <a:pt x="5295" y="6880"/>
                </a:cubicBezTo>
                <a:cubicBezTo>
                  <a:pt x="5295" y="7022"/>
                  <a:pt x="5295" y="7022"/>
                  <a:pt x="5435" y="7022"/>
                </a:cubicBezTo>
                <a:cubicBezTo>
                  <a:pt x="5574" y="7022"/>
                  <a:pt x="5574" y="7022"/>
                  <a:pt x="5574" y="7022"/>
                </a:cubicBezTo>
                <a:cubicBezTo>
                  <a:pt x="5574" y="7022"/>
                  <a:pt x="5574" y="7022"/>
                  <a:pt x="5574" y="7164"/>
                </a:cubicBezTo>
                <a:cubicBezTo>
                  <a:pt x="5714" y="7164"/>
                  <a:pt x="5992" y="7449"/>
                  <a:pt x="5992" y="7449"/>
                </a:cubicBezTo>
                <a:cubicBezTo>
                  <a:pt x="5992" y="7449"/>
                  <a:pt x="6132" y="7591"/>
                  <a:pt x="6132" y="7591"/>
                </a:cubicBezTo>
                <a:cubicBezTo>
                  <a:pt x="6132" y="7591"/>
                  <a:pt x="6271" y="7591"/>
                  <a:pt x="6410" y="7591"/>
                </a:cubicBezTo>
                <a:cubicBezTo>
                  <a:pt x="6410" y="7591"/>
                  <a:pt x="6550" y="7591"/>
                  <a:pt x="6550" y="7733"/>
                </a:cubicBezTo>
                <a:cubicBezTo>
                  <a:pt x="6550" y="7875"/>
                  <a:pt x="6689" y="7875"/>
                  <a:pt x="6689" y="8017"/>
                </a:cubicBezTo>
                <a:cubicBezTo>
                  <a:pt x="6689" y="8159"/>
                  <a:pt x="6828" y="8159"/>
                  <a:pt x="6828" y="8301"/>
                </a:cubicBezTo>
                <a:cubicBezTo>
                  <a:pt x="6828" y="8301"/>
                  <a:pt x="6968" y="8585"/>
                  <a:pt x="6968" y="8585"/>
                </a:cubicBezTo>
                <a:cubicBezTo>
                  <a:pt x="7804" y="8870"/>
                  <a:pt x="7804" y="8870"/>
                  <a:pt x="7804" y="8870"/>
                </a:cubicBezTo>
                <a:cubicBezTo>
                  <a:pt x="7943" y="9154"/>
                  <a:pt x="7943" y="9154"/>
                  <a:pt x="7943" y="9154"/>
                </a:cubicBezTo>
                <a:cubicBezTo>
                  <a:pt x="7943" y="9154"/>
                  <a:pt x="8083" y="9438"/>
                  <a:pt x="8083" y="9438"/>
                </a:cubicBezTo>
                <a:cubicBezTo>
                  <a:pt x="8222" y="9580"/>
                  <a:pt x="8361" y="9580"/>
                  <a:pt x="8361" y="9580"/>
                </a:cubicBezTo>
                <a:cubicBezTo>
                  <a:pt x="8779" y="10006"/>
                  <a:pt x="8779" y="10006"/>
                  <a:pt x="8779" y="10006"/>
                </a:cubicBezTo>
                <a:cubicBezTo>
                  <a:pt x="9197" y="10149"/>
                  <a:pt x="9197" y="10149"/>
                  <a:pt x="9197" y="10149"/>
                </a:cubicBezTo>
                <a:cubicBezTo>
                  <a:pt x="9197" y="10149"/>
                  <a:pt x="9476" y="10291"/>
                  <a:pt x="9615" y="10291"/>
                </a:cubicBezTo>
                <a:cubicBezTo>
                  <a:pt x="9615" y="10291"/>
                  <a:pt x="9894" y="10433"/>
                  <a:pt x="10034" y="10433"/>
                </a:cubicBezTo>
                <a:cubicBezTo>
                  <a:pt x="10034" y="10575"/>
                  <a:pt x="10173" y="11001"/>
                  <a:pt x="10173" y="11001"/>
                </a:cubicBezTo>
                <a:cubicBezTo>
                  <a:pt x="10312" y="11001"/>
                  <a:pt x="10591" y="11285"/>
                  <a:pt x="10591" y="11570"/>
                </a:cubicBezTo>
                <a:cubicBezTo>
                  <a:pt x="10730" y="11712"/>
                  <a:pt x="10730" y="11712"/>
                  <a:pt x="10730" y="11996"/>
                </a:cubicBezTo>
                <a:cubicBezTo>
                  <a:pt x="10870" y="12138"/>
                  <a:pt x="11148" y="12422"/>
                  <a:pt x="11148" y="12422"/>
                </a:cubicBezTo>
                <a:cubicBezTo>
                  <a:pt x="11148" y="12422"/>
                  <a:pt x="11148" y="12422"/>
                  <a:pt x="11288" y="12706"/>
                </a:cubicBezTo>
                <a:cubicBezTo>
                  <a:pt x="11427" y="12849"/>
                  <a:pt x="11566" y="12991"/>
                  <a:pt x="11566" y="13133"/>
                </a:cubicBezTo>
                <a:cubicBezTo>
                  <a:pt x="11566" y="13133"/>
                  <a:pt x="11566" y="13133"/>
                  <a:pt x="11566" y="13275"/>
                </a:cubicBezTo>
                <a:cubicBezTo>
                  <a:pt x="11566" y="13275"/>
                  <a:pt x="11566" y="13417"/>
                  <a:pt x="11566" y="13417"/>
                </a:cubicBezTo>
                <a:cubicBezTo>
                  <a:pt x="11566" y="13417"/>
                  <a:pt x="11706" y="13701"/>
                  <a:pt x="11706" y="13843"/>
                </a:cubicBezTo>
                <a:cubicBezTo>
                  <a:pt x="11706" y="13843"/>
                  <a:pt x="11845" y="14128"/>
                  <a:pt x="11845" y="14128"/>
                </a:cubicBezTo>
                <a:cubicBezTo>
                  <a:pt x="11845" y="14270"/>
                  <a:pt x="11845" y="14270"/>
                  <a:pt x="11845" y="14270"/>
                </a:cubicBezTo>
                <a:cubicBezTo>
                  <a:pt x="11985" y="14696"/>
                  <a:pt x="11985" y="14696"/>
                  <a:pt x="11985" y="14696"/>
                </a:cubicBezTo>
                <a:cubicBezTo>
                  <a:pt x="11845" y="14980"/>
                  <a:pt x="11845" y="14980"/>
                  <a:pt x="11845" y="14980"/>
                </a:cubicBezTo>
                <a:cubicBezTo>
                  <a:pt x="11845" y="14980"/>
                  <a:pt x="11706" y="15122"/>
                  <a:pt x="11845" y="15122"/>
                </a:cubicBezTo>
                <a:cubicBezTo>
                  <a:pt x="11985" y="15122"/>
                  <a:pt x="12124" y="15264"/>
                  <a:pt x="11985" y="15406"/>
                </a:cubicBezTo>
                <a:cubicBezTo>
                  <a:pt x="11985" y="15406"/>
                  <a:pt x="11845" y="15691"/>
                  <a:pt x="11845" y="15691"/>
                </a:cubicBezTo>
                <a:cubicBezTo>
                  <a:pt x="11845" y="15833"/>
                  <a:pt x="11845" y="15833"/>
                  <a:pt x="11845" y="15833"/>
                </a:cubicBezTo>
                <a:cubicBezTo>
                  <a:pt x="11706" y="16117"/>
                  <a:pt x="11706" y="16117"/>
                  <a:pt x="11706" y="16117"/>
                </a:cubicBezTo>
                <a:cubicBezTo>
                  <a:pt x="11706" y="16117"/>
                  <a:pt x="11985" y="16259"/>
                  <a:pt x="11985" y="16259"/>
                </a:cubicBezTo>
                <a:cubicBezTo>
                  <a:pt x="11985" y="16401"/>
                  <a:pt x="12124" y="16543"/>
                  <a:pt x="11985" y="16685"/>
                </a:cubicBezTo>
                <a:cubicBezTo>
                  <a:pt x="11985" y="16685"/>
                  <a:pt x="11985" y="16970"/>
                  <a:pt x="11985" y="16970"/>
                </a:cubicBezTo>
                <a:cubicBezTo>
                  <a:pt x="11985" y="16970"/>
                  <a:pt x="11985" y="17254"/>
                  <a:pt x="11985" y="17254"/>
                </a:cubicBezTo>
                <a:cubicBezTo>
                  <a:pt x="11985" y="17254"/>
                  <a:pt x="12263" y="17396"/>
                  <a:pt x="12124" y="17538"/>
                </a:cubicBezTo>
                <a:cubicBezTo>
                  <a:pt x="12124" y="17538"/>
                  <a:pt x="12124" y="17680"/>
                  <a:pt x="12124" y="17822"/>
                </a:cubicBezTo>
                <a:cubicBezTo>
                  <a:pt x="12263" y="18106"/>
                  <a:pt x="12542" y="18533"/>
                  <a:pt x="12542" y="18533"/>
                </a:cubicBezTo>
                <a:cubicBezTo>
                  <a:pt x="12542" y="18533"/>
                  <a:pt x="12681" y="18817"/>
                  <a:pt x="12681" y="18817"/>
                </a:cubicBezTo>
                <a:cubicBezTo>
                  <a:pt x="12681" y="18959"/>
                  <a:pt x="12542" y="18959"/>
                  <a:pt x="12681" y="19101"/>
                </a:cubicBezTo>
                <a:cubicBezTo>
                  <a:pt x="12681" y="19101"/>
                  <a:pt x="12542" y="19243"/>
                  <a:pt x="12681" y="19243"/>
                </a:cubicBezTo>
                <a:cubicBezTo>
                  <a:pt x="12821" y="19385"/>
                  <a:pt x="12960" y="19670"/>
                  <a:pt x="12960" y="19670"/>
                </a:cubicBezTo>
                <a:cubicBezTo>
                  <a:pt x="12960" y="19670"/>
                  <a:pt x="12960" y="19670"/>
                  <a:pt x="13099" y="19812"/>
                </a:cubicBezTo>
                <a:cubicBezTo>
                  <a:pt x="13099" y="19954"/>
                  <a:pt x="13099" y="20238"/>
                  <a:pt x="13099" y="20238"/>
                </a:cubicBezTo>
                <a:cubicBezTo>
                  <a:pt x="13099" y="20380"/>
                  <a:pt x="13239" y="20380"/>
                  <a:pt x="13099" y="20380"/>
                </a:cubicBezTo>
                <a:cubicBezTo>
                  <a:pt x="13099" y="20380"/>
                  <a:pt x="12960" y="20522"/>
                  <a:pt x="12960" y="20522"/>
                </a:cubicBezTo>
                <a:cubicBezTo>
                  <a:pt x="12821" y="20806"/>
                  <a:pt x="12821" y="20806"/>
                  <a:pt x="12821" y="20806"/>
                </a:cubicBezTo>
                <a:cubicBezTo>
                  <a:pt x="12821" y="20806"/>
                  <a:pt x="12960" y="20949"/>
                  <a:pt x="13099" y="20949"/>
                </a:cubicBezTo>
                <a:cubicBezTo>
                  <a:pt x="13099" y="20949"/>
                  <a:pt x="13239" y="20949"/>
                  <a:pt x="13239" y="20949"/>
                </a:cubicBezTo>
                <a:cubicBezTo>
                  <a:pt x="13517" y="21233"/>
                  <a:pt x="13517" y="21233"/>
                  <a:pt x="13517" y="21233"/>
                </a:cubicBezTo>
                <a:cubicBezTo>
                  <a:pt x="13517" y="21517"/>
                  <a:pt x="13517" y="21517"/>
                  <a:pt x="13517" y="21517"/>
                </a:cubicBezTo>
                <a:lnTo>
                  <a:pt x="13796" y="21517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07" name="Shape 2307"/>
          <p:cNvSpPr/>
          <p:nvPr/>
        </p:nvSpPr>
        <p:spPr>
          <a:xfrm>
            <a:off x="7104207" y="2873113"/>
            <a:ext cx="315792" cy="2573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32" extrusionOk="0">
                <a:moveTo>
                  <a:pt x="167" y="3499"/>
                </a:moveTo>
                <a:cubicBezTo>
                  <a:pt x="167" y="3499"/>
                  <a:pt x="3516" y="1121"/>
                  <a:pt x="3516" y="1121"/>
                </a:cubicBezTo>
                <a:cubicBezTo>
                  <a:pt x="4521" y="923"/>
                  <a:pt x="4521" y="923"/>
                  <a:pt x="4521" y="923"/>
                </a:cubicBezTo>
                <a:cubicBezTo>
                  <a:pt x="5023" y="923"/>
                  <a:pt x="5023" y="923"/>
                  <a:pt x="5023" y="923"/>
                </a:cubicBezTo>
                <a:cubicBezTo>
                  <a:pt x="5191" y="725"/>
                  <a:pt x="5191" y="725"/>
                  <a:pt x="5191" y="725"/>
                </a:cubicBezTo>
                <a:cubicBezTo>
                  <a:pt x="5191" y="725"/>
                  <a:pt x="5358" y="1319"/>
                  <a:pt x="5526" y="1319"/>
                </a:cubicBezTo>
                <a:cubicBezTo>
                  <a:pt x="5526" y="1319"/>
                  <a:pt x="5860" y="1715"/>
                  <a:pt x="5860" y="1517"/>
                </a:cubicBezTo>
                <a:cubicBezTo>
                  <a:pt x="6028" y="1319"/>
                  <a:pt x="6028" y="1121"/>
                  <a:pt x="6195" y="1121"/>
                </a:cubicBezTo>
                <a:cubicBezTo>
                  <a:pt x="6195" y="923"/>
                  <a:pt x="6363" y="725"/>
                  <a:pt x="6698" y="923"/>
                </a:cubicBezTo>
                <a:cubicBezTo>
                  <a:pt x="6865" y="1121"/>
                  <a:pt x="6865" y="1914"/>
                  <a:pt x="6865" y="1914"/>
                </a:cubicBezTo>
                <a:cubicBezTo>
                  <a:pt x="8205" y="2310"/>
                  <a:pt x="7367" y="2508"/>
                  <a:pt x="9209" y="1914"/>
                </a:cubicBezTo>
                <a:cubicBezTo>
                  <a:pt x="9209" y="1914"/>
                  <a:pt x="9544" y="1517"/>
                  <a:pt x="9544" y="1517"/>
                </a:cubicBezTo>
                <a:cubicBezTo>
                  <a:pt x="9544" y="1319"/>
                  <a:pt x="9377" y="923"/>
                  <a:pt x="9712" y="1121"/>
                </a:cubicBezTo>
                <a:cubicBezTo>
                  <a:pt x="9879" y="1319"/>
                  <a:pt x="10047" y="1319"/>
                  <a:pt x="10214" y="1319"/>
                </a:cubicBezTo>
                <a:cubicBezTo>
                  <a:pt x="10381" y="1319"/>
                  <a:pt x="10716" y="1319"/>
                  <a:pt x="10716" y="1319"/>
                </a:cubicBezTo>
                <a:cubicBezTo>
                  <a:pt x="10716" y="1319"/>
                  <a:pt x="10884" y="1121"/>
                  <a:pt x="10716" y="923"/>
                </a:cubicBezTo>
                <a:cubicBezTo>
                  <a:pt x="10716" y="725"/>
                  <a:pt x="10549" y="526"/>
                  <a:pt x="10716" y="526"/>
                </a:cubicBezTo>
                <a:cubicBezTo>
                  <a:pt x="10716" y="328"/>
                  <a:pt x="11051" y="130"/>
                  <a:pt x="11051" y="130"/>
                </a:cubicBezTo>
                <a:cubicBezTo>
                  <a:pt x="11051" y="130"/>
                  <a:pt x="11219" y="130"/>
                  <a:pt x="11219" y="328"/>
                </a:cubicBezTo>
                <a:cubicBezTo>
                  <a:pt x="11386" y="526"/>
                  <a:pt x="11386" y="526"/>
                  <a:pt x="11386" y="725"/>
                </a:cubicBezTo>
                <a:cubicBezTo>
                  <a:pt x="11553" y="725"/>
                  <a:pt x="11553" y="923"/>
                  <a:pt x="11721" y="923"/>
                </a:cubicBezTo>
                <a:cubicBezTo>
                  <a:pt x="12056" y="923"/>
                  <a:pt x="12056" y="923"/>
                  <a:pt x="12223" y="725"/>
                </a:cubicBezTo>
                <a:cubicBezTo>
                  <a:pt x="12391" y="526"/>
                  <a:pt x="12391" y="526"/>
                  <a:pt x="12558" y="328"/>
                </a:cubicBezTo>
                <a:cubicBezTo>
                  <a:pt x="12726" y="-68"/>
                  <a:pt x="12726" y="-68"/>
                  <a:pt x="12893" y="130"/>
                </a:cubicBezTo>
                <a:cubicBezTo>
                  <a:pt x="13060" y="130"/>
                  <a:pt x="13395" y="328"/>
                  <a:pt x="13395" y="328"/>
                </a:cubicBezTo>
                <a:cubicBezTo>
                  <a:pt x="13060" y="725"/>
                  <a:pt x="13060" y="725"/>
                  <a:pt x="13060" y="725"/>
                </a:cubicBezTo>
                <a:cubicBezTo>
                  <a:pt x="13060" y="725"/>
                  <a:pt x="12893" y="725"/>
                  <a:pt x="13228" y="923"/>
                </a:cubicBezTo>
                <a:cubicBezTo>
                  <a:pt x="13730" y="1121"/>
                  <a:pt x="13898" y="1121"/>
                  <a:pt x="13898" y="1121"/>
                </a:cubicBezTo>
                <a:cubicBezTo>
                  <a:pt x="14233" y="526"/>
                  <a:pt x="14233" y="526"/>
                  <a:pt x="14233" y="526"/>
                </a:cubicBezTo>
                <a:cubicBezTo>
                  <a:pt x="14233" y="526"/>
                  <a:pt x="14233" y="130"/>
                  <a:pt x="14400" y="526"/>
                </a:cubicBezTo>
                <a:cubicBezTo>
                  <a:pt x="14400" y="725"/>
                  <a:pt x="14567" y="1121"/>
                  <a:pt x="14567" y="1121"/>
                </a:cubicBezTo>
                <a:cubicBezTo>
                  <a:pt x="14567" y="1121"/>
                  <a:pt x="14567" y="1715"/>
                  <a:pt x="14735" y="1715"/>
                </a:cubicBezTo>
                <a:cubicBezTo>
                  <a:pt x="14902" y="1715"/>
                  <a:pt x="14902" y="1517"/>
                  <a:pt x="14902" y="1715"/>
                </a:cubicBezTo>
                <a:cubicBezTo>
                  <a:pt x="14902" y="1914"/>
                  <a:pt x="14735" y="1914"/>
                  <a:pt x="14902" y="1914"/>
                </a:cubicBezTo>
                <a:cubicBezTo>
                  <a:pt x="14902" y="2112"/>
                  <a:pt x="15237" y="2112"/>
                  <a:pt x="15237" y="2112"/>
                </a:cubicBezTo>
                <a:cubicBezTo>
                  <a:pt x="15237" y="2112"/>
                  <a:pt x="15405" y="2112"/>
                  <a:pt x="15405" y="2310"/>
                </a:cubicBezTo>
                <a:cubicBezTo>
                  <a:pt x="15405" y="2508"/>
                  <a:pt x="15405" y="2706"/>
                  <a:pt x="15405" y="2706"/>
                </a:cubicBezTo>
                <a:cubicBezTo>
                  <a:pt x="15405" y="2706"/>
                  <a:pt x="15907" y="2706"/>
                  <a:pt x="15907" y="2706"/>
                </a:cubicBezTo>
                <a:cubicBezTo>
                  <a:pt x="16074" y="2706"/>
                  <a:pt x="16242" y="2904"/>
                  <a:pt x="16409" y="2904"/>
                </a:cubicBezTo>
                <a:cubicBezTo>
                  <a:pt x="16577" y="2706"/>
                  <a:pt x="16744" y="2508"/>
                  <a:pt x="16744" y="2508"/>
                </a:cubicBezTo>
                <a:cubicBezTo>
                  <a:pt x="16744" y="2706"/>
                  <a:pt x="17079" y="2706"/>
                  <a:pt x="17079" y="2904"/>
                </a:cubicBezTo>
                <a:cubicBezTo>
                  <a:pt x="16912" y="3301"/>
                  <a:pt x="16744" y="3301"/>
                  <a:pt x="17079" y="3499"/>
                </a:cubicBezTo>
                <a:cubicBezTo>
                  <a:pt x="17414" y="3499"/>
                  <a:pt x="17749" y="3697"/>
                  <a:pt x="17916" y="3697"/>
                </a:cubicBezTo>
                <a:cubicBezTo>
                  <a:pt x="18084" y="3895"/>
                  <a:pt x="18586" y="4093"/>
                  <a:pt x="18586" y="4093"/>
                </a:cubicBezTo>
                <a:cubicBezTo>
                  <a:pt x="18753" y="4093"/>
                  <a:pt x="18921" y="4093"/>
                  <a:pt x="18921" y="4292"/>
                </a:cubicBezTo>
                <a:cubicBezTo>
                  <a:pt x="18921" y="4490"/>
                  <a:pt x="18586" y="4886"/>
                  <a:pt x="18586" y="4886"/>
                </a:cubicBezTo>
                <a:cubicBezTo>
                  <a:pt x="18586" y="4886"/>
                  <a:pt x="18419" y="5084"/>
                  <a:pt x="18419" y="5282"/>
                </a:cubicBezTo>
                <a:cubicBezTo>
                  <a:pt x="18419" y="5282"/>
                  <a:pt x="18251" y="5877"/>
                  <a:pt x="18251" y="5877"/>
                </a:cubicBezTo>
                <a:cubicBezTo>
                  <a:pt x="18084" y="6075"/>
                  <a:pt x="17916" y="6471"/>
                  <a:pt x="17916" y="6471"/>
                </a:cubicBezTo>
                <a:cubicBezTo>
                  <a:pt x="17916" y="6471"/>
                  <a:pt x="17749" y="6868"/>
                  <a:pt x="17581" y="6868"/>
                </a:cubicBezTo>
                <a:cubicBezTo>
                  <a:pt x="17581" y="6868"/>
                  <a:pt x="17414" y="7066"/>
                  <a:pt x="17414" y="7066"/>
                </a:cubicBezTo>
                <a:cubicBezTo>
                  <a:pt x="17414" y="7264"/>
                  <a:pt x="17414" y="7660"/>
                  <a:pt x="17414" y="7660"/>
                </a:cubicBezTo>
                <a:cubicBezTo>
                  <a:pt x="17581" y="8057"/>
                  <a:pt x="17581" y="8057"/>
                  <a:pt x="17581" y="8057"/>
                </a:cubicBezTo>
                <a:cubicBezTo>
                  <a:pt x="17581" y="8453"/>
                  <a:pt x="17581" y="8453"/>
                  <a:pt x="17581" y="8453"/>
                </a:cubicBezTo>
                <a:cubicBezTo>
                  <a:pt x="18251" y="8255"/>
                  <a:pt x="18251" y="8255"/>
                  <a:pt x="18251" y="8255"/>
                </a:cubicBezTo>
                <a:cubicBezTo>
                  <a:pt x="18251" y="8255"/>
                  <a:pt x="18251" y="8255"/>
                  <a:pt x="18419" y="8453"/>
                </a:cubicBezTo>
                <a:cubicBezTo>
                  <a:pt x="18753" y="8453"/>
                  <a:pt x="18921" y="8255"/>
                  <a:pt x="19088" y="8255"/>
                </a:cubicBezTo>
                <a:cubicBezTo>
                  <a:pt x="19088" y="8255"/>
                  <a:pt x="19423" y="8651"/>
                  <a:pt x="19423" y="8651"/>
                </a:cubicBezTo>
                <a:cubicBezTo>
                  <a:pt x="19423" y="8651"/>
                  <a:pt x="19591" y="8849"/>
                  <a:pt x="19591" y="8849"/>
                </a:cubicBezTo>
                <a:cubicBezTo>
                  <a:pt x="19758" y="8849"/>
                  <a:pt x="20093" y="9048"/>
                  <a:pt x="20093" y="9048"/>
                </a:cubicBezTo>
                <a:cubicBezTo>
                  <a:pt x="20093" y="9642"/>
                  <a:pt x="20093" y="9642"/>
                  <a:pt x="20093" y="9642"/>
                </a:cubicBezTo>
                <a:cubicBezTo>
                  <a:pt x="20093" y="9642"/>
                  <a:pt x="20428" y="9642"/>
                  <a:pt x="20428" y="9642"/>
                </a:cubicBezTo>
                <a:cubicBezTo>
                  <a:pt x="20595" y="9642"/>
                  <a:pt x="20763" y="9840"/>
                  <a:pt x="20763" y="9840"/>
                </a:cubicBezTo>
                <a:cubicBezTo>
                  <a:pt x="20763" y="9840"/>
                  <a:pt x="20763" y="10435"/>
                  <a:pt x="20595" y="10435"/>
                </a:cubicBezTo>
                <a:cubicBezTo>
                  <a:pt x="20595" y="10633"/>
                  <a:pt x="20428" y="10831"/>
                  <a:pt x="20428" y="10831"/>
                </a:cubicBezTo>
                <a:cubicBezTo>
                  <a:pt x="20428" y="10831"/>
                  <a:pt x="20595" y="11227"/>
                  <a:pt x="20763" y="11227"/>
                </a:cubicBezTo>
                <a:cubicBezTo>
                  <a:pt x="20763" y="11227"/>
                  <a:pt x="21098" y="11227"/>
                  <a:pt x="21098" y="11227"/>
                </a:cubicBezTo>
                <a:cubicBezTo>
                  <a:pt x="21265" y="11227"/>
                  <a:pt x="21433" y="11624"/>
                  <a:pt x="21433" y="11624"/>
                </a:cubicBezTo>
                <a:cubicBezTo>
                  <a:pt x="21433" y="11624"/>
                  <a:pt x="21600" y="11822"/>
                  <a:pt x="21600" y="12020"/>
                </a:cubicBezTo>
                <a:cubicBezTo>
                  <a:pt x="21600" y="12218"/>
                  <a:pt x="21433" y="12615"/>
                  <a:pt x="21433" y="12615"/>
                </a:cubicBezTo>
                <a:cubicBezTo>
                  <a:pt x="21433" y="12615"/>
                  <a:pt x="21433" y="12813"/>
                  <a:pt x="21433" y="13011"/>
                </a:cubicBezTo>
                <a:cubicBezTo>
                  <a:pt x="21433" y="13011"/>
                  <a:pt x="21265" y="13209"/>
                  <a:pt x="21265" y="13209"/>
                </a:cubicBezTo>
                <a:cubicBezTo>
                  <a:pt x="20930" y="13209"/>
                  <a:pt x="20930" y="13209"/>
                  <a:pt x="20930" y="13209"/>
                </a:cubicBezTo>
                <a:cubicBezTo>
                  <a:pt x="20930" y="13209"/>
                  <a:pt x="20930" y="13804"/>
                  <a:pt x="20763" y="13804"/>
                </a:cubicBezTo>
                <a:cubicBezTo>
                  <a:pt x="20763" y="13804"/>
                  <a:pt x="20595" y="13804"/>
                  <a:pt x="20595" y="13804"/>
                </a:cubicBezTo>
                <a:cubicBezTo>
                  <a:pt x="20428" y="13804"/>
                  <a:pt x="20260" y="14002"/>
                  <a:pt x="20260" y="14002"/>
                </a:cubicBezTo>
                <a:cubicBezTo>
                  <a:pt x="20260" y="14200"/>
                  <a:pt x="20260" y="14200"/>
                  <a:pt x="20260" y="14200"/>
                </a:cubicBezTo>
                <a:cubicBezTo>
                  <a:pt x="20093" y="14596"/>
                  <a:pt x="20093" y="14596"/>
                  <a:pt x="20093" y="14596"/>
                </a:cubicBezTo>
                <a:cubicBezTo>
                  <a:pt x="20093" y="14596"/>
                  <a:pt x="20093" y="14596"/>
                  <a:pt x="19926" y="14596"/>
                </a:cubicBezTo>
                <a:cubicBezTo>
                  <a:pt x="19926" y="14596"/>
                  <a:pt x="19926" y="14596"/>
                  <a:pt x="19758" y="14596"/>
                </a:cubicBezTo>
                <a:cubicBezTo>
                  <a:pt x="19758" y="14794"/>
                  <a:pt x="19591" y="14794"/>
                  <a:pt x="19591" y="14794"/>
                </a:cubicBezTo>
                <a:cubicBezTo>
                  <a:pt x="19591" y="14794"/>
                  <a:pt x="19423" y="14596"/>
                  <a:pt x="19256" y="14596"/>
                </a:cubicBezTo>
                <a:cubicBezTo>
                  <a:pt x="19256" y="14596"/>
                  <a:pt x="19088" y="14596"/>
                  <a:pt x="19088" y="14794"/>
                </a:cubicBezTo>
                <a:cubicBezTo>
                  <a:pt x="18921" y="14993"/>
                  <a:pt x="18921" y="15191"/>
                  <a:pt x="18753" y="15191"/>
                </a:cubicBezTo>
                <a:cubicBezTo>
                  <a:pt x="18753" y="15191"/>
                  <a:pt x="18586" y="15389"/>
                  <a:pt x="18586" y="15389"/>
                </a:cubicBezTo>
                <a:cubicBezTo>
                  <a:pt x="18586" y="15389"/>
                  <a:pt x="18586" y="15785"/>
                  <a:pt x="18419" y="15785"/>
                </a:cubicBezTo>
                <a:cubicBezTo>
                  <a:pt x="18419" y="15983"/>
                  <a:pt x="18251" y="16182"/>
                  <a:pt x="18251" y="16182"/>
                </a:cubicBezTo>
                <a:cubicBezTo>
                  <a:pt x="18251" y="16182"/>
                  <a:pt x="18251" y="16380"/>
                  <a:pt x="18251" y="16380"/>
                </a:cubicBezTo>
                <a:cubicBezTo>
                  <a:pt x="18251" y="16578"/>
                  <a:pt x="18251" y="16776"/>
                  <a:pt x="18084" y="16974"/>
                </a:cubicBezTo>
                <a:cubicBezTo>
                  <a:pt x="17916" y="16974"/>
                  <a:pt x="17581" y="17371"/>
                  <a:pt x="17581" y="17371"/>
                </a:cubicBezTo>
                <a:cubicBezTo>
                  <a:pt x="17581" y="17371"/>
                  <a:pt x="17581" y="17371"/>
                  <a:pt x="17581" y="17569"/>
                </a:cubicBezTo>
                <a:cubicBezTo>
                  <a:pt x="17749" y="17569"/>
                  <a:pt x="17749" y="17767"/>
                  <a:pt x="17749" y="17767"/>
                </a:cubicBezTo>
                <a:cubicBezTo>
                  <a:pt x="17749" y="18163"/>
                  <a:pt x="17749" y="18163"/>
                  <a:pt x="17749" y="18163"/>
                </a:cubicBezTo>
                <a:cubicBezTo>
                  <a:pt x="17749" y="18163"/>
                  <a:pt x="17581" y="18361"/>
                  <a:pt x="17581" y="18560"/>
                </a:cubicBezTo>
                <a:cubicBezTo>
                  <a:pt x="17749" y="18560"/>
                  <a:pt x="17749" y="18560"/>
                  <a:pt x="17749" y="18560"/>
                </a:cubicBezTo>
                <a:cubicBezTo>
                  <a:pt x="17916" y="18956"/>
                  <a:pt x="17916" y="18956"/>
                  <a:pt x="17916" y="18956"/>
                </a:cubicBezTo>
                <a:cubicBezTo>
                  <a:pt x="18084" y="19352"/>
                  <a:pt x="18084" y="19352"/>
                  <a:pt x="18084" y="19352"/>
                </a:cubicBezTo>
                <a:cubicBezTo>
                  <a:pt x="18251" y="19352"/>
                  <a:pt x="18251" y="19352"/>
                  <a:pt x="18251" y="19352"/>
                </a:cubicBezTo>
                <a:cubicBezTo>
                  <a:pt x="18251" y="19352"/>
                  <a:pt x="18419" y="19749"/>
                  <a:pt x="18419" y="19947"/>
                </a:cubicBezTo>
                <a:cubicBezTo>
                  <a:pt x="18419" y="19947"/>
                  <a:pt x="18419" y="20343"/>
                  <a:pt x="18419" y="20343"/>
                </a:cubicBezTo>
                <a:cubicBezTo>
                  <a:pt x="18084" y="20739"/>
                  <a:pt x="18084" y="20739"/>
                  <a:pt x="18084" y="20739"/>
                </a:cubicBezTo>
                <a:cubicBezTo>
                  <a:pt x="17916" y="21136"/>
                  <a:pt x="17916" y="21136"/>
                  <a:pt x="17916" y="21136"/>
                </a:cubicBezTo>
                <a:cubicBezTo>
                  <a:pt x="17916" y="21136"/>
                  <a:pt x="17749" y="21136"/>
                  <a:pt x="17749" y="21136"/>
                </a:cubicBezTo>
                <a:cubicBezTo>
                  <a:pt x="17581" y="21136"/>
                  <a:pt x="17414" y="21136"/>
                  <a:pt x="17414" y="21136"/>
                </a:cubicBezTo>
                <a:cubicBezTo>
                  <a:pt x="17247" y="21334"/>
                  <a:pt x="17247" y="21334"/>
                  <a:pt x="17247" y="21334"/>
                </a:cubicBezTo>
                <a:cubicBezTo>
                  <a:pt x="16912" y="21334"/>
                  <a:pt x="16912" y="21334"/>
                  <a:pt x="16912" y="21334"/>
                </a:cubicBezTo>
                <a:cubicBezTo>
                  <a:pt x="16577" y="21532"/>
                  <a:pt x="16577" y="21532"/>
                  <a:pt x="16577" y="21532"/>
                </a:cubicBezTo>
                <a:cubicBezTo>
                  <a:pt x="16074" y="21532"/>
                  <a:pt x="16074" y="21532"/>
                  <a:pt x="16074" y="21532"/>
                </a:cubicBezTo>
                <a:cubicBezTo>
                  <a:pt x="15907" y="21136"/>
                  <a:pt x="15907" y="21136"/>
                  <a:pt x="15907" y="21136"/>
                </a:cubicBezTo>
                <a:cubicBezTo>
                  <a:pt x="15740" y="20739"/>
                  <a:pt x="15740" y="20739"/>
                  <a:pt x="15740" y="20739"/>
                </a:cubicBezTo>
                <a:cubicBezTo>
                  <a:pt x="15572" y="20541"/>
                  <a:pt x="15572" y="20541"/>
                  <a:pt x="15572" y="20541"/>
                </a:cubicBezTo>
                <a:cubicBezTo>
                  <a:pt x="15405" y="20541"/>
                  <a:pt x="15405" y="20541"/>
                  <a:pt x="15405" y="20541"/>
                </a:cubicBezTo>
                <a:cubicBezTo>
                  <a:pt x="14902" y="20343"/>
                  <a:pt x="14902" y="20343"/>
                  <a:pt x="14902" y="20343"/>
                </a:cubicBezTo>
                <a:cubicBezTo>
                  <a:pt x="15070" y="19947"/>
                  <a:pt x="15070" y="19947"/>
                  <a:pt x="15070" y="19947"/>
                </a:cubicBezTo>
                <a:cubicBezTo>
                  <a:pt x="15070" y="19947"/>
                  <a:pt x="14902" y="19550"/>
                  <a:pt x="14902" y="19550"/>
                </a:cubicBezTo>
                <a:cubicBezTo>
                  <a:pt x="14735" y="19550"/>
                  <a:pt x="14567" y="19550"/>
                  <a:pt x="14567" y="19550"/>
                </a:cubicBezTo>
                <a:cubicBezTo>
                  <a:pt x="14233" y="19154"/>
                  <a:pt x="14233" y="19154"/>
                  <a:pt x="14233" y="19154"/>
                </a:cubicBezTo>
                <a:cubicBezTo>
                  <a:pt x="14233" y="19154"/>
                  <a:pt x="14233" y="18956"/>
                  <a:pt x="14065" y="18758"/>
                </a:cubicBezTo>
                <a:cubicBezTo>
                  <a:pt x="13898" y="18758"/>
                  <a:pt x="13898" y="18560"/>
                  <a:pt x="13730" y="18560"/>
                </a:cubicBezTo>
                <a:cubicBezTo>
                  <a:pt x="13563" y="18560"/>
                  <a:pt x="13228" y="18560"/>
                  <a:pt x="13228" y="18560"/>
                </a:cubicBezTo>
                <a:cubicBezTo>
                  <a:pt x="13228" y="18560"/>
                  <a:pt x="13060" y="18163"/>
                  <a:pt x="12893" y="18163"/>
                </a:cubicBezTo>
                <a:cubicBezTo>
                  <a:pt x="12893" y="18163"/>
                  <a:pt x="12223" y="18163"/>
                  <a:pt x="12223" y="18163"/>
                </a:cubicBezTo>
                <a:cubicBezTo>
                  <a:pt x="12223" y="18163"/>
                  <a:pt x="12391" y="17569"/>
                  <a:pt x="12391" y="17569"/>
                </a:cubicBezTo>
                <a:cubicBezTo>
                  <a:pt x="12391" y="17371"/>
                  <a:pt x="12391" y="16776"/>
                  <a:pt x="12391" y="16776"/>
                </a:cubicBezTo>
                <a:cubicBezTo>
                  <a:pt x="12391" y="16578"/>
                  <a:pt x="12391" y="16578"/>
                  <a:pt x="12391" y="16578"/>
                </a:cubicBezTo>
                <a:cubicBezTo>
                  <a:pt x="12391" y="16578"/>
                  <a:pt x="12223" y="16380"/>
                  <a:pt x="12391" y="15983"/>
                </a:cubicBezTo>
                <a:cubicBezTo>
                  <a:pt x="12558" y="15587"/>
                  <a:pt x="12391" y="15785"/>
                  <a:pt x="12558" y="15389"/>
                </a:cubicBezTo>
                <a:cubicBezTo>
                  <a:pt x="12726" y="14794"/>
                  <a:pt x="12726" y="14596"/>
                  <a:pt x="12726" y="14596"/>
                </a:cubicBezTo>
                <a:cubicBezTo>
                  <a:pt x="12391" y="14398"/>
                  <a:pt x="12391" y="14398"/>
                  <a:pt x="12391" y="14398"/>
                </a:cubicBezTo>
                <a:cubicBezTo>
                  <a:pt x="12391" y="14398"/>
                  <a:pt x="12223" y="14200"/>
                  <a:pt x="12056" y="14398"/>
                </a:cubicBezTo>
                <a:cubicBezTo>
                  <a:pt x="12056" y="14794"/>
                  <a:pt x="11888" y="14794"/>
                  <a:pt x="11888" y="14794"/>
                </a:cubicBezTo>
                <a:cubicBezTo>
                  <a:pt x="11553" y="15389"/>
                  <a:pt x="11553" y="15389"/>
                  <a:pt x="11553" y="15389"/>
                </a:cubicBezTo>
                <a:cubicBezTo>
                  <a:pt x="11553" y="15983"/>
                  <a:pt x="11553" y="15983"/>
                  <a:pt x="11553" y="15983"/>
                </a:cubicBezTo>
                <a:cubicBezTo>
                  <a:pt x="11553" y="15983"/>
                  <a:pt x="11721" y="16182"/>
                  <a:pt x="11219" y="16182"/>
                </a:cubicBezTo>
                <a:cubicBezTo>
                  <a:pt x="10884" y="16182"/>
                  <a:pt x="10549" y="16182"/>
                  <a:pt x="10549" y="16182"/>
                </a:cubicBezTo>
                <a:cubicBezTo>
                  <a:pt x="10549" y="16182"/>
                  <a:pt x="10884" y="16578"/>
                  <a:pt x="10549" y="16578"/>
                </a:cubicBezTo>
                <a:cubicBezTo>
                  <a:pt x="10047" y="16578"/>
                  <a:pt x="9544" y="16578"/>
                  <a:pt x="9544" y="16578"/>
                </a:cubicBezTo>
                <a:cubicBezTo>
                  <a:pt x="9209" y="16182"/>
                  <a:pt x="9209" y="16182"/>
                  <a:pt x="9209" y="16182"/>
                </a:cubicBezTo>
                <a:cubicBezTo>
                  <a:pt x="8540" y="16380"/>
                  <a:pt x="8540" y="16380"/>
                  <a:pt x="8540" y="16380"/>
                </a:cubicBezTo>
                <a:cubicBezTo>
                  <a:pt x="8540" y="16380"/>
                  <a:pt x="8540" y="16182"/>
                  <a:pt x="8540" y="15785"/>
                </a:cubicBezTo>
                <a:cubicBezTo>
                  <a:pt x="8540" y="15587"/>
                  <a:pt x="8372" y="15191"/>
                  <a:pt x="8540" y="15191"/>
                </a:cubicBezTo>
                <a:cubicBezTo>
                  <a:pt x="8707" y="15191"/>
                  <a:pt x="8874" y="14993"/>
                  <a:pt x="8874" y="14993"/>
                </a:cubicBezTo>
                <a:cubicBezTo>
                  <a:pt x="8707" y="14398"/>
                  <a:pt x="8707" y="14398"/>
                  <a:pt x="8707" y="14398"/>
                </a:cubicBezTo>
                <a:cubicBezTo>
                  <a:pt x="8707" y="14398"/>
                  <a:pt x="8707" y="14398"/>
                  <a:pt x="8707" y="14398"/>
                </a:cubicBezTo>
                <a:cubicBezTo>
                  <a:pt x="8707" y="14398"/>
                  <a:pt x="8540" y="14398"/>
                  <a:pt x="8540" y="14200"/>
                </a:cubicBezTo>
                <a:cubicBezTo>
                  <a:pt x="8540" y="14002"/>
                  <a:pt x="8707" y="13605"/>
                  <a:pt x="8707" y="13605"/>
                </a:cubicBezTo>
                <a:cubicBezTo>
                  <a:pt x="8874" y="13407"/>
                  <a:pt x="8874" y="13011"/>
                  <a:pt x="8874" y="13011"/>
                </a:cubicBezTo>
                <a:cubicBezTo>
                  <a:pt x="8707" y="13011"/>
                  <a:pt x="8707" y="13011"/>
                  <a:pt x="8707" y="13011"/>
                </a:cubicBezTo>
                <a:cubicBezTo>
                  <a:pt x="8707" y="13011"/>
                  <a:pt x="8372" y="13209"/>
                  <a:pt x="8372" y="12813"/>
                </a:cubicBezTo>
                <a:cubicBezTo>
                  <a:pt x="8372" y="12615"/>
                  <a:pt x="8205" y="12218"/>
                  <a:pt x="8205" y="12218"/>
                </a:cubicBezTo>
                <a:cubicBezTo>
                  <a:pt x="8205" y="12218"/>
                  <a:pt x="7870" y="12020"/>
                  <a:pt x="7870" y="12020"/>
                </a:cubicBezTo>
                <a:cubicBezTo>
                  <a:pt x="7702" y="12020"/>
                  <a:pt x="7702" y="12020"/>
                  <a:pt x="7535" y="12218"/>
                </a:cubicBezTo>
                <a:cubicBezTo>
                  <a:pt x="7535" y="12218"/>
                  <a:pt x="7033" y="12020"/>
                  <a:pt x="7033" y="12020"/>
                </a:cubicBezTo>
                <a:cubicBezTo>
                  <a:pt x="7033" y="12020"/>
                  <a:pt x="6530" y="12020"/>
                  <a:pt x="6530" y="12020"/>
                </a:cubicBezTo>
                <a:cubicBezTo>
                  <a:pt x="6363" y="12020"/>
                  <a:pt x="6195" y="12416"/>
                  <a:pt x="6195" y="12416"/>
                </a:cubicBezTo>
                <a:cubicBezTo>
                  <a:pt x="5860" y="11822"/>
                  <a:pt x="5860" y="11822"/>
                  <a:pt x="5860" y="11822"/>
                </a:cubicBezTo>
                <a:cubicBezTo>
                  <a:pt x="6028" y="11227"/>
                  <a:pt x="6028" y="11227"/>
                  <a:pt x="6028" y="11227"/>
                </a:cubicBezTo>
                <a:cubicBezTo>
                  <a:pt x="6028" y="11227"/>
                  <a:pt x="5693" y="10831"/>
                  <a:pt x="5693" y="10633"/>
                </a:cubicBezTo>
                <a:cubicBezTo>
                  <a:pt x="5693" y="10633"/>
                  <a:pt x="5526" y="10237"/>
                  <a:pt x="5526" y="10237"/>
                </a:cubicBezTo>
                <a:cubicBezTo>
                  <a:pt x="5191" y="10237"/>
                  <a:pt x="5191" y="10237"/>
                  <a:pt x="5191" y="10237"/>
                </a:cubicBezTo>
                <a:cubicBezTo>
                  <a:pt x="5023" y="10038"/>
                  <a:pt x="5023" y="10038"/>
                  <a:pt x="5023" y="10038"/>
                </a:cubicBezTo>
                <a:cubicBezTo>
                  <a:pt x="5023" y="10038"/>
                  <a:pt x="4688" y="10038"/>
                  <a:pt x="4521" y="10038"/>
                </a:cubicBezTo>
                <a:cubicBezTo>
                  <a:pt x="4353" y="10038"/>
                  <a:pt x="4353" y="10038"/>
                  <a:pt x="4186" y="10038"/>
                </a:cubicBezTo>
                <a:cubicBezTo>
                  <a:pt x="4186" y="10038"/>
                  <a:pt x="3851" y="9642"/>
                  <a:pt x="3851" y="9642"/>
                </a:cubicBezTo>
                <a:cubicBezTo>
                  <a:pt x="3851" y="9444"/>
                  <a:pt x="3851" y="9246"/>
                  <a:pt x="3851" y="9048"/>
                </a:cubicBezTo>
                <a:cubicBezTo>
                  <a:pt x="3684" y="8849"/>
                  <a:pt x="3516" y="8453"/>
                  <a:pt x="3516" y="8255"/>
                </a:cubicBezTo>
                <a:cubicBezTo>
                  <a:pt x="3516" y="8255"/>
                  <a:pt x="3684" y="7859"/>
                  <a:pt x="3684" y="7859"/>
                </a:cubicBezTo>
                <a:cubicBezTo>
                  <a:pt x="3516" y="7660"/>
                  <a:pt x="3181" y="7264"/>
                  <a:pt x="3181" y="7264"/>
                </a:cubicBezTo>
                <a:cubicBezTo>
                  <a:pt x="3014" y="6868"/>
                  <a:pt x="3014" y="6868"/>
                  <a:pt x="3014" y="6868"/>
                </a:cubicBezTo>
                <a:cubicBezTo>
                  <a:pt x="3014" y="6868"/>
                  <a:pt x="2512" y="7264"/>
                  <a:pt x="2344" y="7264"/>
                </a:cubicBezTo>
                <a:cubicBezTo>
                  <a:pt x="2177" y="7264"/>
                  <a:pt x="1842" y="7066"/>
                  <a:pt x="1842" y="7264"/>
                </a:cubicBezTo>
                <a:cubicBezTo>
                  <a:pt x="1842" y="7264"/>
                  <a:pt x="2009" y="7660"/>
                  <a:pt x="1842" y="7660"/>
                </a:cubicBezTo>
                <a:cubicBezTo>
                  <a:pt x="1674" y="7660"/>
                  <a:pt x="1340" y="7660"/>
                  <a:pt x="1172" y="7462"/>
                </a:cubicBezTo>
                <a:cubicBezTo>
                  <a:pt x="1005" y="7264"/>
                  <a:pt x="1005" y="7066"/>
                  <a:pt x="1005" y="6868"/>
                </a:cubicBezTo>
                <a:cubicBezTo>
                  <a:pt x="837" y="6868"/>
                  <a:pt x="837" y="6471"/>
                  <a:pt x="670" y="6471"/>
                </a:cubicBezTo>
                <a:cubicBezTo>
                  <a:pt x="502" y="6471"/>
                  <a:pt x="335" y="6471"/>
                  <a:pt x="335" y="6273"/>
                </a:cubicBezTo>
                <a:cubicBezTo>
                  <a:pt x="335" y="6273"/>
                  <a:pt x="335" y="5679"/>
                  <a:pt x="335" y="5679"/>
                </a:cubicBezTo>
                <a:cubicBezTo>
                  <a:pt x="335" y="5282"/>
                  <a:pt x="335" y="5282"/>
                  <a:pt x="335" y="5282"/>
                </a:cubicBezTo>
                <a:cubicBezTo>
                  <a:pt x="335" y="5282"/>
                  <a:pt x="335" y="4688"/>
                  <a:pt x="167" y="4688"/>
                </a:cubicBezTo>
                <a:cubicBezTo>
                  <a:pt x="167" y="4490"/>
                  <a:pt x="0" y="4292"/>
                  <a:pt x="0" y="4292"/>
                </a:cubicBezTo>
                <a:cubicBezTo>
                  <a:pt x="0" y="3697"/>
                  <a:pt x="0" y="3697"/>
                  <a:pt x="0" y="3697"/>
                </a:cubicBezTo>
                <a:lnTo>
                  <a:pt x="167" y="3499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08" name="Shape 2308"/>
          <p:cNvSpPr/>
          <p:nvPr/>
        </p:nvSpPr>
        <p:spPr>
          <a:xfrm>
            <a:off x="7898402" y="2929409"/>
            <a:ext cx="586807" cy="3152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870" y="4385"/>
                </a:moveTo>
                <a:cubicBezTo>
                  <a:pt x="3960" y="4385"/>
                  <a:pt x="4500" y="3573"/>
                  <a:pt x="4500" y="3573"/>
                </a:cubicBezTo>
                <a:cubicBezTo>
                  <a:pt x="5040" y="3248"/>
                  <a:pt x="5040" y="3248"/>
                  <a:pt x="5040" y="3248"/>
                </a:cubicBezTo>
                <a:cubicBezTo>
                  <a:pt x="5220" y="2923"/>
                  <a:pt x="5220" y="2923"/>
                  <a:pt x="5220" y="2923"/>
                </a:cubicBezTo>
                <a:cubicBezTo>
                  <a:pt x="5400" y="2274"/>
                  <a:pt x="5400" y="2274"/>
                  <a:pt x="5400" y="2274"/>
                </a:cubicBezTo>
                <a:cubicBezTo>
                  <a:pt x="5400" y="2274"/>
                  <a:pt x="5310" y="1949"/>
                  <a:pt x="5580" y="1949"/>
                </a:cubicBezTo>
                <a:cubicBezTo>
                  <a:pt x="5850" y="1949"/>
                  <a:pt x="6660" y="1624"/>
                  <a:pt x="6660" y="1624"/>
                </a:cubicBezTo>
                <a:cubicBezTo>
                  <a:pt x="6750" y="1299"/>
                  <a:pt x="6750" y="1299"/>
                  <a:pt x="6750" y="1299"/>
                </a:cubicBezTo>
                <a:cubicBezTo>
                  <a:pt x="6570" y="812"/>
                  <a:pt x="6570" y="812"/>
                  <a:pt x="6570" y="812"/>
                </a:cubicBezTo>
                <a:cubicBezTo>
                  <a:pt x="6570" y="812"/>
                  <a:pt x="6570" y="162"/>
                  <a:pt x="6570" y="162"/>
                </a:cubicBezTo>
                <a:cubicBezTo>
                  <a:pt x="6660" y="0"/>
                  <a:pt x="7020" y="0"/>
                  <a:pt x="7200" y="0"/>
                </a:cubicBezTo>
                <a:cubicBezTo>
                  <a:pt x="7380" y="162"/>
                  <a:pt x="7560" y="325"/>
                  <a:pt x="7650" y="487"/>
                </a:cubicBezTo>
                <a:cubicBezTo>
                  <a:pt x="7650" y="650"/>
                  <a:pt x="7650" y="487"/>
                  <a:pt x="7650" y="812"/>
                </a:cubicBezTo>
                <a:cubicBezTo>
                  <a:pt x="7650" y="1137"/>
                  <a:pt x="7650" y="1462"/>
                  <a:pt x="7650" y="1462"/>
                </a:cubicBezTo>
                <a:cubicBezTo>
                  <a:pt x="7650" y="1462"/>
                  <a:pt x="7740" y="1624"/>
                  <a:pt x="7830" y="1786"/>
                </a:cubicBezTo>
                <a:cubicBezTo>
                  <a:pt x="8010" y="1786"/>
                  <a:pt x="8190" y="2111"/>
                  <a:pt x="8190" y="1949"/>
                </a:cubicBezTo>
                <a:cubicBezTo>
                  <a:pt x="8190" y="1949"/>
                  <a:pt x="8280" y="1786"/>
                  <a:pt x="8370" y="1624"/>
                </a:cubicBezTo>
                <a:cubicBezTo>
                  <a:pt x="8370" y="1624"/>
                  <a:pt x="8370" y="1624"/>
                  <a:pt x="8370" y="1624"/>
                </a:cubicBezTo>
                <a:cubicBezTo>
                  <a:pt x="8370" y="1949"/>
                  <a:pt x="8460" y="1786"/>
                  <a:pt x="8550" y="1786"/>
                </a:cubicBezTo>
                <a:cubicBezTo>
                  <a:pt x="8640" y="1786"/>
                  <a:pt x="9000" y="1462"/>
                  <a:pt x="9000" y="1462"/>
                </a:cubicBezTo>
                <a:cubicBezTo>
                  <a:pt x="9000" y="1462"/>
                  <a:pt x="8910" y="974"/>
                  <a:pt x="8910" y="974"/>
                </a:cubicBezTo>
                <a:cubicBezTo>
                  <a:pt x="8910" y="812"/>
                  <a:pt x="8910" y="650"/>
                  <a:pt x="8910" y="487"/>
                </a:cubicBezTo>
                <a:cubicBezTo>
                  <a:pt x="9000" y="325"/>
                  <a:pt x="9000" y="325"/>
                  <a:pt x="9000" y="325"/>
                </a:cubicBezTo>
                <a:cubicBezTo>
                  <a:pt x="9090" y="325"/>
                  <a:pt x="9270" y="487"/>
                  <a:pt x="9270" y="487"/>
                </a:cubicBezTo>
                <a:cubicBezTo>
                  <a:pt x="9270" y="487"/>
                  <a:pt x="9450" y="650"/>
                  <a:pt x="9540" y="650"/>
                </a:cubicBezTo>
                <a:cubicBezTo>
                  <a:pt x="9720" y="650"/>
                  <a:pt x="9630" y="974"/>
                  <a:pt x="9630" y="974"/>
                </a:cubicBezTo>
                <a:cubicBezTo>
                  <a:pt x="9630" y="974"/>
                  <a:pt x="9720" y="1462"/>
                  <a:pt x="9900" y="1624"/>
                </a:cubicBezTo>
                <a:cubicBezTo>
                  <a:pt x="10080" y="1786"/>
                  <a:pt x="10080" y="1949"/>
                  <a:pt x="10080" y="2111"/>
                </a:cubicBezTo>
                <a:cubicBezTo>
                  <a:pt x="10170" y="2111"/>
                  <a:pt x="10350" y="2111"/>
                  <a:pt x="10350" y="2111"/>
                </a:cubicBezTo>
                <a:cubicBezTo>
                  <a:pt x="10620" y="1949"/>
                  <a:pt x="10620" y="1949"/>
                  <a:pt x="10620" y="1949"/>
                </a:cubicBezTo>
                <a:cubicBezTo>
                  <a:pt x="10620" y="1949"/>
                  <a:pt x="10800" y="2111"/>
                  <a:pt x="10890" y="2436"/>
                </a:cubicBezTo>
                <a:cubicBezTo>
                  <a:pt x="10890" y="2598"/>
                  <a:pt x="11160" y="2598"/>
                  <a:pt x="11250" y="2436"/>
                </a:cubicBezTo>
                <a:cubicBezTo>
                  <a:pt x="11340" y="2436"/>
                  <a:pt x="11340" y="2436"/>
                  <a:pt x="11340" y="2436"/>
                </a:cubicBezTo>
                <a:cubicBezTo>
                  <a:pt x="11430" y="2598"/>
                  <a:pt x="11430" y="2598"/>
                  <a:pt x="11430" y="2598"/>
                </a:cubicBezTo>
                <a:cubicBezTo>
                  <a:pt x="11430" y="2598"/>
                  <a:pt x="11610" y="3248"/>
                  <a:pt x="11880" y="2761"/>
                </a:cubicBezTo>
                <a:cubicBezTo>
                  <a:pt x="12150" y="2274"/>
                  <a:pt x="11970" y="2761"/>
                  <a:pt x="11970" y="2761"/>
                </a:cubicBezTo>
                <a:cubicBezTo>
                  <a:pt x="11970" y="2761"/>
                  <a:pt x="12150" y="3248"/>
                  <a:pt x="12240" y="3248"/>
                </a:cubicBezTo>
                <a:cubicBezTo>
                  <a:pt x="12420" y="3248"/>
                  <a:pt x="12420" y="3248"/>
                  <a:pt x="12420" y="3248"/>
                </a:cubicBezTo>
                <a:cubicBezTo>
                  <a:pt x="12780" y="2923"/>
                  <a:pt x="12780" y="2923"/>
                  <a:pt x="12780" y="2923"/>
                </a:cubicBezTo>
                <a:cubicBezTo>
                  <a:pt x="13050" y="2761"/>
                  <a:pt x="13050" y="2761"/>
                  <a:pt x="13050" y="2761"/>
                </a:cubicBezTo>
                <a:cubicBezTo>
                  <a:pt x="13050" y="2761"/>
                  <a:pt x="13320" y="2761"/>
                  <a:pt x="13230" y="3573"/>
                </a:cubicBezTo>
                <a:cubicBezTo>
                  <a:pt x="13230" y="4223"/>
                  <a:pt x="13140" y="4060"/>
                  <a:pt x="13140" y="4060"/>
                </a:cubicBezTo>
                <a:cubicBezTo>
                  <a:pt x="12960" y="4547"/>
                  <a:pt x="12960" y="4547"/>
                  <a:pt x="12960" y="4547"/>
                </a:cubicBezTo>
                <a:cubicBezTo>
                  <a:pt x="12960" y="5035"/>
                  <a:pt x="12960" y="5035"/>
                  <a:pt x="12960" y="5035"/>
                </a:cubicBezTo>
                <a:cubicBezTo>
                  <a:pt x="12960" y="5035"/>
                  <a:pt x="13050" y="5035"/>
                  <a:pt x="13140" y="5035"/>
                </a:cubicBezTo>
                <a:cubicBezTo>
                  <a:pt x="13230" y="5035"/>
                  <a:pt x="13320" y="5684"/>
                  <a:pt x="13320" y="5684"/>
                </a:cubicBezTo>
                <a:cubicBezTo>
                  <a:pt x="13590" y="5847"/>
                  <a:pt x="13590" y="5847"/>
                  <a:pt x="13590" y="5847"/>
                </a:cubicBezTo>
                <a:cubicBezTo>
                  <a:pt x="13590" y="5847"/>
                  <a:pt x="13680" y="6009"/>
                  <a:pt x="13860" y="6171"/>
                </a:cubicBezTo>
                <a:cubicBezTo>
                  <a:pt x="13950" y="6334"/>
                  <a:pt x="14040" y="6659"/>
                  <a:pt x="14040" y="6659"/>
                </a:cubicBezTo>
                <a:cubicBezTo>
                  <a:pt x="14040" y="6659"/>
                  <a:pt x="14130" y="7308"/>
                  <a:pt x="14220" y="7471"/>
                </a:cubicBezTo>
                <a:cubicBezTo>
                  <a:pt x="14220" y="7795"/>
                  <a:pt x="14760" y="7146"/>
                  <a:pt x="14760" y="7146"/>
                </a:cubicBezTo>
                <a:cubicBezTo>
                  <a:pt x="14850" y="6334"/>
                  <a:pt x="14850" y="6334"/>
                  <a:pt x="14850" y="6334"/>
                </a:cubicBezTo>
                <a:cubicBezTo>
                  <a:pt x="15390" y="6009"/>
                  <a:pt x="15390" y="6009"/>
                  <a:pt x="15390" y="6009"/>
                </a:cubicBezTo>
                <a:cubicBezTo>
                  <a:pt x="15210" y="5035"/>
                  <a:pt x="15210" y="5035"/>
                  <a:pt x="15210" y="5035"/>
                </a:cubicBezTo>
                <a:cubicBezTo>
                  <a:pt x="15030" y="4385"/>
                  <a:pt x="15030" y="4385"/>
                  <a:pt x="15030" y="4385"/>
                </a:cubicBezTo>
                <a:cubicBezTo>
                  <a:pt x="15030" y="4385"/>
                  <a:pt x="15390" y="4547"/>
                  <a:pt x="15480" y="4385"/>
                </a:cubicBezTo>
                <a:cubicBezTo>
                  <a:pt x="15570" y="4385"/>
                  <a:pt x="15840" y="4547"/>
                  <a:pt x="15840" y="4547"/>
                </a:cubicBezTo>
                <a:cubicBezTo>
                  <a:pt x="16830" y="5359"/>
                  <a:pt x="16830" y="5359"/>
                  <a:pt x="16830" y="5359"/>
                </a:cubicBezTo>
                <a:cubicBezTo>
                  <a:pt x="16830" y="5359"/>
                  <a:pt x="17100" y="5197"/>
                  <a:pt x="17280" y="5197"/>
                </a:cubicBezTo>
                <a:cubicBezTo>
                  <a:pt x="17460" y="5035"/>
                  <a:pt x="17460" y="4710"/>
                  <a:pt x="17460" y="4710"/>
                </a:cubicBezTo>
                <a:cubicBezTo>
                  <a:pt x="17460" y="4710"/>
                  <a:pt x="17550" y="4872"/>
                  <a:pt x="17730" y="5197"/>
                </a:cubicBezTo>
                <a:cubicBezTo>
                  <a:pt x="17820" y="5684"/>
                  <a:pt x="17640" y="5522"/>
                  <a:pt x="17640" y="5684"/>
                </a:cubicBezTo>
                <a:cubicBezTo>
                  <a:pt x="17550" y="5847"/>
                  <a:pt x="17370" y="6334"/>
                  <a:pt x="17370" y="6334"/>
                </a:cubicBezTo>
                <a:cubicBezTo>
                  <a:pt x="17370" y="6334"/>
                  <a:pt x="17460" y="6659"/>
                  <a:pt x="17640" y="6659"/>
                </a:cubicBezTo>
                <a:cubicBezTo>
                  <a:pt x="17730" y="6659"/>
                  <a:pt x="17640" y="6821"/>
                  <a:pt x="17820" y="7146"/>
                </a:cubicBezTo>
                <a:cubicBezTo>
                  <a:pt x="17910" y="7308"/>
                  <a:pt x="18270" y="7471"/>
                  <a:pt x="18270" y="7471"/>
                </a:cubicBezTo>
                <a:cubicBezTo>
                  <a:pt x="18540" y="7471"/>
                  <a:pt x="18540" y="7471"/>
                  <a:pt x="18540" y="7471"/>
                </a:cubicBezTo>
                <a:cubicBezTo>
                  <a:pt x="18810" y="6983"/>
                  <a:pt x="18810" y="6983"/>
                  <a:pt x="18810" y="6983"/>
                </a:cubicBezTo>
                <a:cubicBezTo>
                  <a:pt x="18810" y="6983"/>
                  <a:pt x="19080" y="7146"/>
                  <a:pt x="19170" y="7308"/>
                </a:cubicBezTo>
                <a:cubicBezTo>
                  <a:pt x="19260" y="7471"/>
                  <a:pt x="19710" y="7795"/>
                  <a:pt x="19710" y="7795"/>
                </a:cubicBezTo>
                <a:cubicBezTo>
                  <a:pt x="20430" y="7471"/>
                  <a:pt x="20430" y="7471"/>
                  <a:pt x="20430" y="7471"/>
                </a:cubicBezTo>
                <a:cubicBezTo>
                  <a:pt x="20520" y="8770"/>
                  <a:pt x="20520" y="8770"/>
                  <a:pt x="20520" y="8770"/>
                </a:cubicBezTo>
                <a:cubicBezTo>
                  <a:pt x="20520" y="8770"/>
                  <a:pt x="20700" y="8770"/>
                  <a:pt x="20880" y="9257"/>
                </a:cubicBezTo>
                <a:cubicBezTo>
                  <a:pt x="21060" y="9582"/>
                  <a:pt x="20970" y="9257"/>
                  <a:pt x="20970" y="9257"/>
                </a:cubicBezTo>
                <a:cubicBezTo>
                  <a:pt x="20970" y="9257"/>
                  <a:pt x="21330" y="9582"/>
                  <a:pt x="21330" y="9744"/>
                </a:cubicBezTo>
                <a:cubicBezTo>
                  <a:pt x="21330" y="10069"/>
                  <a:pt x="21420" y="10394"/>
                  <a:pt x="21420" y="10394"/>
                </a:cubicBezTo>
                <a:cubicBezTo>
                  <a:pt x="21600" y="11044"/>
                  <a:pt x="21600" y="11044"/>
                  <a:pt x="21600" y="11044"/>
                </a:cubicBezTo>
                <a:cubicBezTo>
                  <a:pt x="21510" y="11044"/>
                  <a:pt x="21330" y="11044"/>
                  <a:pt x="21240" y="11044"/>
                </a:cubicBezTo>
                <a:cubicBezTo>
                  <a:pt x="21240" y="11044"/>
                  <a:pt x="21150" y="11206"/>
                  <a:pt x="21060" y="11206"/>
                </a:cubicBezTo>
                <a:cubicBezTo>
                  <a:pt x="20970" y="11206"/>
                  <a:pt x="20880" y="11206"/>
                  <a:pt x="20880" y="11206"/>
                </a:cubicBezTo>
                <a:cubicBezTo>
                  <a:pt x="20610" y="11368"/>
                  <a:pt x="20610" y="11368"/>
                  <a:pt x="20610" y="11368"/>
                </a:cubicBezTo>
                <a:cubicBezTo>
                  <a:pt x="20430" y="11693"/>
                  <a:pt x="20430" y="11693"/>
                  <a:pt x="20430" y="11693"/>
                </a:cubicBezTo>
                <a:cubicBezTo>
                  <a:pt x="20250" y="12018"/>
                  <a:pt x="20250" y="12018"/>
                  <a:pt x="20250" y="12018"/>
                </a:cubicBezTo>
                <a:cubicBezTo>
                  <a:pt x="20070" y="12668"/>
                  <a:pt x="20070" y="12668"/>
                  <a:pt x="20070" y="12668"/>
                </a:cubicBezTo>
                <a:cubicBezTo>
                  <a:pt x="20070" y="12992"/>
                  <a:pt x="20070" y="12992"/>
                  <a:pt x="20070" y="12992"/>
                </a:cubicBezTo>
                <a:cubicBezTo>
                  <a:pt x="19800" y="13480"/>
                  <a:pt x="19800" y="13480"/>
                  <a:pt x="19800" y="13480"/>
                </a:cubicBezTo>
                <a:cubicBezTo>
                  <a:pt x="19800" y="13480"/>
                  <a:pt x="19530" y="13805"/>
                  <a:pt x="19440" y="13805"/>
                </a:cubicBezTo>
                <a:cubicBezTo>
                  <a:pt x="19350" y="13805"/>
                  <a:pt x="19350" y="14454"/>
                  <a:pt x="19350" y="14454"/>
                </a:cubicBezTo>
                <a:cubicBezTo>
                  <a:pt x="19440" y="14941"/>
                  <a:pt x="19440" y="14941"/>
                  <a:pt x="19440" y="14941"/>
                </a:cubicBezTo>
                <a:cubicBezTo>
                  <a:pt x="19350" y="15753"/>
                  <a:pt x="19350" y="15753"/>
                  <a:pt x="19350" y="15753"/>
                </a:cubicBezTo>
                <a:cubicBezTo>
                  <a:pt x="18900" y="16078"/>
                  <a:pt x="18900" y="16078"/>
                  <a:pt x="18900" y="16078"/>
                </a:cubicBezTo>
                <a:cubicBezTo>
                  <a:pt x="18810" y="16565"/>
                  <a:pt x="18810" y="16565"/>
                  <a:pt x="18810" y="16565"/>
                </a:cubicBezTo>
                <a:cubicBezTo>
                  <a:pt x="18720" y="16890"/>
                  <a:pt x="18720" y="16890"/>
                  <a:pt x="18720" y="16890"/>
                </a:cubicBezTo>
                <a:cubicBezTo>
                  <a:pt x="18720" y="16890"/>
                  <a:pt x="18540" y="17053"/>
                  <a:pt x="18540" y="17053"/>
                </a:cubicBezTo>
                <a:cubicBezTo>
                  <a:pt x="18450" y="16890"/>
                  <a:pt x="18450" y="17377"/>
                  <a:pt x="18450" y="17377"/>
                </a:cubicBezTo>
                <a:cubicBezTo>
                  <a:pt x="18270" y="17702"/>
                  <a:pt x="18270" y="17702"/>
                  <a:pt x="18270" y="17702"/>
                </a:cubicBezTo>
                <a:cubicBezTo>
                  <a:pt x="18180" y="17702"/>
                  <a:pt x="18180" y="17702"/>
                  <a:pt x="18180" y="17702"/>
                </a:cubicBezTo>
                <a:cubicBezTo>
                  <a:pt x="18000" y="17865"/>
                  <a:pt x="18000" y="17865"/>
                  <a:pt x="18000" y="17865"/>
                </a:cubicBezTo>
                <a:cubicBezTo>
                  <a:pt x="18000" y="17865"/>
                  <a:pt x="17910" y="18027"/>
                  <a:pt x="17820" y="18027"/>
                </a:cubicBezTo>
                <a:cubicBezTo>
                  <a:pt x="17820" y="18189"/>
                  <a:pt x="17730" y="18027"/>
                  <a:pt x="17730" y="18027"/>
                </a:cubicBezTo>
                <a:cubicBezTo>
                  <a:pt x="17730" y="18027"/>
                  <a:pt x="17550" y="17865"/>
                  <a:pt x="17460" y="17865"/>
                </a:cubicBezTo>
                <a:cubicBezTo>
                  <a:pt x="17460" y="17865"/>
                  <a:pt x="17460" y="18027"/>
                  <a:pt x="17370" y="18027"/>
                </a:cubicBezTo>
                <a:cubicBezTo>
                  <a:pt x="17370" y="18027"/>
                  <a:pt x="17370" y="18027"/>
                  <a:pt x="17280" y="18189"/>
                </a:cubicBezTo>
                <a:cubicBezTo>
                  <a:pt x="17280" y="18189"/>
                  <a:pt x="17190" y="18027"/>
                  <a:pt x="17100" y="18027"/>
                </a:cubicBezTo>
                <a:cubicBezTo>
                  <a:pt x="17010" y="18027"/>
                  <a:pt x="17010" y="17865"/>
                  <a:pt x="17010" y="17865"/>
                </a:cubicBezTo>
                <a:cubicBezTo>
                  <a:pt x="16920" y="17865"/>
                  <a:pt x="16830" y="17865"/>
                  <a:pt x="16830" y="17865"/>
                </a:cubicBezTo>
                <a:cubicBezTo>
                  <a:pt x="16740" y="17865"/>
                  <a:pt x="16650" y="17865"/>
                  <a:pt x="16650" y="17865"/>
                </a:cubicBezTo>
                <a:cubicBezTo>
                  <a:pt x="16650" y="17865"/>
                  <a:pt x="16560" y="18027"/>
                  <a:pt x="16560" y="18027"/>
                </a:cubicBezTo>
                <a:cubicBezTo>
                  <a:pt x="16380" y="18189"/>
                  <a:pt x="16380" y="18189"/>
                  <a:pt x="16380" y="18189"/>
                </a:cubicBezTo>
                <a:cubicBezTo>
                  <a:pt x="16380" y="18189"/>
                  <a:pt x="16380" y="18352"/>
                  <a:pt x="16380" y="18514"/>
                </a:cubicBezTo>
                <a:cubicBezTo>
                  <a:pt x="16380" y="18514"/>
                  <a:pt x="16380" y="18677"/>
                  <a:pt x="16290" y="18677"/>
                </a:cubicBezTo>
                <a:cubicBezTo>
                  <a:pt x="16290" y="18677"/>
                  <a:pt x="16200" y="19002"/>
                  <a:pt x="16200" y="19002"/>
                </a:cubicBezTo>
                <a:cubicBezTo>
                  <a:pt x="16200" y="19002"/>
                  <a:pt x="16200" y="19489"/>
                  <a:pt x="16110" y="19489"/>
                </a:cubicBezTo>
                <a:cubicBezTo>
                  <a:pt x="16110" y="19489"/>
                  <a:pt x="16110" y="19651"/>
                  <a:pt x="16110" y="19651"/>
                </a:cubicBezTo>
                <a:cubicBezTo>
                  <a:pt x="16110" y="19976"/>
                  <a:pt x="16110" y="19976"/>
                  <a:pt x="16110" y="19976"/>
                </a:cubicBezTo>
                <a:cubicBezTo>
                  <a:pt x="16110" y="20138"/>
                  <a:pt x="16110" y="20138"/>
                  <a:pt x="16110" y="20138"/>
                </a:cubicBezTo>
                <a:cubicBezTo>
                  <a:pt x="15930" y="19976"/>
                  <a:pt x="15930" y="19976"/>
                  <a:pt x="15930" y="19976"/>
                </a:cubicBezTo>
                <a:cubicBezTo>
                  <a:pt x="15750" y="19002"/>
                  <a:pt x="15750" y="19002"/>
                  <a:pt x="15750" y="19002"/>
                </a:cubicBezTo>
                <a:cubicBezTo>
                  <a:pt x="15750" y="19002"/>
                  <a:pt x="15480" y="19164"/>
                  <a:pt x="15210" y="19164"/>
                </a:cubicBezTo>
                <a:cubicBezTo>
                  <a:pt x="14940" y="19002"/>
                  <a:pt x="14760" y="18677"/>
                  <a:pt x="14670" y="18677"/>
                </a:cubicBezTo>
                <a:cubicBezTo>
                  <a:pt x="14670" y="18514"/>
                  <a:pt x="14310" y="18677"/>
                  <a:pt x="14310" y="18677"/>
                </a:cubicBezTo>
                <a:cubicBezTo>
                  <a:pt x="14220" y="19326"/>
                  <a:pt x="14220" y="19326"/>
                  <a:pt x="14220" y="19326"/>
                </a:cubicBezTo>
                <a:cubicBezTo>
                  <a:pt x="13230" y="19164"/>
                  <a:pt x="13230" y="19164"/>
                  <a:pt x="13230" y="19164"/>
                </a:cubicBezTo>
                <a:cubicBezTo>
                  <a:pt x="12870" y="18839"/>
                  <a:pt x="12870" y="18839"/>
                  <a:pt x="12870" y="18839"/>
                </a:cubicBezTo>
                <a:cubicBezTo>
                  <a:pt x="12240" y="18352"/>
                  <a:pt x="12240" y="18352"/>
                  <a:pt x="12240" y="18352"/>
                </a:cubicBezTo>
                <a:cubicBezTo>
                  <a:pt x="12060" y="18189"/>
                  <a:pt x="12060" y="18189"/>
                  <a:pt x="12060" y="18189"/>
                </a:cubicBezTo>
                <a:cubicBezTo>
                  <a:pt x="12060" y="18189"/>
                  <a:pt x="11700" y="18189"/>
                  <a:pt x="11610" y="18189"/>
                </a:cubicBezTo>
                <a:cubicBezTo>
                  <a:pt x="11520" y="18189"/>
                  <a:pt x="11160" y="18027"/>
                  <a:pt x="11160" y="18027"/>
                </a:cubicBezTo>
                <a:cubicBezTo>
                  <a:pt x="11160" y="18027"/>
                  <a:pt x="10800" y="17865"/>
                  <a:pt x="10710" y="17865"/>
                </a:cubicBezTo>
                <a:cubicBezTo>
                  <a:pt x="10620" y="17865"/>
                  <a:pt x="10440" y="17865"/>
                  <a:pt x="10440" y="17865"/>
                </a:cubicBezTo>
                <a:cubicBezTo>
                  <a:pt x="9990" y="17702"/>
                  <a:pt x="9990" y="17702"/>
                  <a:pt x="9990" y="17702"/>
                </a:cubicBezTo>
                <a:cubicBezTo>
                  <a:pt x="9990" y="17702"/>
                  <a:pt x="9720" y="17377"/>
                  <a:pt x="9540" y="17540"/>
                </a:cubicBezTo>
                <a:cubicBezTo>
                  <a:pt x="9450" y="17540"/>
                  <a:pt x="9540" y="18027"/>
                  <a:pt x="9540" y="18027"/>
                </a:cubicBezTo>
                <a:cubicBezTo>
                  <a:pt x="9540" y="18027"/>
                  <a:pt x="9450" y="18839"/>
                  <a:pt x="9540" y="19002"/>
                </a:cubicBezTo>
                <a:cubicBezTo>
                  <a:pt x="9540" y="19326"/>
                  <a:pt x="9360" y="19651"/>
                  <a:pt x="9360" y="19651"/>
                </a:cubicBezTo>
                <a:cubicBezTo>
                  <a:pt x="9090" y="19814"/>
                  <a:pt x="9090" y="19814"/>
                  <a:pt x="9090" y="19814"/>
                </a:cubicBezTo>
                <a:cubicBezTo>
                  <a:pt x="9090" y="19814"/>
                  <a:pt x="8910" y="20301"/>
                  <a:pt x="8820" y="20301"/>
                </a:cubicBezTo>
                <a:cubicBezTo>
                  <a:pt x="8730" y="20301"/>
                  <a:pt x="8730" y="21275"/>
                  <a:pt x="8730" y="21275"/>
                </a:cubicBezTo>
                <a:cubicBezTo>
                  <a:pt x="8370" y="21438"/>
                  <a:pt x="8370" y="21438"/>
                  <a:pt x="8370" y="21438"/>
                </a:cubicBezTo>
                <a:cubicBezTo>
                  <a:pt x="8010" y="20950"/>
                  <a:pt x="8010" y="20950"/>
                  <a:pt x="8010" y="20950"/>
                </a:cubicBezTo>
                <a:cubicBezTo>
                  <a:pt x="7740" y="21275"/>
                  <a:pt x="7740" y="21275"/>
                  <a:pt x="7740" y="21275"/>
                </a:cubicBezTo>
                <a:cubicBezTo>
                  <a:pt x="7650" y="21600"/>
                  <a:pt x="7650" y="21600"/>
                  <a:pt x="7650" y="21600"/>
                </a:cubicBezTo>
                <a:cubicBezTo>
                  <a:pt x="7650" y="21600"/>
                  <a:pt x="7200" y="21438"/>
                  <a:pt x="7200" y="21438"/>
                </a:cubicBezTo>
                <a:cubicBezTo>
                  <a:pt x="7110" y="21438"/>
                  <a:pt x="6660" y="21275"/>
                  <a:pt x="6660" y="21275"/>
                </a:cubicBezTo>
                <a:cubicBezTo>
                  <a:pt x="6660" y="21275"/>
                  <a:pt x="6390" y="20788"/>
                  <a:pt x="6300" y="20626"/>
                </a:cubicBezTo>
                <a:cubicBezTo>
                  <a:pt x="6210" y="20463"/>
                  <a:pt x="5850" y="20138"/>
                  <a:pt x="5760" y="19976"/>
                </a:cubicBezTo>
                <a:cubicBezTo>
                  <a:pt x="5670" y="19976"/>
                  <a:pt x="5670" y="19814"/>
                  <a:pt x="5670" y="19814"/>
                </a:cubicBezTo>
                <a:cubicBezTo>
                  <a:pt x="5490" y="19489"/>
                  <a:pt x="5580" y="19489"/>
                  <a:pt x="5400" y="19326"/>
                </a:cubicBezTo>
                <a:cubicBezTo>
                  <a:pt x="5220" y="19164"/>
                  <a:pt x="5040" y="19164"/>
                  <a:pt x="5040" y="19002"/>
                </a:cubicBezTo>
                <a:cubicBezTo>
                  <a:pt x="5040" y="18839"/>
                  <a:pt x="5130" y="18514"/>
                  <a:pt x="4950" y="18514"/>
                </a:cubicBezTo>
                <a:cubicBezTo>
                  <a:pt x="4680" y="18677"/>
                  <a:pt x="4590" y="18839"/>
                  <a:pt x="4500" y="18677"/>
                </a:cubicBezTo>
                <a:cubicBezTo>
                  <a:pt x="4320" y="18352"/>
                  <a:pt x="4320" y="18352"/>
                  <a:pt x="4230" y="18027"/>
                </a:cubicBezTo>
                <a:cubicBezTo>
                  <a:pt x="4230" y="17702"/>
                  <a:pt x="4230" y="17377"/>
                  <a:pt x="4050" y="17377"/>
                </a:cubicBezTo>
                <a:cubicBezTo>
                  <a:pt x="3870" y="17377"/>
                  <a:pt x="3780" y="17215"/>
                  <a:pt x="3780" y="17215"/>
                </a:cubicBezTo>
                <a:cubicBezTo>
                  <a:pt x="3780" y="17215"/>
                  <a:pt x="3690" y="17377"/>
                  <a:pt x="3600" y="17053"/>
                </a:cubicBezTo>
                <a:cubicBezTo>
                  <a:pt x="3510" y="16565"/>
                  <a:pt x="3780" y="16890"/>
                  <a:pt x="3510" y="16241"/>
                </a:cubicBezTo>
                <a:cubicBezTo>
                  <a:pt x="3150" y="15753"/>
                  <a:pt x="3240" y="15916"/>
                  <a:pt x="3060" y="15591"/>
                </a:cubicBezTo>
                <a:cubicBezTo>
                  <a:pt x="2880" y="15266"/>
                  <a:pt x="2340" y="15591"/>
                  <a:pt x="2340" y="15591"/>
                </a:cubicBezTo>
                <a:cubicBezTo>
                  <a:pt x="2340" y="15591"/>
                  <a:pt x="2340" y="15429"/>
                  <a:pt x="2160" y="15104"/>
                </a:cubicBezTo>
                <a:cubicBezTo>
                  <a:pt x="1980" y="14779"/>
                  <a:pt x="2070" y="14941"/>
                  <a:pt x="1890" y="14617"/>
                </a:cubicBezTo>
                <a:cubicBezTo>
                  <a:pt x="1710" y="14129"/>
                  <a:pt x="1710" y="14292"/>
                  <a:pt x="1710" y="13805"/>
                </a:cubicBezTo>
                <a:cubicBezTo>
                  <a:pt x="1620" y="13317"/>
                  <a:pt x="1710" y="13155"/>
                  <a:pt x="1530" y="12830"/>
                </a:cubicBezTo>
                <a:cubicBezTo>
                  <a:pt x="1350" y="12505"/>
                  <a:pt x="1260" y="12180"/>
                  <a:pt x="1260" y="12180"/>
                </a:cubicBezTo>
                <a:cubicBezTo>
                  <a:pt x="1260" y="12180"/>
                  <a:pt x="1080" y="11856"/>
                  <a:pt x="1260" y="11368"/>
                </a:cubicBezTo>
                <a:cubicBezTo>
                  <a:pt x="1440" y="11044"/>
                  <a:pt x="1440" y="11044"/>
                  <a:pt x="1440" y="10719"/>
                </a:cubicBezTo>
                <a:cubicBezTo>
                  <a:pt x="1440" y="10556"/>
                  <a:pt x="1530" y="10232"/>
                  <a:pt x="1260" y="9907"/>
                </a:cubicBezTo>
                <a:cubicBezTo>
                  <a:pt x="990" y="9582"/>
                  <a:pt x="990" y="9582"/>
                  <a:pt x="720" y="9257"/>
                </a:cubicBezTo>
                <a:cubicBezTo>
                  <a:pt x="540" y="9095"/>
                  <a:pt x="450" y="9095"/>
                  <a:pt x="360" y="8932"/>
                </a:cubicBezTo>
                <a:cubicBezTo>
                  <a:pt x="270" y="8770"/>
                  <a:pt x="90" y="7633"/>
                  <a:pt x="90" y="7633"/>
                </a:cubicBezTo>
                <a:cubicBezTo>
                  <a:pt x="0" y="7146"/>
                  <a:pt x="0" y="7146"/>
                  <a:pt x="0" y="7146"/>
                </a:cubicBezTo>
                <a:cubicBezTo>
                  <a:pt x="450" y="7146"/>
                  <a:pt x="450" y="7146"/>
                  <a:pt x="450" y="7146"/>
                </a:cubicBezTo>
                <a:cubicBezTo>
                  <a:pt x="540" y="7795"/>
                  <a:pt x="540" y="7795"/>
                  <a:pt x="540" y="7795"/>
                </a:cubicBezTo>
                <a:cubicBezTo>
                  <a:pt x="630" y="8283"/>
                  <a:pt x="630" y="8283"/>
                  <a:pt x="630" y="8283"/>
                </a:cubicBezTo>
                <a:cubicBezTo>
                  <a:pt x="900" y="7308"/>
                  <a:pt x="900" y="7308"/>
                  <a:pt x="900" y="7308"/>
                </a:cubicBezTo>
                <a:cubicBezTo>
                  <a:pt x="1260" y="6496"/>
                  <a:pt x="1260" y="6496"/>
                  <a:pt x="1260" y="6496"/>
                </a:cubicBezTo>
                <a:cubicBezTo>
                  <a:pt x="1260" y="6496"/>
                  <a:pt x="1260" y="6496"/>
                  <a:pt x="1530" y="6496"/>
                </a:cubicBezTo>
                <a:cubicBezTo>
                  <a:pt x="1710" y="6496"/>
                  <a:pt x="1980" y="6171"/>
                  <a:pt x="2070" y="6171"/>
                </a:cubicBezTo>
                <a:cubicBezTo>
                  <a:pt x="2250" y="6171"/>
                  <a:pt x="2520" y="6334"/>
                  <a:pt x="2610" y="6334"/>
                </a:cubicBezTo>
                <a:cubicBezTo>
                  <a:pt x="2790" y="6171"/>
                  <a:pt x="2880" y="6171"/>
                  <a:pt x="2880" y="5847"/>
                </a:cubicBezTo>
                <a:cubicBezTo>
                  <a:pt x="2970" y="5684"/>
                  <a:pt x="2790" y="5359"/>
                  <a:pt x="3150" y="5197"/>
                </a:cubicBezTo>
                <a:cubicBezTo>
                  <a:pt x="3420" y="4872"/>
                  <a:pt x="3510" y="4872"/>
                  <a:pt x="3510" y="4872"/>
                </a:cubicBezTo>
                <a:lnTo>
                  <a:pt x="3870" y="4385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09" name="Shape 2309"/>
          <p:cNvSpPr/>
          <p:nvPr/>
        </p:nvSpPr>
        <p:spPr>
          <a:xfrm>
            <a:off x="10579348" y="3350870"/>
            <a:ext cx="707365" cy="251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31" extrusionOk="0">
                <a:moveTo>
                  <a:pt x="17103" y="13929"/>
                </a:moveTo>
                <a:cubicBezTo>
                  <a:pt x="17178" y="13929"/>
                  <a:pt x="17178" y="13929"/>
                  <a:pt x="17178" y="13929"/>
                </a:cubicBezTo>
                <a:cubicBezTo>
                  <a:pt x="17103" y="13727"/>
                  <a:pt x="17103" y="13727"/>
                  <a:pt x="17103" y="13727"/>
                </a:cubicBezTo>
                <a:cubicBezTo>
                  <a:pt x="17103" y="13727"/>
                  <a:pt x="17252" y="13525"/>
                  <a:pt x="17252" y="13525"/>
                </a:cubicBezTo>
                <a:cubicBezTo>
                  <a:pt x="17252" y="13525"/>
                  <a:pt x="17252" y="13525"/>
                  <a:pt x="17252" y="13525"/>
                </a:cubicBezTo>
                <a:cubicBezTo>
                  <a:pt x="17252" y="13525"/>
                  <a:pt x="17252" y="13525"/>
                  <a:pt x="17252" y="13525"/>
                </a:cubicBezTo>
                <a:cubicBezTo>
                  <a:pt x="17252" y="13525"/>
                  <a:pt x="17252" y="13525"/>
                  <a:pt x="17252" y="13525"/>
                </a:cubicBezTo>
                <a:cubicBezTo>
                  <a:pt x="17252" y="13525"/>
                  <a:pt x="17252" y="13525"/>
                  <a:pt x="17252" y="13525"/>
                </a:cubicBezTo>
                <a:cubicBezTo>
                  <a:pt x="17252" y="13525"/>
                  <a:pt x="17252" y="13525"/>
                  <a:pt x="17252" y="13525"/>
                </a:cubicBezTo>
                <a:cubicBezTo>
                  <a:pt x="17252" y="13525"/>
                  <a:pt x="17252" y="13525"/>
                  <a:pt x="17252" y="13525"/>
                </a:cubicBezTo>
                <a:cubicBezTo>
                  <a:pt x="17326" y="13525"/>
                  <a:pt x="17326" y="13525"/>
                  <a:pt x="17326" y="13525"/>
                </a:cubicBezTo>
                <a:cubicBezTo>
                  <a:pt x="17326" y="13525"/>
                  <a:pt x="17326" y="13525"/>
                  <a:pt x="17326" y="13525"/>
                </a:cubicBezTo>
                <a:cubicBezTo>
                  <a:pt x="17400" y="13525"/>
                  <a:pt x="17549" y="13525"/>
                  <a:pt x="17623" y="13525"/>
                </a:cubicBezTo>
                <a:cubicBezTo>
                  <a:pt x="17623" y="13525"/>
                  <a:pt x="17623" y="13525"/>
                  <a:pt x="17623" y="13525"/>
                </a:cubicBezTo>
                <a:cubicBezTo>
                  <a:pt x="17623" y="13525"/>
                  <a:pt x="17623" y="13525"/>
                  <a:pt x="17623" y="13525"/>
                </a:cubicBezTo>
                <a:cubicBezTo>
                  <a:pt x="17623" y="13525"/>
                  <a:pt x="17623" y="13525"/>
                  <a:pt x="17623" y="13525"/>
                </a:cubicBezTo>
                <a:cubicBezTo>
                  <a:pt x="17623" y="13525"/>
                  <a:pt x="17623" y="13525"/>
                  <a:pt x="17623" y="13525"/>
                </a:cubicBezTo>
                <a:cubicBezTo>
                  <a:pt x="17623" y="13525"/>
                  <a:pt x="17623" y="13525"/>
                  <a:pt x="17623" y="13525"/>
                </a:cubicBezTo>
                <a:cubicBezTo>
                  <a:pt x="17697" y="13525"/>
                  <a:pt x="17697" y="13525"/>
                  <a:pt x="17697" y="13525"/>
                </a:cubicBezTo>
                <a:cubicBezTo>
                  <a:pt x="17697" y="13525"/>
                  <a:pt x="17697" y="13525"/>
                  <a:pt x="17697" y="13525"/>
                </a:cubicBezTo>
                <a:cubicBezTo>
                  <a:pt x="17697" y="13525"/>
                  <a:pt x="17697" y="13525"/>
                  <a:pt x="17697" y="13525"/>
                </a:cubicBezTo>
                <a:cubicBezTo>
                  <a:pt x="17697" y="13525"/>
                  <a:pt x="17697" y="13525"/>
                  <a:pt x="17697" y="13525"/>
                </a:cubicBezTo>
                <a:cubicBezTo>
                  <a:pt x="17697" y="13525"/>
                  <a:pt x="17697" y="13525"/>
                  <a:pt x="17697" y="13525"/>
                </a:cubicBezTo>
                <a:cubicBezTo>
                  <a:pt x="17697" y="13525"/>
                  <a:pt x="17697" y="13525"/>
                  <a:pt x="17697" y="13525"/>
                </a:cubicBezTo>
                <a:cubicBezTo>
                  <a:pt x="17771" y="13525"/>
                  <a:pt x="17771" y="13525"/>
                  <a:pt x="17771" y="13525"/>
                </a:cubicBezTo>
                <a:cubicBezTo>
                  <a:pt x="17771" y="13525"/>
                  <a:pt x="17771" y="13525"/>
                  <a:pt x="17771" y="13525"/>
                </a:cubicBezTo>
                <a:cubicBezTo>
                  <a:pt x="17771" y="13525"/>
                  <a:pt x="17771" y="13525"/>
                  <a:pt x="17771" y="13525"/>
                </a:cubicBezTo>
                <a:cubicBezTo>
                  <a:pt x="17771" y="13525"/>
                  <a:pt x="17771" y="13525"/>
                  <a:pt x="17771" y="13525"/>
                </a:cubicBezTo>
                <a:cubicBezTo>
                  <a:pt x="17771" y="13525"/>
                  <a:pt x="17771" y="13525"/>
                  <a:pt x="17771" y="13525"/>
                </a:cubicBezTo>
                <a:cubicBezTo>
                  <a:pt x="17771" y="13525"/>
                  <a:pt x="17771" y="13525"/>
                  <a:pt x="17771" y="13525"/>
                </a:cubicBezTo>
                <a:cubicBezTo>
                  <a:pt x="17771" y="13727"/>
                  <a:pt x="17771" y="13727"/>
                  <a:pt x="17771" y="13727"/>
                </a:cubicBezTo>
                <a:cubicBezTo>
                  <a:pt x="17771" y="13727"/>
                  <a:pt x="17771" y="13727"/>
                  <a:pt x="17771" y="13727"/>
                </a:cubicBezTo>
                <a:cubicBezTo>
                  <a:pt x="17771" y="13727"/>
                  <a:pt x="17771" y="13727"/>
                  <a:pt x="17771" y="13727"/>
                </a:cubicBezTo>
                <a:cubicBezTo>
                  <a:pt x="17771" y="13727"/>
                  <a:pt x="17771" y="13727"/>
                  <a:pt x="17771" y="13727"/>
                </a:cubicBezTo>
                <a:cubicBezTo>
                  <a:pt x="17771" y="13727"/>
                  <a:pt x="17771" y="13727"/>
                  <a:pt x="17771" y="13727"/>
                </a:cubicBezTo>
                <a:cubicBezTo>
                  <a:pt x="17771" y="13727"/>
                  <a:pt x="17771" y="13727"/>
                  <a:pt x="17771" y="13727"/>
                </a:cubicBezTo>
                <a:cubicBezTo>
                  <a:pt x="17771" y="13727"/>
                  <a:pt x="17771" y="13727"/>
                  <a:pt x="17771" y="13727"/>
                </a:cubicBezTo>
                <a:cubicBezTo>
                  <a:pt x="17846" y="13727"/>
                  <a:pt x="17846" y="13727"/>
                  <a:pt x="17846" y="13727"/>
                </a:cubicBezTo>
                <a:cubicBezTo>
                  <a:pt x="17846" y="13727"/>
                  <a:pt x="17846" y="13727"/>
                  <a:pt x="17846" y="13727"/>
                </a:cubicBezTo>
                <a:cubicBezTo>
                  <a:pt x="17846" y="13727"/>
                  <a:pt x="17846" y="13727"/>
                  <a:pt x="17846" y="13727"/>
                </a:cubicBezTo>
                <a:cubicBezTo>
                  <a:pt x="17846" y="13727"/>
                  <a:pt x="17846" y="13727"/>
                  <a:pt x="17846" y="13727"/>
                </a:cubicBezTo>
                <a:cubicBezTo>
                  <a:pt x="17846" y="13727"/>
                  <a:pt x="17846" y="13727"/>
                  <a:pt x="17846" y="13727"/>
                </a:cubicBezTo>
                <a:cubicBezTo>
                  <a:pt x="17846" y="13727"/>
                  <a:pt x="17846" y="13727"/>
                  <a:pt x="17846" y="13727"/>
                </a:cubicBezTo>
                <a:cubicBezTo>
                  <a:pt x="17846" y="13727"/>
                  <a:pt x="17846" y="13727"/>
                  <a:pt x="17846" y="13727"/>
                </a:cubicBezTo>
                <a:cubicBezTo>
                  <a:pt x="17846" y="13727"/>
                  <a:pt x="17846" y="13727"/>
                  <a:pt x="17846" y="13727"/>
                </a:cubicBezTo>
                <a:cubicBezTo>
                  <a:pt x="17846" y="13727"/>
                  <a:pt x="17846" y="13727"/>
                  <a:pt x="17846" y="13727"/>
                </a:cubicBezTo>
                <a:cubicBezTo>
                  <a:pt x="17846" y="13727"/>
                  <a:pt x="17846" y="13727"/>
                  <a:pt x="17846" y="13727"/>
                </a:cubicBezTo>
                <a:cubicBezTo>
                  <a:pt x="17846" y="13727"/>
                  <a:pt x="17846" y="13727"/>
                  <a:pt x="17846" y="13727"/>
                </a:cubicBezTo>
                <a:cubicBezTo>
                  <a:pt x="17920" y="13525"/>
                  <a:pt x="17920" y="13525"/>
                  <a:pt x="17920" y="13525"/>
                </a:cubicBezTo>
                <a:cubicBezTo>
                  <a:pt x="17920" y="13525"/>
                  <a:pt x="17920" y="13525"/>
                  <a:pt x="17920" y="13525"/>
                </a:cubicBezTo>
                <a:cubicBezTo>
                  <a:pt x="17920" y="13525"/>
                  <a:pt x="17920" y="13525"/>
                  <a:pt x="17920" y="13525"/>
                </a:cubicBezTo>
                <a:cubicBezTo>
                  <a:pt x="17920" y="13525"/>
                  <a:pt x="17920" y="13525"/>
                  <a:pt x="17920" y="13525"/>
                </a:cubicBezTo>
                <a:cubicBezTo>
                  <a:pt x="17920" y="13525"/>
                  <a:pt x="17920" y="13525"/>
                  <a:pt x="17920" y="13525"/>
                </a:cubicBezTo>
                <a:cubicBezTo>
                  <a:pt x="17920" y="13525"/>
                  <a:pt x="17920" y="13525"/>
                  <a:pt x="17920" y="13525"/>
                </a:cubicBezTo>
                <a:cubicBezTo>
                  <a:pt x="17994" y="13525"/>
                  <a:pt x="17994" y="13525"/>
                  <a:pt x="17994" y="13525"/>
                </a:cubicBezTo>
                <a:cubicBezTo>
                  <a:pt x="17994" y="13525"/>
                  <a:pt x="17994" y="13525"/>
                  <a:pt x="17994" y="13525"/>
                </a:cubicBezTo>
                <a:cubicBezTo>
                  <a:pt x="17994" y="13525"/>
                  <a:pt x="17994" y="13525"/>
                  <a:pt x="17994" y="13525"/>
                </a:cubicBezTo>
                <a:cubicBezTo>
                  <a:pt x="17994" y="13525"/>
                  <a:pt x="17994" y="13525"/>
                  <a:pt x="17994" y="13525"/>
                </a:cubicBezTo>
                <a:cubicBezTo>
                  <a:pt x="17994" y="13525"/>
                  <a:pt x="17994" y="13525"/>
                  <a:pt x="17994" y="13525"/>
                </a:cubicBezTo>
                <a:cubicBezTo>
                  <a:pt x="17994" y="13525"/>
                  <a:pt x="17994" y="13525"/>
                  <a:pt x="17994" y="13525"/>
                </a:cubicBezTo>
                <a:cubicBezTo>
                  <a:pt x="18068" y="13525"/>
                  <a:pt x="18068" y="13525"/>
                  <a:pt x="18068" y="13525"/>
                </a:cubicBezTo>
                <a:cubicBezTo>
                  <a:pt x="18068" y="13525"/>
                  <a:pt x="18068" y="13525"/>
                  <a:pt x="18068" y="13525"/>
                </a:cubicBezTo>
                <a:cubicBezTo>
                  <a:pt x="18068" y="13525"/>
                  <a:pt x="18068" y="13525"/>
                  <a:pt x="18068" y="13525"/>
                </a:cubicBezTo>
                <a:cubicBezTo>
                  <a:pt x="18068" y="13525"/>
                  <a:pt x="18068" y="13525"/>
                  <a:pt x="18068" y="13525"/>
                </a:cubicBezTo>
                <a:cubicBezTo>
                  <a:pt x="18068" y="13525"/>
                  <a:pt x="18068" y="13525"/>
                  <a:pt x="18068" y="13525"/>
                </a:cubicBezTo>
                <a:cubicBezTo>
                  <a:pt x="18143" y="13525"/>
                  <a:pt x="18143" y="13525"/>
                  <a:pt x="18143" y="13525"/>
                </a:cubicBezTo>
                <a:cubicBezTo>
                  <a:pt x="18143" y="13525"/>
                  <a:pt x="18143" y="13525"/>
                  <a:pt x="18143" y="13525"/>
                </a:cubicBezTo>
                <a:cubicBezTo>
                  <a:pt x="18143" y="13525"/>
                  <a:pt x="18143" y="13525"/>
                  <a:pt x="18143" y="13525"/>
                </a:cubicBezTo>
                <a:cubicBezTo>
                  <a:pt x="18143" y="13525"/>
                  <a:pt x="18143" y="13525"/>
                  <a:pt x="18143" y="13525"/>
                </a:cubicBezTo>
                <a:cubicBezTo>
                  <a:pt x="18143" y="13525"/>
                  <a:pt x="18143" y="13525"/>
                  <a:pt x="18143" y="13525"/>
                </a:cubicBezTo>
                <a:cubicBezTo>
                  <a:pt x="18217" y="13525"/>
                  <a:pt x="18217" y="13525"/>
                  <a:pt x="18217" y="13525"/>
                </a:cubicBezTo>
                <a:cubicBezTo>
                  <a:pt x="18217" y="13525"/>
                  <a:pt x="18217" y="13525"/>
                  <a:pt x="18217" y="13525"/>
                </a:cubicBezTo>
                <a:cubicBezTo>
                  <a:pt x="18217" y="13525"/>
                  <a:pt x="18217" y="13525"/>
                  <a:pt x="18217" y="13525"/>
                </a:cubicBezTo>
                <a:cubicBezTo>
                  <a:pt x="18217" y="13525"/>
                  <a:pt x="18217" y="13525"/>
                  <a:pt x="18217" y="13525"/>
                </a:cubicBezTo>
                <a:cubicBezTo>
                  <a:pt x="18217" y="13525"/>
                  <a:pt x="18217" y="13525"/>
                  <a:pt x="18217" y="13525"/>
                </a:cubicBezTo>
                <a:cubicBezTo>
                  <a:pt x="18217" y="13525"/>
                  <a:pt x="18217" y="13525"/>
                  <a:pt x="18217" y="13525"/>
                </a:cubicBezTo>
                <a:cubicBezTo>
                  <a:pt x="18291" y="13525"/>
                  <a:pt x="18291" y="13525"/>
                  <a:pt x="18291" y="13525"/>
                </a:cubicBezTo>
                <a:cubicBezTo>
                  <a:pt x="18291" y="13525"/>
                  <a:pt x="18291" y="13525"/>
                  <a:pt x="18291" y="13525"/>
                </a:cubicBezTo>
                <a:cubicBezTo>
                  <a:pt x="18291" y="13525"/>
                  <a:pt x="18291" y="13525"/>
                  <a:pt x="18291" y="13525"/>
                </a:cubicBezTo>
                <a:cubicBezTo>
                  <a:pt x="18291" y="13525"/>
                  <a:pt x="18291" y="13525"/>
                  <a:pt x="18291" y="13525"/>
                </a:cubicBezTo>
                <a:cubicBezTo>
                  <a:pt x="18291" y="13525"/>
                  <a:pt x="18291" y="13525"/>
                  <a:pt x="18291" y="13525"/>
                </a:cubicBezTo>
                <a:cubicBezTo>
                  <a:pt x="18365" y="13525"/>
                  <a:pt x="18365" y="13525"/>
                  <a:pt x="18365" y="13525"/>
                </a:cubicBezTo>
                <a:cubicBezTo>
                  <a:pt x="18365" y="13525"/>
                  <a:pt x="18365" y="13525"/>
                  <a:pt x="18365" y="13525"/>
                </a:cubicBezTo>
                <a:cubicBezTo>
                  <a:pt x="18365" y="13525"/>
                  <a:pt x="18365" y="13525"/>
                  <a:pt x="18365" y="13525"/>
                </a:cubicBezTo>
                <a:cubicBezTo>
                  <a:pt x="18365" y="13525"/>
                  <a:pt x="18365" y="13525"/>
                  <a:pt x="18365" y="13525"/>
                </a:cubicBezTo>
                <a:cubicBezTo>
                  <a:pt x="18365" y="13525"/>
                  <a:pt x="18365" y="13525"/>
                  <a:pt x="18365" y="13525"/>
                </a:cubicBezTo>
                <a:cubicBezTo>
                  <a:pt x="18365" y="13525"/>
                  <a:pt x="18365" y="13525"/>
                  <a:pt x="18365" y="13525"/>
                </a:cubicBezTo>
                <a:cubicBezTo>
                  <a:pt x="18365" y="13525"/>
                  <a:pt x="18365" y="13525"/>
                  <a:pt x="18365" y="13525"/>
                </a:cubicBezTo>
                <a:cubicBezTo>
                  <a:pt x="18439" y="13525"/>
                  <a:pt x="18439" y="13525"/>
                  <a:pt x="18439" y="13525"/>
                </a:cubicBezTo>
                <a:cubicBezTo>
                  <a:pt x="18439" y="13323"/>
                  <a:pt x="18439" y="13323"/>
                  <a:pt x="18439" y="13323"/>
                </a:cubicBezTo>
                <a:cubicBezTo>
                  <a:pt x="18439" y="13323"/>
                  <a:pt x="18439" y="13323"/>
                  <a:pt x="18439" y="13323"/>
                </a:cubicBezTo>
                <a:cubicBezTo>
                  <a:pt x="18439" y="13323"/>
                  <a:pt x="18439" y="13323"/>
                  <a:pt x="18439" y="13323"/>
                </a:cubicBezTo>
                <a:cubicBezTo>
                  <a:pt x="18439" y="13323"/>
                  <a:pt x="18439" y="13323"/>
                  <a:pt x="18439" y="13323"/>
                </a:cubicBezTo>
                <a:cubicBezTo>
                  <a:pt x="18439" y="13323"/>
                  <a:pt x="18439" y="13323"/>
                  <a:pt x="18439" y="13323"/>
                </a:cubicBezTo>
                <a:cubicBezTo>
                  <a:pt x="18439" y="13323"/>
                  <a:pt x="18439" y="13323"/>
                  <a:pt x="18439" y="13323"/>
                </a:cubicBezTo>
                <a:cubicBezTo>
                  <a:pt x="18439" y="13323"/>
                  <a:pt x="18439" y="13323"/>
                  <a:pt x="18439" y="13323"/>
                </a:cubicBezTo>
                <a:cubicBezTo>
                  <a:pt x="18439" y="13323"/>
                  <a:pt x="18439" y="13323"/>
                  <a:pt x="18439" y="13323"/>
                </a:cubicBezTo>
                <a:cubicBezTo>
                  <a:pt x="18514" y="13323"/>
                  <a:pt x="18514" y="13323"/>
                  <a:pt x="18514" y="13323"/>
                </a:cubicBezTo>
                <a:cubicBezTo>
                  <a:pt x="18514" y="13323"/>
                  <a:pt x="18514" y="13323"/>
                  <a:pt x="18514" y="13323"/>
                </a:cubicBezTo>
                <a:cubicBezTo>
                  <a:pt x="18514" y="13323"/>
                  <a:pt x="18514" y="13323"/>
                  <a:pt x="18514" y="13323"/>
                </a:cubicBezTo>
                <a:cubicBezTo>
                  <a:pt x="18514" y="13323"/>
                  <a:pt x="18514" y="13323"/>
                  <a:pt x="18514" y="13323"/>
                </a:cubicBezTo>
                <a:cubicBezTo>
                  <a:pt x="18514" y="13323"/>
                  <a:pt x="18514" y="13323"/>
                  <a:pt x="18514" y="13323"/>
                </a:cubicBezTo>
                <a:cubicBezTo>
                  <a:pt x="18514" y="13323"/>
                  <a:pt x="18514" y="13323"/>
                  <a:pt x="18514" y="13323"/>
                </a:cubicBezTo>
                <a:cubicBezTo>
                  <a:pt x="18514" y="13323"/>
                  <a:pt x="18514" y="13323"/>
                  <a:pt x="18514" y="13323"/>
                </a:cubicBezTo>
                <a:cubicBezTo>
                  <a:pt x="18514" y="13323"/>
                  <a:pt x="18514" y="13323"/>
                  <a:pt x="18514" y="13323"/>
                </a:cubicBezTo>
                <a:cubicBezTo>
                  <a:pt x="18662" y="14131"/>
                  <a:pt x="18662" y="14131"/>
                  <a:pt x="18662" y="14131"/>
                </a:cubicBezTo>
                <a:cubicBezTo>
                  <a:pt x="18662" y="14131"/>
                  <a:pt x="19479" y="14535"/>
                  <a:pt x="19776" y="14333"/>
                </a:cubicBezTo>
                <a:cubicBezTo>
                  <a:pt x="19776" y="14333"/>
                  <a:pt x="19776" y="14333"/>
                  <a:pt x="19776" y="14333"/>
                </a:cubicBezTo>
                <a:cubicBezTo>
                  <a:pt x="19776" y="14333"/>
                  <a:pt x="19776" y="14333"/>
                  <a:pt x="19776" y="14333"/>
                </a:cubicBezTo>
                <a:cubicBezTo>
                  <a:pt x="19776" y="14333"/>
                  <a:pt x="19776" y="14333"/>
                  <a:pt x="19776" y="14333"/>
                </a:cubicBezTo>
                <a:cubicBezTo>
                  <a:pt x="19776" y="14333"/>
                  <a:pt x="19776" y="14333"/>
                  <a:pt x="19776" y="14333"/>
                </a:cubicBezTo>
                <a:cubicBezTo>
                  <a:pt x="19776" y="14333"/>
                  <a:pt x="19776" y="14333"/>
                  <a:pt x="19776" y="14333"/>
                </a:cubicBezTo>
                <a:cubicBezTo>
                  <a:pt x="19776" y="14333"/>
                  <a:pt x="19776" y="14333"/>
                  <a:pt x="19776" y="14333"/>
                </a:cubicBezTo>
                <a:cubicBezTo>
                  <a:pt x="19776" y="14333"/>
                  <a:pt x="19776" y="14333"/>
                  <a:pt x="19776" y="14333"/>
                </a:cubicBezTo>
                <a:cubicBezTo>
                  <a:pt x="19776" y="14333"/>
                  <a:pt x="19776" y="14333"/>
                  <a:pt x="19776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9850" y="14333"/>
                  <a:pt x="19850" y="14333"/>
                  <a:pt x="19850" y="14333"/>
                </a:cubicBezTo>
                <a:cubicBezTo>
                  <a:pt x="17103" y="13929"/>
                  <a:pt x="17103" y="13929"/>
                  <a:pt x="17103" y="13929"/>
                </a:cubicBezTo>
                <a:close/>
                <a:moveTo>
                  <a:pt x="17252" y="13525"/>
                </a:moveTo>
                <a:cubicBezTo>
                  <a:pt x="17252" y="13525"/>
                  <a:pt x="17252" y="13525"/>
                  <a:pt x="17252" y="13525"/>
                </a:cubicBezTo>
                <a:cubicBezTo>
                  <a:pt x="17252" y="13525"/>
                  <a:pt x="17252" y="13525"/>
                  <a:pt x="17252" y="13525"/>
                </a:cubicBezTo>
                <a:cubicBezTo>
                  <a:pt x="17252" y="13525"/>
                  <a:pt x="17252" y="13525"/>
                  <a:pt x="17252" y="13525"/>
                </a:cubicBezTo>
                <a:close/>
                <a:moveTo>
                  <a:pt x="19924" y="14333"/>
                </a:move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ubicBezTo>
                  <a:pt x="19998" y="14333"/>
                  <a:pt x="19998" y="14333"/>
                  <a:pt x="19998" y="14333"/>
                </a:cubicBezTo>
                <a:cubicBezTo>
                  <a:pt x="19998" y="14333"/>
                  <a:pt x="19998" y="14333"/>
                  <a:pt x="19998" y="14333"/>
                </a:cubicBezTo>
                <a:cubicBezTo>
                  <a:pt x="19998" y="14333"/>
                  <a:pt x="19998" y="14333"/>
                  <a:pt x="19998" y="14333"/>
                </a:cubicBezTo>
                <a:cubicBezTo>
                  <a:pt x="19998" y="14333"/>
                  <a:pt x="19998" y="14333"/>
                  <a:pt x="19998" y="14333"/>
                </a:cubicBezTo>
                <a:cubicBezTo>
                  <a:pt x="19998" y="14131"/>
                  <a:pt x="19998" y="14131"/>
                  <a:pt x="19998" y="14131"/>
                </a:cubicBezTo>
                <a:cubicBezTo>
                  <a:pt x="19998" y="14131"/>
                  <a:pt x="19998" y="14131"/>
                  <a:pt x="19998" y="14131"/>
                </a:cubicBezTo>
                <a:cubicBezTo>
                  <a:pt x="19998" y="14131"/>
                  <a:pt x="19998" y="14131"/>
                  <a:pt x="19998" y="14131"/>
                </a:cubicBezTo>
                <a:cubicBezTo>
                  <a:pt x="19998" y="14131"/>
                  <a:pt x="19998" y="14131"/>
                  <a:pt x="19998" y="14131"/>
                </a:cubicBezTo>
                <a:cubicBezTo>
                  <a:pt x="19998" y="14131"/>
                  <a:pt x="19998" y="14131"/>
                  <a:pt x="19998" y="14131"/>
                </a:cubicBezTo>
                <a:cubicBezTo>
                  <a:pt x="19998" y="14131"/>
                  <a:pt x="19998" y="14131"/>
                  <a:pt x="19998" y="14131"/>
                </a:cubicBezTo>
                <a:cubicBezTo>
                  <a:pt x="19998" y="14131"/>
                  <a:pt x="19998" y="14131"/>
                  <a:pt x="19998" y="14131"/>
                </a:cubicBezTo>
                <a:cubicBezTo>
                  <a:pt x="19998" y="14131"/>
                  <a:pt x="19998" y="14131"/>
                  <a:pt x="19998" y="14131"/>
                </a:cubicBezTo>
                <a:cubicBezTo>
                  <a:pt x="19998" y="14131"/>
                  <a:pt x="19998" y="14131"/>
                  <a:pt x="19998" y="14131"/>
                </a:cubicBezTo>
                <a:cubicBezTo>
                  <a:pt x="19998" y="14131"/>
                  <a:pt x="19998" y="14131"/>
                  <a:pt x="19998" y="14131"/>
                </a:cubicBezTo>
                <a:cubicBezTo>
                  <a:pt x="19998" y="14131"/>
                  <a:pt x="19998" y="14131"/>
                  <a:pt x="19998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072" y="14131"/>
                  <a:pt x="20072" y="14131"/>
                  <a:pt x="20072" y="14131"/>
                </a:cubicBezTo>
                <a:cubicBezTo>
                  <a:pt x="20147" y="14131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147" y="13929"/>
                  <a:pt x="20147" y="13929"/>
                  <a:pt x="20147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21" y="13929"/>
                  <a:pt x="20221" y="13929"/>
                  <a:pt x="20221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295" y="13929"/>
                  <a:pt x="20295" y="13929"/>
                  <a:pt x="20295" y="13929"/>
                </a:cubicBezTo>
                <a:cubicBezTo>
                  <a:pt x="20369" y="13929"/>
                  <a:pt x="20369" y="13929"/>
                  <a:pt x="20369" y="13929"/>
                </a:cubicBezTo>
                <a:cubicBezTo>
                  <a:pt x="20369" y="13929"/>
                  <a:pt x="20369" y="13929"/>
                  <a:pt x="20369" y="13929"/>
                </a:cubicBezTo>
                <a:cubicBezTo>
                  <a:pt x="20369" y="13929"/>
                  <a:pt x="20369" y="13929"/>
                  <a:pt x="20369" y="13929"/>
                </a:cubicBezTo>
                <a:cubicBezTo>
                  <a:pt x="20369" y="13929"/>
                  <a:pt x="20369" y="13929"/>
                  <a:pt x="20369" y="13929"/>
                </a:cubicBezTo>
                <a:cubicBezTo>
                  <a:pt x="20369" y="13929"/>
                  <a:pt x="20369" y="13929"/>
                  <a:pt x="20369" y="13929"/>
                </a:cubicBezTo>
                <a:cubicBezTo>
                  <a:pt x="20369" y="13929"/>
                  <a:pt x="20369" y="13929"/>
                  <a:pt x="20369" y="13929"/>
                </a:cubicBezTo>
                <a:cubicBezTo>
                  <a:pt x="20369" y="13929"/>
                  <a:pt x="20369" y="13929"/>
                  <a:pt x="20369" y="13929"/>
                </a:cubicBezTo>
                <a:cubicBezTo>
                  <a:pt x="20444" y="13929"/>
                  <a:pt x="20444" y="13929"/>
                  <a:pt x="20592" y="14131"/>
                </a:cubicBezTo>
                <a:cubicBezTo>
                  <a:pt x="20741" y="14333"/>
                  <a:pt x="20963" y="14535"/>
                  <a:pt x="21112" y="14535"/>
                </a:cubicBezTo>
                <a:cubicBezTo>
                  <a:pt x="21409" y="14535"/>
                  <a:pt x="21409" y="14535"/>
                  <a:pt x="21409" y="14535"/>
                </a:cubicBezTo>
                <a:cubicBezTo>
                  <a:pt x="21483" y="13929"/>
                  <a:pt x="21483" y="13929"/>
                  <a:pt x="21483" y="13929"/>
                </a:cubicBezTo>
                <a:cubicBezTo>
                  <a:pt x="21557" y="14333"/>
                  <a:pt x="21409" y="12314"/>
                  <a:pt x="21483" y="11708"/>
                </a:cubicBezTo>
                <a:cubicBezTo>
                  <a:pt x="21409" y="11507"/>
                  <a:pt x="21334" y="11305"/>
                  <a:pt x="21334" y="11103"/>
                </a:cubicBezTo>
                <a:cubicBezTo>
                  <a:pt x="21260" y="10901"/>
                  <a:pt x="20889" y="10901"/>
                  <a:pt x="20889" y="10901"/>
                </a:cubicBezTo>
                <a:cubicBezTo>
                  <a:pt x="20592" y="10699"/>
                  <a:pt x="20592" y="10699"/>
                  <a:pt x="20592" y="10699"/>
                </a:cubicBezTo>
                <a:cubicBezTo>
                  <a:pt x="20369" y="10497"/>
                  <a:pt x="20369" y="10497"/>
                  <a:pt x="20369" y="10497"/>
                </a:cubicBezTo>
                <a:cubicBezTo>
                  <a:pt x="20147" y="9488"/>
                  <a:pt x="20147" y="9488"/>
                  <a:pt x="20147" y="9488"/>
                </a:cubicBezTo>
                <a:cubicBezTo>
                  <a:pt x="19924" y="9084"/>
                  <a:pt x="19924" y="9084"/>
                  <a:pt x="19924" y="9084"/>
                </a:cubicBezTo>
                <a:cubicBezTo>
                  <a:pt x="19701" y="8277"/>
                  <a:pt x="19701" y="8277"/>
                  <a:pt x="19701" y="8277"/>
                </a:cubicBezTo>
                <a:cubicBezTo>
                  <a:pt x="19776" y="7873"/>
                  <a:pt x="19776" y="7873"/>
                  <a:pt x="19776" y="7873"/>
                </a:cubicBezTo>
                <a:cubicBezTo>
                  <a:pt x="19998" y="7065"/>
                  <a:pt x="19998" y="7065"/>
                  <a:pt x="19998" y="7065"/>
                </a:cubicBezTo>
                <a:cubicBezTo>
                  <a:pt x="19998" y="7065"/>
                  <a:pt x="20072" y="7065"/>
                  <a:pt x="20147" y="6662"/>
                </a:cubicBezTo>
                <a:cubicBezTo>
                  <a:pt x="20295" y="6056"/>
                  <a:pt x="20147" y="6056"/>
                  <a:pt x="20147" y="6056"/>
                </a:cubicBezTo>
                <a:cubicBezTo>
                  <a:pt x="20147" y="6056"/>
                  <a:pt x="19850" y="5652"/>
                  <a:pt x="19701" y="5450"/>
                </a:cubicBezTo>
                <a:cubicBezTo>
                  <a:pt x="19553" y="5249"/>
                  <a:pt x="19330" y="5854"/>
                  <a:pt x="19330" y="5854"/>
                </a:cubicBezTo>
                <a:cubicBezTo>
                  <a:pt x="18885" y="5652"/>
                  <a:pt x="18885" y="5652"/>
                  <a:pt x="18885" y="5652"/>
                </a:cubicBezTo>
                <a:cubicBezTo>
                  <a:pt x="18514" y="5652"/>
                  <a:pt x="18514" y="5652"/>
                  <a:pt x="18514" y="5652"/>
                </a:cubicBezTo>
                <a:cubicBezTo>
                  <a:pt x="18217" y="4845"/>
                  <a:pt x="18217" y="4845"/>
                  <a:pt x="18217" y="4845"/>
                </a:cubicBezTo>
                <a:cubicBezTo>
                  <a:pt x="17697" y="4441"/>
                  <a:pt x="17697" y="4441"/>
                  <a:pt x="17697" y="4441"/>
                </a:cubicBezTo>
                <a:cubicBezTo>
                  <a:pt x="17400" y="4037"/>
                  <a:pt x="17400" y="4037"/>
                  <a:pt x="17400" y="4037"/>
                </a:cubicBezTo>
                <a:cubicBezTo>
                  <a:pt x="17400" y="4037"/>
                  <a:pt x="17400" y="2422"/>
                  <a:pt x="17400" y="2221"/>
                </a:cubicBezTo>
                <a:cubicBezTo>
                  <a:pt x="17400" y="1817"/>
                  <a:pt x="17400" y="1211"/>
                  <a:pt x="17400" y="1211"/>
                </a:cubicBezTo>
                <a:cubicBezTo>
                  <a:pt x="17400" y="1211"/>
                  <a:pt x="16955" y="1009"/>
                  <a:pt x="16732" y="1211"/>
                </a:cubicBezTo>
                <a:cubicBezTo>
                  <a:pt x="16584" y="1413"/>
                  <a:pt x="16361" y="1211"/>
                  <a:pt x="16361" y="1211"/>
                </a:cubicBezTo>
                <a:cubicBezTo>
                  <a:pt x="16361" y="1211"/>
                  <a:pt x="15767" y="1009"/>
                  <a:pt x="15693" y="606"/>
                </a:cubicBezTo>
                <a:cubicBezTo>
                  <a:pt x="15693" y="202"/>
                  <a:pt x="15693" y="404"/>
                  <a:pt x="15619" y="404"/>
                </a:cubicBezTo>
                <a:cubicBezTo>
                  <a:pt x="15470" y="404"/>
                  <a:pt x="15025" y="404"/>
                  <a:pt x="15025" y="404"/>
                </a:cubicBezTo>
                <a:cubicBezTo>
                  <a:pt x="14580" y="0"/>
                  <a:pt x="14580" y="0"/>
                  <a:pt x="14580" y="0"/>
                </a:cubicBezTo>
                <a:cubicBezTo>
                  <a:pt x="14580" y="1817"/>
                  <a:pt x="14580" y="1817"/>
                  <a:pt x="14580" y="1817"/>
                </a:cubicBezTo>
                <a:cubicBezTo>
                  <a:pt x="14505" y="1413"/>
                  <a:pt x="14505" y="1413"/>
                  <a:pt x="14505" y="1413"/>
                </a:cubicBezTo>
                <a:cubicBezTo>
                  <a:pt x="13763" y="1211"/>
                  <a:pt x="13763" y="1211"/>
                  <a:pt x="13763" y="1211"/>
                </a:cubicBezTo>
                <a:cubicBezTo>
                  <a:pt x="13318" y="1817"/>
                  <a:pt x="13318" y="1817"/>
                  <a:pt x="13318" y="1817"/>
                </a:cubicBezTo>
                <a:cubicBezTo>
                  <a:pt x="12947" y="2221"/>
                  <a:pt x="12947" y="2221"/>
                  <a:pt x="12947" y="2221"/>
                </a:cubicBezTo>
                <a:cubicBezTo>
                  <a:pt x="12947" y="2826"/>
                  <a:pt x="12947" y="2826"/>
                  <a:pt x="12947" y="2826"/>
                </a:cubicBezTo>
                <a:cubicBezTo>
                  <a:pt x="12798" y="3432"/>
                  <a:pt x="12798" y="3432"/>
                  <a:pt x="12798" y="3432"/>
                </a:cubicBezTo>
                <a:cubicBezTo>
                  <a:pt x="12798" y="3432"/>
                  <a:pt x="12576" y="3634"/>
                  <a:pt x="12427" y="3634"/>
                </a:cubicBezTo>
                <a:cubicBezTo>
                  <a:pt x="12427" y="3836"/>
                  <a:pt x="12353" y="4239"/>
                  <a:pt x="12353" y="4441"/>
                </a:cubicBezTo>
                <a:cubicBezTo>
                  <a:pt x="12279" y="4643"/>
                  <a:pt x="12130" y="4643"/>
                  <a:pt x="12130" y="4643"/>
                </a:cubicBezTo>
                <a:cubicBezTo>
                  <a:pt x="11833" y="4441"/>
                  <a:pt x="11833" y="4441"/>
                  <a:pt x="11833" y="4441"/>
                </a:cubicBezTo>
                <a:cubicBezTo>
                  <a:pt x="11611" y="4441"/>
                  <a:pt x="11611" y="4441"/>
                  <a:pt x="11611" y="4441"/>
                </a:cubicBezTo>
                <a:cubicBezTo>
                  <a:pt x="11462" y="4037"/>
                  <a:pt x="11462" y="4037"/>
                  <a:pt x="11462" y="4037"/>
                </a:cubicBezTo>
                <a:cubicBezTo>
                  <a:pt x="11611" y="3230"/>
                  <a:pt x="11611" y="3230"/>
                  <a:pt x="11611" y="3230"/>
                </a:cubicBezTo>
                <a:cubicBezTo>
                  <a:pt x="11611" y="2826"/>
                  <a:pt x="11611" y="2826"/>
                  <a:pt x="11611" y="2826"/>
                </a:cubicBezTo>
                <a:cubicBezTo>
                  <a:pt x="11165" y="2826"/>
                  <a:pt x="11165" y="2826"/>
                  <a:pt x="11165" y="2826"/>
                </a:cubicBezTo>
                <a:cubicBezTo>
                  <a:pt x="10720" y="2422"/>
                  <a:pt x="10720" y="2422"/>
                  <a:pt x="10720" y="2422"/>
                </a:cubicBezTo>
                <a:cubicBezTo>
                  <a:pt x="9755" y="2221"/>
                  <a:pt x="9755" y="2221"/>
                  <a:pt x="9755" y="2221"/>
                </a:cubicBezTo>
                <a:cubicBezTo>
                  <a:pt x="9161" y="1817"/>
                  <a:pt x="9161" y="1817"/>
                  <a:pt x="9161" y="1817"/>
                </a:cubicBezTo>
                <a:cubicBezTo>
                  <a:pt x="8790" y="807"/>
                  <a:pt x="8790" y="807"/>
                  <a:pt x="8790" y="807"/>
                </a:cubicBezTo>
                <a:cubicBezTo>
                  <a:pt x="8196" y="404"/>
                  <a:pt x="8196" y="404"/>
                  <a:pt x="8196" y="404"/>
                </a:cubicBezTo>
                <a:cubicBezTo>
                  <a:pt x="7677" y="1413"/>
                  <a:pt x="7677" y="1413"/>
                  <a:pt x="7677" y="1413"/>
                </a:cubicBezTo>
                <a:cubicBezTo>
                  <a:pt x="7677" y="1413"/>
                  <a:pt x="7157" y="807"/>
                  <a:pt x="6934" y="807"/>
                </a:cubicBezTo>
                <a:cubicBezTo>
                  <a:pt x="6786" y="1009"/>
                  <a:pt x="6489" y="1211"/>
                  <a:pt x="6415" y="1413"/>
                </a:cubicBezTo>
                <a:cubicBezTo>
                  <a:pt x="6341" y="1413"/>
                  <a:pt x="6192" y="2019"/>
                  <a:pt x="6118" y="2019"/>
                </a:cubicBezTo>
                <a:cubicBezTo>
                  <a:pt x="5969" y="2221"/>
                  <a:pt x="5821" y="2019"/>
                  <a:pt x="5672" y="2019"/>
                </a:cubicBezTo>
                <a:cubicBezTo>
                  <a:pt x="5598" y="2221"/>
                  <a:pt x="5524" y="2422"/>
                  <a:pt x="5376" y="2422"/>
                </a:cubicBezTo>
                <a:cubicBezTo>
                  <a:pt x="5227" y="2422"/>
                  <a:pt x="5153" y="2221"/>
                  <a:pt x="5004" y="2221"/>
                </a:cubicBezTo>
                <a:cubicBezTo>
                  <a:pt x="4930" y="2422"/>
                  <a:pt x="4856" y="2624"/>
                  <a:pt x="4708" y="2624"/>
                </a:cubicBezTo>
                <a:cubicBezTo>
                  <a:pt x="4559" y="2624"/>
                  <a:pt x="4485" y="2221"/>
                  <a:pt x="4485" y="2221"/>
                </a:cubicBezTo>
                <a:cubicBezTo>
                  <a:pt x="4262" y="2221"/>
                  <a:pt x="4262" y="2221"/>
                  <a:pt x="4262" y="2221"/>
                </a:cubicBezTo>
                <a:cubicBezTo>
                  <a:pt x="4039" y="1615"/>
                  <a:pt x="4039" y="1615"/>
                  <a:pt x="4039" y="1615"/>
                </a:cubicBezTo>
                <a:cubicBezTo>
                  <a:pt x="4039" y="1615"/>
                  <a:pt x="3965" y="2019"/>
                  <a:pt x="3743" y="2019"/>
                </a:cubicBezTo>
                <a:cubicBezTo>
                  <a:pt x="3594" y="1817"/>
                  <a:pt x="3446" y="1615"/>
                  <a:pt x="3297" y="1817"/>
                </a:cubicBezTo>
                <a:cubicBezTo>
                  <a:pt x="3149" y="1817"/>
                  <a:pt x="2926" y="2019"/>
                  <a:pt x="2926" y="2019"/>
                </a:cubicBezTo>
                <a:cubicBezTo>
                  <a:pt x="2332" y="1413"/>
                  <a:pt x="2332" y="1413"/>
                  <a:pt x="2332" y="1413"/>
                </a:cubicBezTo>
                <a:cubicBezTo>
                  <a:pt x="1961" y="1211"/>
                  <a:pt x="1961" y="1211"/>
                  <a:pt x="1961" y="1211"/>
                </a:cubicBezTo>
                <a:cubicBezTo>
                  <a:pt x="1664" y="1009"/>
                  <a:pt x="1664" y="1009"/>
                  <a:pt x="1664" y="1009"/>
                </a:cubicBezTo>
                <a:cubicBezTo>
                  <a:pt x="1516" y="1615"/>
                  <a:pt x="1516" y="1615"/>
                  <a:pt x="1516" y="1615"/>
                </a:cubicBezTo>
                <a:cubicBezTo>
                  <a:pt x="1145" y="1615"/>
                  <a:pt x="1145" y="1615"/>
                  <a:pt x="1145" y="1615"/>
                </a:cubicBezTo>
                <a:cubicBezTo>
                  <a:pt x="1145" y="1615"/>
                  <a:pt x="699" y="1211"/>
                  <a:pt x="402" y="1413"/>
                </a:cubicBezTo>
                <a:cubicBezTo>
                  <a:pt x="328" y="1413"/>
                  <a:pt x="105" y="2019"/>
                  <a:pt x="31" y="2019"/>
                </a:cubicBezTo>
                <a:cubicBezTo>
                  <a:pt x="-43" y="2221"/>
                  <a:pt x="31" y="2221"/>
                  <a:pt x="105" y="2826"/>
                </a:cubicBezTo>
                <a:cubicBezTo>
                  <a:pt x="105" y="3230"/>
                  <a:pt x="31" y="4037"/>
                  <a:pt x="31" y="4037"/>
                </a:cubicBezTo>
                <a:cubicBezTo>
                  <a:pt x="477" y="4239"/>
                  <a:pt x="477" y="4239"/>
                  <a:pt x="477" y="4239"/>
                </a:cubicBezTo>
                <a:cubicBezTo>
                  <a:pt x="848" y="4643"/>
                  <a:pt x="848" y="4643"/>
                  <a:pt x="848" y="4643"/>
                </a:cubicBezTo>
                <a:cubicBezTo>
                  <a:pt x="922" y="5450"/>
                  <a:pt x="922" y="5450"/>
                  <a:pt x="922" y="5450"/>
                </a:cubicBezTo>
                <a:cubicBezTo>
                  <a:pt x="922" y="5450"/>
                  <a:pt x="1145" y="6056"/>
                  <a:pt x="1219" y="5854"/>
                </a:cubicBezTo>
                <a:cubicBezTo>
                  <a:pt x="1293" y="5854"/>
                  <a:pt x="1219" y="5652"/>
                  <a:pt x="1293" y="5450"/>
                </a:cubicBezTo>
                <a:cubicBezTo>
                  <a:pt x="1293" y="5450"/>
                  <a:pt x="1367" y="5854"/>
                  <a:pt x="1516" y="5854"/>
                </a:cubicBezTo>
                <a:cubicBezTo>
                  <a:pt x="1516" y="5854"/>
                  <a:pt x="1664" y="5652"/>
                  <a:pt x="1738" y="5652"/>
                </a:cubicBezTo>
                <a:cubicBezTo>
                  <a:pt x="1887" y="5854"/>
                  <a:pt x="1961" y="6056"/>
                  <a:pt x="2035" y="6056"/>
                </a:cubicBezTo>
                <a:cubicBezTo>
                  <a:pt x="2110" y="6056"/>
                  <a:pt x="2258" y="5854"/>
                  <a:pt x="2258" y="5854"/>
                </a:cubicBezTo>
                <a:cubicBezTo>
                  <a:pt x="2406" y="5652"/>
                  <a:pt x="2629" y="5450"/>
                  <a:pt x="2852" y="6056"/>
                </a:cubicBezTo>
                <a:cubicBezTo>
                  <a:pt x="3000" y="6460"/>
                  <a:pt x="2926" y="6662"/>
                  <a:pt x="3075" y="6662"/>
                </a:cubicBezTo>
                <a:cubicBezTo>
                  <a:pt x="3149" y="6662"/>
                  <a:pt x="3149" y="6258"/>
                  <a:pt x="3223" y="6258"/>
                </a:cubicBezTo>
                <a:cubicBezTo>
                  <a:pt x="3371" y="6258"/>
                  <a:pt x="3371" y="6460"/>
                  <a:pt x="3446" y="6662"/>
                </a:cubicBezTo>
                <a:cubicBezTo>
                  <a:pt x="3594" y="7065"/>
                  <a:pt x="3594" y="7469"/>
                  <a:pt x="3743" y="7671"/>
                </a:cubicBezTo>
                <a:cubicBezTo>
                  <a:pt x="3743" y="7873"/>
                  <a:pt x="3817" y="8075"/>
                  <a:pt x="3965" y="8075"/>
                </a:cubicBezTo>
                <a:cubicBezTo>
                  <a:pt x="3965" y="8075"/>
                  <a:pt x="4039" y="7873"/>
                  <a:pt x="4039" y="7873"/>
                </a:cubicBezTo>
                <a:cubicBezTo>
                  <a:pt x="4188" y="7873"/>
                  <a:pt x="4336" y="7873"/>
                  <a:pt x="4411" y="8075"/>
                </a:cubicBezTo>
                <a:cubicBezTo>
                  <a:pt x="4708" y="8075"/>
                  <a:pt x="4782" y="8075"/>
                  <a:pt x="4856" y="8277"/>
                </a:cubicBezTo>
                <a:cubicBezTo>
                  <a:pt x="4930" y="8680"/>
                  <a:pt x="5079" y="9286"/>
                  <a:pt x="5153" y="9690"/>
                </a:cubicBezTo>
                <a:cubicBezTo>
                  <a:pt x="5227" y="10093"/>
                  <a:pt x="5301" y="10901"/>
                  <a:pt x="5376" y="11103"/>
                </a:cubicBezTo>
                <a:cubicBezTo>
                  <a:pt x="5450" y="11507"/>
                  <a:pt x="5672" y="11708"/>
                  <a:pt x="5747" y="12112"/>
                </a:cubicBezTo>
                <a:cubicBezTo>
                  <a:pt x="5821" y="12314"/>
                  <a:pt x="5969" y="13525"/>
                  <a:pt x="6044" y="13929"/>
                </a:cubicBezTo>
                <a:cubicBezTo>
                  <a:pt x="6044" y="14333"/>
                  <a:pt x="6266" y="14938"/>
                  <a:pt x="6341" y="15746"/>
                </a:cubicBezTo>
                <a:cubicBezTo>
                  <a:pt x="6489" y="16553"/>
                  <a:pt x="6489" y="17159"/>
                  <a:pt x="6489" y="17159"/>
                </a:cubicBezTo>
                <a:cubicBezTo>
                  <a:pt x="6489" y="17966"/>
                  <a:pt x="6489" y="17966"/>
                  <a:pt x="6489" y="17966"/>
                </a:cubicBezTo>
                <a:cubicBezTo>
                  <a:pt x="6489" y="17966"/>
                  <a:pt x="6266" y="19783"/>
                  <a:pt x="6118" y="20187"/>
                </a:cubicBezTo>
                <a:cubicBezTo>
                  <a:pt x="5969" y="20591"/>
                  <a:pt x="6192" y="21196"/>
                  <a:pt x="6415" y="21398"/>
                </a:cubicBezTo>
                <a:cubicBezTo>
                  <a:pt x="6637" y="21600"/>
                  <a:pt x="7231" y="20793"/>
                  <a:pt x="7231" y="20793"/>
                </a:cubicBezTo>
                <a:cubicBezTo>
                  <a:pt x="7602" y="20389"/>
                  <a:pt x="7602" y="20389"/>
                  <a:pt x="7602" y="20389"/>
                </a:cubicBezTo>
                <a:cubicBezTo>
                  <a:pt x="7973" y="20187"/>
                  <a:pt x="7973" y="20187"/>
                  <a:pt x="7973" y="20187"/>
                </a:cubicBezTo>
                <a:cubicBezTo>
                  <a:pt x="7973" y="20187"/>
                  <a:pt x="8864" y="19985"/>
                  <a:pt x="9013" y="19783"/>
                </a:cubicBezTo>
                <a:cubicBezTo>
                  <a:pt x="9235" y="19379"/>
                  <a:pt x="9235" y="18976"/>
                  <a:pt x="9235" y="18976"/>
                </a:cubicBezTo>
                <a:cubicBezTo>
                  <a:pt x="9161" y="18370"/>
                  <a:pt x="9161" y="18370"/>
                  <a:pt x="9161" y="18370"/>
                </a:cubicBezTo>
                <a:cubicBezTo>
                  <a:pt x="9161" y="18370"/>
                  <a:pt x="9606" y="17764"/>
                  <a:pt x="9829" y="17563"/>
                </a:cubicBezTo>
                <a:cubicBezTo>
                  <a:pt x="9978" y="17361"/>
                  <a:pt x="10126" y="17764"/>
                  <a:pt x="10126" y="17764"/>
                </a:cubicBezTo>
                <a:cubicBezTo>
                  <a:pt x="10349" y="18370"/>
                  <a:pt x="10349" y="18370"/>
                  <a:pt x="10349" y="18370"/>
                </a:cubicBezTo>
                <a:cubicBezTo>
                  <a:pt x="10646" y="19178"/>
                  <a:pt x="10646" y="19178"/>
                  <a:pt x="10646" y="19178"/>
                </a:cubicBezTo>
                <a:cubicBezTo>
                  <a:pt x="11017" y="19379"/>
                  <a:pt x="11017" y="19379"/>
                  <a:pt x="11017" y="19379"/>
                </a:cubicBezTo>
                <a:cubicBezTo>
                  <a:pt x="11017" y="19379"/>
                  <a:pt x="11239" y="19985"/>
                  <a:pt x="11314" y="20187"/>
                </a:cubicBezTo>
                <a:cubicBezTo>
                  <a:pt x="11314" y="20591"/>
                  <a:pt x="11314" y="20591"/>
                  <a:pt x="11314" y="20591"/>
                </a:cubicBezTo>
                <a:cubicBezTo>
                  <a:pt x="11759" y="20591"/>
                  <a:pt x="11759" y="20591"/>
                  <a:pt x="11759" y="20591"/>
                </a:cubicBezTo>
                <a:cubicBezTo>
                  <a:pt x="12130" y="20187"/>
                  <a:pt x="12130" y="20187"/>
                  <a:pt x="12130" y="20187"/>
                </a:cubicBezTo>
                <a:cubicBezTo>
                  <a:pt x="12501" y="20793"/>
                  <a:pt x="12501" y="20793"/>
                  <a:pt x="12501" y="20793"/>
                </a:cubicBezTo>
                <a:cubicBezTo>
                  <a:pt x="12872" y="20389"/>
                  <a:pt x="12872" y="20389"/>
                  <a:pt x="12872" y="20389"/>
                </a:cubicBezTo>
                <a:cubicBezTo>
                  <a:pt x="12798" y="20187"/>
                  <a:pt x="12501" y="19985"/>
                  <a:pt x="12501" y="19985"/>
                </a:cubicBezTo>
                <a:cubicBezTo>
                  <a:pt x="12130" y="19985"/>
                  <a:pt x="12130" y="19985"/>
                  <a:pt x="12130" y="19985"/>
                </a:cubicBezTo>
                <a:cubicBezTo>
                  <a:pt x="12056" y="19783"/>
                  <a:pt x="12056" y="19783"/>
                  <a:pt x="12056" y="19783"/>
                </a:cubicBezTo>
                <a:cubicBezTo>
                  <a:pt x="11908" y="19379"/>
                  <a:pt x="11908" y="19379"/>
                  <a:pt x="11908" y="19379"/>
                </a:cubicBezTo>
                <a:cubicBezTo>
                  <a:pt x="12204" y="18774"/>
                  <a:pt x="12204" y="18774"/>
                  <a:pt x="12204" y="18774"/>
                </a:cubicBezTo>
                <a:cubicBezTo>
                  <a:pt x="12204" y="18774"/>
                  <a:pt x="12353" y="18774"/>
                  <a:pt x="12427" y="18572"/>
                </a:cubicBezTo>
                <a:cubicBezTo>
                  <a:pt x="12576" y="18572"/>
                  <a:pt x="13021" y="18168"/>
                  <a:pt x="13021" y="18168"/>
                </a:cubicBezTo>
                <a:cubicBezTo>
                  <a:pt x="13169" y="17764"/>
                  <a:pt x="13169" y="17764"/>
                  <a:pt x="13169" y="17764"/>
                </a:cubicBezTo>
                <a:cubicBezTo>
                  <a:pt x="13169" y="17764"/>
                  <a:pt x="13318" y="17361"/>
                  <a:pt x="13318" y="17361"/>
                </a:cubicBezTo>
                <a:cubicBezTo>
                  <a:pt x="13392" y="17361"/>
                  <a:pt x="13541" y="17361"/>
                  <a:pt x="13615" y="17159"/>
                </a:cubicBezTo>
                <a:cubicBezTo>
                  <a:pt x="13615" y="17159"/>
                  <a:pt x="13689" y="16957"/>
                  <a:pt x="13689" y="16957"/>
                </a:cubicBezTo>
                <a:cubicBezTo>
                  <a:pt x="13689" y="16957"/>
                  <a:pt x="13689" y="16755"/>
                  <a:pt x="13763" y="16755"/>
                </a:cubicBezTo>
                <a:cubicBezTo>
                  <a:pt x="13763" y="16755"/>
                  <a:pt x="13837" y="16755"/>
                  <a:pt x="13912" y="16553"/>
                </a:cubicBezTo>
                <a:cubicBezTo>
                  <a:pt x="13986" y="16553"/>
                  <a:pt x="13986" y="16553"/>
                  <a:pt x="14060" y="16351"/>
                </a:cubicBezTo>
                <a:cubicBezTo>
                  <a:pt x="14060" y="16351"/>
                  <a:pt x="14134" y="15746"/>
                  <a:pt x="14134" y="15746"/>
                </a:cubicBezTo>
                <a:cubicBezTo>
                  <a:pt x="14134" y="15746"/>
                  <a:pt x="14134" y="15746"/>
                  <a:pt x="14134" y="15746"/>
                </a:cubicBezTo>
                <a:cubicBezTo>
                  <a:pt x="14209" y="15746"/>
                  <a:pt x="14283" y="15948"/>
                  <a:pt x="14283" y="15948"/>
                </a:cubicBezTo>
                <a:cubicBezTo>
                  <a:pt x="14283" y="15948"/>
                  <a:pt x="14431" y="15948"/>
                  <a:pt x="14505" y="15948"/>
                </a:cubicBezTo>
                <a:cubicBezTo>
                  <a:pt x="14505" y="15948"/>
                  <a:pt x="14654" y="15746"/>
                  <a:pt x="14654" y="15746"/>
                </a:cubicBezTo>
                <a:cubicBezTo>
                  <a:pt x="14654" y="15746"/>
                  <a:pt x="14654" y="15544"/>
                  <a:pt x="14728" y="15544"/>
                </a:cubicBezTo>
                <a:cubicBezTo>
                  <a:pt x="14802" y="15544"/>
                  <a:pt x="14877" y="15544"/>
                  <a:pt x="14951" y="15544"/>
                </a:cubicBezTo>
                <a:cubicBezTo>
                  <a:pt x="14951" y="15544"/>
                  <a:pt x="15099" y="15544"/>
                  <a:pt x="15099" y="15544"/>
                </a:cubicBezTo>
                <a:cubicBezTo>
                  <a:pt x="15173" y="15342"/>
                  <a:pt x="15173" y="15342"/>
                  <a:pt x="15173" y="15342"/>
                </a:cubicBezTo>
                <a:cubicBezTo>
                  <a:pt x="15248" y="15342"/>
                  <a:pt x="15173" y="15140"/>
                  <a:pt x="15248" y="15342"/>
                </a:cubicBezTo>
                <a:cubicBezTo>
                  <a:pt x="15322" y="15342"/>
                  <a:pt x="15248" y="15544"/>
                  <a:pt x="15322" y="15342"/>
                </a:cubicBezTo>
                <a:cubicBezTo>
                  <a:pt x="15396" y="15140"/>
                  <a:pt x="15470" y="14736"/>
                  <a:pt x="15470" y="14736"/>
                </a:cubicBezTo>
                <a:cubicBezTo>
                  <a:pt x="15470" y="14736"/>
                  <a:pt x="15396" y="14736"/>
                  <a:pt x="15545" y="14736"/>
                </a:cubicBezTo>
                <a:cubicBezTo>
                  <a:pt x="15693" y="14736"/>
                  <a:pt x="15693" y="14736"/>
                  <a:pt x="15842" y="14736"/>
                </a:cubicBezTo>
                <a:cubicBezTo>
                  <a:pt x="15916" y="14736"/>
                  <a:pt x="16064" y="14535"/>
                  <a:pt x="16064" y="14535"/>
                </a:cubicBezTo>
                <a:cubicBezTo>
                  <a:pt x="16138" y="14535"/>
                  <a:pt x="16213" y="14333"/>
                  <a:pt x="16213" y="14333"/>
                </a:cubicBezTo>
                <a:cubicBezTo>
                  <a:pt x="16213" y="14131"/>
                  <a:pt x="15916" y="13727"/>
                  <a:pt x="15916" y="13727"/>
                </a:cubicBezTo>
                <a:cubicBezTo>
                  <a:pt x="15916" y="13727"/>
                  <a:pt x="15767" y="13525"/>
                  <a:pt x="15990" y="13525"/>
                </a:cubicBezTo>
                <a:cubicBezTo>
                  <a:pt x="16213" y="13727"/>
                  <a:pt x="16287" y="13727"/>
                  <a:pt x="16287" y="13727"/>
                </a:cubicBezTo>
                <a:cubicBezTo>
                  <a:pt x="16361" y="13727"/>
                  <a:pt x="16361" y="13525"/>
                  <a:pt x="16435" y="13525"/>
                </a:cubicBezTo>
                <a:cubicBezTo>
                  <a:pt x="16510" y="13323"/>
                  <a:pt x="16584" y="13121"/>
                  <a:pt x="16584" y="13121"/>
                </a:cubicBezTo>
                <a:cubicBezTo>
                  <a:pt x="16658" y="13121"/>
                  <a:pt x="16806" y="13525"/>
                  <a:pt x="16806" y="13525"/>
                </a:cubicBezTo>
                <a:cubicBezTo>
                  <a:pt x="16806" y="13929"/>
                  <a:pt x="16806" y="13929"/>
                  <a:pt x="16806" y="13929"/>
                </a:cubicBezTo>
                <a:cubicBezTo>
                  <a:pt x="17029" y="13929"/>
                  <a:pt x="17029" y="13929"/>
                  <a:pt x="17029" y="13929"/>
                </a:cubicBezTo>
                <a:cubicBezTo>
                  <a:pt x="17029" y="13929"/>
                  <a:pt x="17103" y="13929"/>
                  <a:pt x="17103" y="13929"/>
                </a:cubicBezTo>
                <a:cubicBezTo>
                  <a:pt x="19924" y="14333"/>
                  <a:pt x="19924" y="14333"/>
                  <a:pt x="19924" y="14333"/>
                </a:cubicBezTo>
                <a:close/>
                <a:moveTo>
                  <a:pt x="19924" y="14333"/>
                </a:moveTo>
                <a:cubicBezTo>
                  <a:pt x="19924" y="14333"/>
                  <a:pt x="19924" y="14333"/>
                  <a:pt x="19924" y="14333"/>
                </a:cubicBezTo>
                <a:cubicBezTo>
                  <a:pt x="19924" y="14333"/>
                  <a:pt x="19924" y="14333"/>
                  <a:pt x="19924" y="14333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10" name="Shape 2310"/>
          <p:cNvSpPr/>
          <p:nvPr/>
        </p:nvSpPr>
        <p:spPr>
          <a:xfrm>
            <a:off x="8523499" y="2137883"/>
            <a:ext cx="441290" cy="331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4" h="21600" extrusionOk="0">
                <a:moveTo>
                  <a:pt x="2062" y="4011"/>
                </a:moveTo>
                <a:cubicBezTo>
                  <a:pt x="2778" y="3394"/>
                  <a:pt x="2778" y="3394"/>
                  <a:pt x="2778" y="3394"/>
                </a:cubicBezTo>
                <a:cubicBezTo>
                  <a:pt x="3136" y="2931"/>
                  <a:pt x="3136" y="2931"/>
                  <a:pt x="3136" y="2931"/>
                </a:cubicBezTo>
                <a:cubicBezTo>
                  <a:pt x="3971" y="3086"/>
                  <a:pt x="3971" y="3086"/>
                  <a:pt x="3971" y="3086"/>
                </a:cubicBezTo>
                <a:cubicBezTo>
                  <a:pt x="3971" y="3086"/>
                  <a:pt x="4568" y="2777"/>
                  <a:pt x="4687" y="2777"/>
                </a:cubicBezTo>
                <a:cubicBezTo>
                  <a:pt x="4807" y="2777"/>
                  <a:pt x="5642" y="2623"/>
                  <a:pt x="5642" y="2623"/>
                </a:cubicBezTo>
                <a:cubicBezTo>
                  <a:pt x="6120" y="2160"/>
                  <a:pt x="6120" y="2160"/>
                  <a:pt x="6120" y="2160"/>
                </a:cubicBezTo>
                <a:cubicBezTo>
                  <a:pt x="6120" y="2160"/>
                  <a:pt x="6478" y="2314"/>
                  <a:pt x="6478" y="2469"/>
                </a:cubicBezTo>
                <a:cubicBezTo>
                  <a:pt x="6597" y="2623"/>
                  <a:pt x="6955" y="3086"/>
                  <a:pt x="7074" y="3086"/>
                </a:cubicBezTo>
                <a:cubicBezTo>
                  <a:pt x="7194" y="2931"/>
                  <a:pt x="7313" y="2314"/>
                  <a:pt x="7313" y="2314"/>
                </a:cubicBezTo>
                <a:cubicBezTo>
                  <a:pt x="8029" y="2160"/>
                  <a:pt x="8029" y="2160"/>
                  <a:pt x="8029" y="2160"/>
                </a:cubicBezTo>
                <a:cubicBezTo>
                  <a:pt x="8626" y="2006"/>
                  <a:pt x="8626" y="2006"/>
                  <a:pt x="8626" y="2006"/>
                </a:cubicBezTo>
                <a:cubicBezTo>
                  <a:pt x="8626" y="2006"/>
                  <a:pt x="8626" y="1851"/>
                  <a:pt x="8745" y="1851"/>
                </a:cubicBezTo>
                <a:cubicBezTo>
                  <a:pt x="8864" y="2006"/>
                  <a:pt x="9580" y="2006"/>
                  <a:pt x="9580" y="2006"/>
                </a:cubicBezTo>
                <a:cubicBezTo>
                  <a:pt x="10296" y="2006"/>
                  <a:pt x="10296" y="2006"/>
                  <a:pt x="10296" y="2006"/>
                </a:cubicBezTo>
                <a:cubicBezTo>
                  <a:pt x="10296" y="2006"/>
                  <a:pt x="10774" y="2314"/>
                  <a:pt x="10893" y="2314"/>
                </a:cubicBezTo>
                <a:cubicBezTo>
                  <a:pt x="10893" y="2160"/>
                  <a:pt x="11251" y="1543"/>
                  <a:pt x="11251" y="1543"/>
                </a:cubicBezTo>
                <a:cubicBezTo>
                  <a:pt x="11967" y="1851"/>
                  <a:pt x="11967" y="1851"/>
                  <a:pt x="11967" y="1851"/>
                </a:cubicBezTo>
                <a:cubicBezTo>
                  <a:pt x="12086" y="1234"/>
                  <a:pt x="12086" y="1234"/>
                  <a:pt x="12086" y="1234"/>
                </a:cubicBezTo>
                <a:cubicBezTo>
                  <a:pt x="12086" y="1234"/>
                  <a:pt x="12444" y="463"/>
                  <a:pt x="12444" y="463"/>
                </a:cubicBezTo>
                <a:cubicBezTo>
                  <a:pt x="12564" y="463"/>
                  <a:pt x="13041" y="0"/>
                  <a:pt x="13041" y="0"/>
                </a:cubicBezTo>
                <a:cubicBezTo>
                  <a:pt x="13280" y="926"/>
                  <a:pt x="13280" y="926"/>
                  <a:pt x="13280" y="926"/>
                </a:cubicBezTo>
                <a:cubicBezTo>
                  <a:pt x="13757" y="1389"/>
                  <a:pt x="13757" y="1389"/>
                  <a:pt x="13757" y="1389"/>
                </a:cubicBezTo>
                <a:cubicBezTo>
                  <a:pt x="13876" y="1543"/>
                  <a:pt x="13876" y="1543"/>
                  <a:pt x="13876" y="1543"/>
                </a:cubicBezTo>
                <a:cubicBezTo>
                  <a:pt x="14354" y="2006"/>
                  <a:pt x="14354" y="2006"/>
                  <a:pt x="14354" y="2006"/>
                </a:cubicBezTo>
                <a:cubicBezTo>
                  <a:pt x="15189" y="1697"/>
                  <a:pt x="15189" y="1697"/>
                  <a:pt x="15189" y="1697"/>
                </a:cubicBezTo>
                <a:cubicBezTo>
                  <a:pt x="15666" y="1543"/>
                  <a:pt x="15666" y="1543"/>
                  <a:pt x="15666" y="1543"/>
                </a:cubicBezTo>
                <a:cubicBezTo>
                  <a:pt x="16024" y="1543"/>
                  <a:pt x="16024" y="1543"/>
                  <a:pt x="16024" y="1543"/>
                </a:cubicBezTo>
                <a:cubicBezTo>
                  <a:pt x="16144" y="1851"/>
                  <a:pt x="16144" y="1851"/>
                  <a:pt x="16144" y="1851"/>
                </a:cubicBezTo>
                <a:cubicBezTo>
                  <a:pt x="16502" y="2160"/>
                  <a:pt x="16502" y="2160"/>
                  <a:pt x="16502" y="2160"/>
                </a:cubicBezTo>
                <a:cubicBezTo>
                  <a:pt x="17099" y="2160"/>
                  <a:pt x="17099" y="2160"/>
                  <a:pt x="17099" y="2160"/>
                </a:cubicBezTo>
                <a:cubicBezTo>
                  <a:pt x="17337" y="2623"/>
                  <a:pt x="17337" y="2623"/>
                  <a:pt x="17337" y="2623"/>
                </a:cubicBezTo>
                <a:cubicBezTo>
                  <a:pt x="17815" y="2777"/>
                  <a:pt x="17815" y="2777"/>
                  <a:pt x="17815" y="2777"/>
                </a:cubicBezTo>
                <a:cubicBezTo>
                  <a:pt x="18173" y="3394"/>
                  <a:pt x="18173" y="3394"/>
                  <a:pt x="18173" y="3394"/>
                </a:cubicBezTo>
                <a:cubicBezTo>
                  <a:pt x="18531" y="3549"/>
                  <a:pt x="18531" y="3549"/>
                  <a:pt x="18531" y="3549"/>
                </a:cubicBezTo>
                <a:cubicBezTo>
                  <a:pt x="18769" y="4166"/>
                  <a:pt x="18769" y="4166"/>
                  <a:pt x="18769" y="4166"/>
                </a:cubicBezTo>
                <a:cubicBezTo>
                  <a:pt x="19247" y="4166"/>
                  <a:pt x="19247" y="4166"/>
                  <a:pt x="19247" y="4166"/>
                </a:cubicBezTo>
                <a:cubicBezTo>
                  <a:pt x="19843" y="4320"/>
                  <a:pt x="19843" y="4320"/>
                  <a:pt x="19843" y="4320"/>
                </a:cubicBezTo>
                <a:cubicBezTo>
                  <a:pt x="20201" y="4320"/>
                  <a:pt x="20201" y="4320"/>
                  <a:pt x="20201" y="4320"/>
                </a:cubicBezTo>
                <a:cubicBezTo>
                  <a:pt x="20201" y="4320"/>
                  <a:pt x="20201" y="4320"/>
                  <a:pt x="20201" y="4320"/>
                </a:cubicBezTo>
                <a:cubicBezTo>
                  <a:pt x="20321" y="4320"/>
                  <a:pt x="20321" y="4320"/>
                  <a:pt x="20321" y="4320"/>
                </a:cubicBezTo>
                <a:cubicBezTo>
                  <a:pt x="20440" y="5709"/>
                  <a:pt x="20440" y="5709"/>
                  <a:pt x="20440" y="5709"/>
                </a:cubicBezTo>
                <a:cubicBezTo>
                  <a:pt x="20201" y="6480"/>
                  <a:pt x="20201" y="6480"/>
                  <a:pt x="20201" y="6480"/>
                </a:cubicBezTo>
                <a:cubicBezTo>
                  <a:pt x="20201" y="7251"/>
                  <a:pt x="20201" y="7251"/>
                  <a:pt x="20201" y="7251"/>
                </a:cubicBezTo>
                <a:cubicBezTo>
                  <a:pt x="20559" y="7406"/>
                  <a:pt x="20559" y="7406"/>
                  <a:pt x="20559" y="7406"/>
                </a:cubicBezTo>
                <a:cubicBezTo>
                  <a:pt x="21395" y="7251"/>
                  <a:pt x="21395" y="7251"/>
                  <a:pt x="21395" y="7251"/>
                </a:cubicBezTo>
                <a:cubicBezTo>
                  <a:pt x="21514" y="7869"/>
                  <a:pt x="21514" y="7869"/>
                  <a:pt x="21514" y="7869"/>
                </a:cubicBezTo>
                <a:cubicBezTo>
                  <a:pt x="21037" y="8177"/>
                  <a:pt x="21037" y="8177"/>
                  <a:pt x="21037" y="8177"/>
                </a:cubicBezTo>
                <a:cubicBezTo>
                  <a:pt x="21156" y="8949"/>
                  <a:pt x="21156" y="8949"/>
                  <a:pt x="21156" y="8949"/>
                </a:cubicBezTo>
                <a:cubicBezTo>
                  <a:pt x="20201" y="8794"/>
                  <a:pt x="20201" y="8794"/>
                  <a:pt x="20201" y="8794"/>
                </a:cubicBezTo>
                <a:cubicBezTo>
                  <a:pt x="19843" y="9257"/>
                  <a:pt x="19843" y="9257"/>
                  <a:pt x="19843" y="9257"/>
                </a:cubicBezTo>
                <a:cubicBezTo>
                  <a:pt x="19843" y="10337"/>
                  <a:pt x="19843" y="10337"/>
                  <a:pt x="19843" y="10337"/>
                </a:cubicBezTo>
                <a:cubicBezTo>
                  <a:pt x="18889" y="10800"/>
                  <a:pt x="18889" y="10800"/>
                  <a:pt x="18889" y="10800"/>
                </a:cubicBezTo>
                <a:cubicBezTo>
                  <a:pt x="18650" y="11417"/>
                  <a:pt x="18650" y="11417"/>
                  <a:pt x="18650" y="11417"/>
                </a:cubicBezTo>
                <a:cubicBezTo>
                  <a:pt x="18650" y="12034"/>
                  <a:pt x="18650" y="12034"/>
                  <a:pt x="18650" y="12034"/>
                </a:cubicBezTo>
                <a:cubicBezTo>
                  <a:pt x="18531" y="12651"/>
                  <a:pt x="18531" y="12651"/>
                  <a:pt x="18531" y="12651"/>
                </a:cubicBezTo>
                <a:cubicBezTo>
                  <a:pt x="18650" y="13731"/>
                  <a:pt x="18650" y="13731"/>
                  <a:pt x="18650" y="13731"/>
                </a:cubicBezTo>
                <a:cubicBezTo>
                  <a:pt x="18769" y="14657"/>
                  <a:pt x="18769" y="14657"/>
                  <a:pt x="18769" y="14657"/>
                </a:cubicBezTo>
                <a:cubicBezTo>
                  <a:pt x="18769" y="14657"/>
                  <a:pt x="18531" y="15429"/>
                  <a:pt x="18411" y="15891"/>
                </a:cubicBezTo>
                <a:cubicBezTo>
                  <a:pt x="18411" y="16200"/>
                  <a:pt x="18650" y="16046"/>
                  <a:pt x="18650" y="16046"/>
                </a:cubicBezTo>
                <a:cubicBezTo>
                  <a:pt x="19247" y="16354"/>
                  <a:pt x="19247" y="16354"/>
                  <a:pt x="19247" y="16354"/>
                </a:cubicBezTo>
                <a:cubicBezTo>
                  <a:pt x="19485" y="16509"/>
                  <a:pt x="19485" y="16509"/>
                  <a:pt x="19485" y="16509"/>
                </a:cubicBezTo>
                <a:cubicBezTo>
                  <a:pt x="19247" y="17434"/>
                  <a:pt x="19247" y="17434"/>
                  <a:pt x="19247" y="17434"/>
                </a:cubicBezTo>
                <a:cubicBezTo>
                  <a:pt x="18650" y="17589"/>
                  <a:pt x="18650" y="17589"/>
                  <a:pt x="18650" y="17589"/>
                </a:cubicBezTo>
                <a:cubicBezTo>
                  <a:pt x="18769" y="16971"/>
                  <a:pt x="18769" y="16971"/>
                  <a:pt x="18769" y="16971"/>
                </a:cubicBezTo>
                <a:cubicBezTo>
                  <a:pt x="18531" y="16663"/>
                  <a:pt x="18531" y="16663"/>
                  <a:pt x="18531" y="16663"/>
                </a:cubicBezTo>
                <a:cubicBezTo>
                  <a:pt x="18173" y="17126"/>
                  <a:pt x="18173" y="17126"/>
                  <a:pt x="18173" y="17126"/>
                </a:cubicBezTo>
                <a:cubicBezTo>
                  <a:pt x="17337" y="17434"/>
                  <a:pt x="17337" y="17434"/>
                  <a:pt x="17337" y="17434"/>
                </a:cubicBezTo>
                <a:cubicBezTo>
                  <a:pt x="17337" y="17743"/>
                  <a:pt x="17337" y="17743"/>
                  <a:pt x="17337" y="17743"/>
                </a:cubicBezTo>
                <a:cubicBezTo>
                  <a:pt x="17099" y="18360"/>
                  <a:pt x="17099" y="18360"/>
                  <a:pt x="17099" y="18360"/>
                </a:cubicBezTo>
                <a:cubicBezTo>
                  <a:pt x="17099" y="18360"/>
                  <a:pt x="16621" y="18360"/>
                  <a:pt x="16383" y="18360"/>
                </a:cubicBezTo>
                <a:cubicBezTo>
                  <a:pt x="16263" y="18206"/>
                  <a:pt x="16144" y="18669"/>
                  <a:pt x="16144" y="18669"/>
                </a:cubicBezTo>
                <a:cubicBezTo>
                  <a:pt x="16383" y="19749"/>
                  <a:pt x="16383" y="19749"/>
                  <a:pt x="16383" y="19749"/>
                </a:cubicBezTo>
                <a:cubicBezTo>
                  <a:pt x="15786" y="19749"/>
                  <a:pt x="15786" y="19749"/>
                  <a:pt x="15786" y="19749"/>
                </a:cubicBezTo>
                <a:cubicBezTo>
                  <a:pt x="15308" y="20520"/>
                  <a:pt x="15308" y="20520"/>
                  <a:pt x="15308" y="20520"/>
                </a:cubicBezTo>
                <a:cubicBezTo>
                  <a:pt x="14473" y="20674"/>
                  <a:pt x="14473" y="20674"/>
                  <a:pt x="14473" y="20674"/>
                </a:cubicBezTo>
                <a:cubicBezTo>
                  <a:pt x="13757" y="20520"/>
                  <a:pt x="13757" y="20520"/>
                  <a:pt x="13757" y="20520"/>
                </a:cubicBezTo>
                <a:cubicBezTo>
                  <a:pt x="12564" y="21137"/>
                  <a:pt x="12564" y="21137"/>
                  <a:pt x="12564" y="21137"/>
                </a:cubicBezTo>
                <a:cubicBezTo>
                  <a:pt x="11490" y="21446"/>
                  <a:pt x="11490" y="21446"/>
                  <a:pt x="11490" y="21446"/>
                </a:cubicBezTo>
                <a:cubicBezTo>
                  <a:pt x="11490" y="21600"/>
                  <a:pt x="11490" y="21600"/>
                  <a:pt x="11490" y="21600"/>
                </a:cubicBezTo>
                <a:cubicBezTo>
                  <a:pt x="11370" y="20674"/>
                  <a:pt x="11370" y="20674"/>
                  <a:pt x="11370" y="20674"/>
                </a:cubicBezTo>
                <a:cubicBezTo>
                  <a:pt x="11012" y="20211"/>
                  <a:pt x="11012" y="20211"/>
                  <a:pt x="11012" y="20211"/>
                </a:cubicBezTo>
                <a:cubicBezTo>
                  <a:pt x="11012" y="20211"/>
                  <a:pt x="10654" y="19286"/>
                  <a:pt x="10654" y="19131"/>
                </a:cubicBezTo>
                <a:cubicBezTo>
                  <a:pt x="10654" y="19131"/>
                  <a:pt x="9342" y="19131"/>
                  <a:pt x="9342" y="19131"/>
                </a:cubicBezTo>
                <a:cubicBezTo>
                  <a:pt x="9342" y="19131"/>
                  <a:pt x="9103" y="18669"/>
                  <a:pt x="8984" y="18360"/>
                </a:cubicBezTo>
                <a:cubicBezTo>
                  <a:pt x="8984" y="18206"/>
                  <a:pt x="8626" y="18669"/>
                  <a:pt x="8626" y="18669"/>
                </a:cubicBezTo>
                <a:cubicBezTo>
                  <a:pt x="8148" y="18823"/>
                  <a:pt x="8148" y="18823"/>
                  <a:pt x="8148" y="18823"/>
                </a:cubicBezTo>
                <a:cubicBezTo>
                  <a:pt x="8148" y="18669"/>
                  <a:pt x="8148" y="18669"/>
                  <a:pt x="8148" y="18669"/>
                </a:cubicBezTo>
                <a:cubicBezTo>
                  <a:pt x="7790" y="18051"/>
                  <a:pt x="7790" y="18051"/>
                  <a:pt x="7790" y="18051"/>
                </a:cubicBezTo>
                <a:cubicBezTo>
                  <a:pt x="7790" y="16509"/>
                  <a:pt x="7790" y="16509"/>
                  <a:pt x="7790" y="16509"/>
                </a:cubicBezTo>
                <a:cubicBezTo>
                  <a:pt x="7790" y="16046"/>
                  <a:pt x="7790" y="16046"/>
                  <a:pt x="7790" y="16046"/>
                </a:cubicBezTo>
                <a:cubicBezTo>
                  <a:pt x="8029" y="14966"/>
                  <a:pt x="8029" y="14966"/>
                  <a:pt x="8029" y="14966"/>
                </a:cubicBezTo>
                <a:cubicBezTo>
                  <a:pt x="8029" y="14966"/>
                  <a:pt x="7790" y="14811"/>
                  <a:pt x="7671" y="14503"/>
                </a:cubicBezTo>
                <a:cubicBezTo>
                  <a:pt x="7432" y="14194"/>
                  <a:pt x="7194" y="13886"/>
                  <a:pt x="7194" y="13886"/>
                </a:cubicBezTo>
                <a:cubicBezTo>
                  <a:pt x="6955" y="13886"/>
                  <a:pt x="6955" y="13886"/>
                  <a:pt x="6955" y="13886"/>
                </a:cubicBezTo>
                <a:cubicBezTo>
                  <a:pt x="6597" y="13269"/>
                  <a:pt x="6597" y="13269"/>
                  <a:pt x="6597" y="13269"/>
                </a:cubicBezTo>
                <a:cubicBezTo>
                  <a:pt x="5762" y="13577"/>
                  <a:pt x="5762" y="13577"/>
                  <a:pt x="5762" y="13577"/>
                </a:cubicBezTo>
                <a:cubicBezTo>
                  <a:pt x="5284" y="13731"/>
                  <a:pt x="5284" y="13731"/>
                  <a:pt x="5284" y="13731"/>
                </a:cubicBezTo>
                <a:cubicBezTo>
                  <a:pt x="5045" y="14040"/>
                  <a:pt x="5045" y="14040"/>
                  <a:pt x="5045" y="14040"/>
                </a:cubicBezTo>
                <a:cubicBezTo>
                  <a:pt x="3613" y="13886"/>
                  <a:pt x="3613" y="13886"/>
                  <a:pt x="3613" y="13886"/>
                </a:cubicBezTo>
                <a:cubicBezTo>
                  <a:pt x="2897" y="13423"/>
                  <a:pt x="2897" y="13423"/>
                  <a:pt x="2897" y="13423"/>
                </a:cubicBezTo>
                <a:cubicBezTo>
                  <a:pt x="2539" y="13269"/>
                  <a:pt x="2539" y="13269"/>
                  <a:pt x="2539" y="13269"/>
                </a:cubicBezTo>
                <a:cubicBezTo>
                  <a:pt x="2062" y="12806"/>
                  <a:pt x="2062" y="12806"/>
                  <a:pt x="2062" y="12806"/>
                </a:cubicBezTo>
                <a:cubicBezTo>
                  <a:pt x="1465" y="12189"/>
                  <a:pt x="1465" y="12189"/>
                  <a:pt x="1465" y="12189"/>
                </a:cubicBezTo>
                <a:cubicBezTo>
                  <a:pt x="1346" y="11263"/>
                  <a:pt x="1346" y="11263"/>
                  <a:pt x="1346" y="11263"/>
                </a:cubicBezTo>
                <a:cubicBezTo>
                  <a:pt x="1227" y="10646"/>
                  <a:pt x="1227" y="10646"/>
                  <a:pt x="1227" y="10646"/>
                </a:cubicBezTo>
                <a:cubicBezTo>
                  <a:pt x="630" y="9874"/>
                  <a:pt x="630" y="9874"/>
                  <a:pt x="630" y="9874"/>
                </a:cubicBezTo>
                <a:cubicBezTo>
                  <a:pt x="391" y="9257"/>
                  <a:pt x="391" y="9257"/>
                  <a:pt x="391" y="9257"/>
                </a:cubicBezTo>
                <a:cubicBezTo>
                  <a:pt x="391" y="8331"/>
                  <a:pt x="391" y="8331"/>
                  <a:pt x="391" y="8331"/>
                </a:cubicBezTo>
                <a:cubicBezTo>
                  <a:pt x="33" y="7560"/>
                  <a:pt x="33" y="7560"/>
                  <a:pt x="33" y="7560"/>
                </a:cubicBezTo>
                <a:cubicBezTo>
                  <a:pt x="153" y="6789"/>
                  <a:pt x="153" y="6789"/>
                  <a:pt x="153" y="6789"/>
                </a:cubicBezTo>
                <a:cubicBezTo>
                  <a:pt x="153" y="6789"/>
                  <a:pt x="-86" y="6634"/>
                  <a:pt x="33" y="6480"/>
                </a:cubicBezTo>
                <a:cubicBezTo>
                  <a:pt x="272" y="6480"/>
                  <a:pt x="630" y="6326"/>
                  <a:pt x="630" y="6326"/>
                </a:cubicBezTo>
                <a:cubicBezTo>
                  <a:pt x="749" y="5400"/>
                  <a:pt x="749" y="5400"/>
                  <a:pt x="749" y="5400"/>
                </a:cubicBezTo>
                <a:cubicBezTo>
                  <a:pt x="869" y="5091"/>
                  <a:pt x="869" y="5091"/>
                  <a:pt x="869" y="5091"/>
                </a:cubicBezTo>
                <a:cubicBezTo>
                  <a:pt x="1346" y="4783"/>
                  <a:pt x="1346" y="4783"/>
                  <a:pt x="1346" y="4783"/>
                </a:cubicBezTo>
                <a:cubicBezTo>
                  <a:pt x="1585" y="4011"/>
                  <a:pt x="1585" y="4011"/>
                  <a:pt x="1585" y="4011"/>
                </a:cubicBezTo>
                <a:lnTo>
                  <a:pt x="2062" y="4011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11" name="Shape 2311"/>
          <p:cNvSpPr/>
          <p:nvPr/>
        </p:nvSpPr>
        <p:spPr>
          <a:xfrm>
            <a:off x="8520737" y="1712996"/>
            <a:ext cx="428733" cy="2826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2" h="21465" extrusionOk="0">
                <a:moveTo>
                  <a:pt x="4718" y="9360"/>
                </a:moveTo>
                <a:cubicBezTo>
                  <a:pt x="4841" y="9000"/>
                  <a:pt x="4841" y="9000"/>
                  <a:pt x="4841" y="9000"/>
                </a:cubicBezTo>
                <a:cubicBezTo>
                  <a:pt x="4964" y="8640"/>
                  <a:pt x="4964" y="8640"/>
                  <a:pt x="4964" y="8640"/>
                </a:cubicBezTo>
                <a:cubicBezTo>
                  <a:pt x="4964" y="8100"/>
                  <a:pt x="4964" y="8100"/>
                  <a:pt x="4964" y="8100"/>
                </a:cubicBezTo>
                <a:cubicBezTo>
                  <a:pt x="4718" y="8100"/>
                  <a:pt x="4718" y="8100"/>
                  <a:pt x="4718" y="8100"/>
                </a:cubicBezTo>
                <a:cubicBezTo>
                  <a:pt x="4596" y="7560"/>
                  <a:pt x="4596" y="7560"/>
                  <a:pt x="4596" y="7560"/>
                </a:cubicBezTo>
                <a:cubicBezTo>
                  <a:pt x="4596" y="7560"/>
                  <a:pt x="4718" y="7380"/>
                  <a:pt x="4841" y="7380"/>
                </a:cubicBezTo>
                <a:cubicBezTo>
                  <a:pt x="4841" y="7200"/>
                  <a:pt x="5209" y="7200"/>
                  <a:pt x="5209" y="7200"/>
                </a:cubicBezTo>
                <a:cubicBezTo>
                  <a:pt x="5455" y="6840"/>
                  <a:pt x="5455" y="6840"/>
                  <a:pt x="5455" y="6840"/>
                </a:cubicBezTo>
                <a:cubicBezTo>
                  <a:pt x="5455" y="6840"/>
                  <a:pt x="5332" y="6480"/>
                  <a:pt x="5577" y="6480"/>
                </a:cubicBezTo>
                <a:cubicBezTo>
                  <a:pt x="5700" y="6480"/>
                  <a:pt x="5946" y="6480"/>
                  <a:pt x="6068" y="6480"/>
                </a:cubicBezTo>
                <a:cubicBezTo>
                  <a:pt x="6191" y="6480"/>
                  <a:pt x="6314" y="6300"/>
                  <a:pt x="6314" y="6300"/>
                </a:cubicBezTo>
                <a:cubicBezTo>
                  <a:pt x="6559" y="6300"/>
                  <a:pt x="6682" y="6480"/>
                  <a:pt x="6559" y="6300"/>
                </a:cubicBezTo>
                <a:cubicBezTo>
                  <a:pt x="6559" y="6300"/>
                  <a:pt x="6559" y="6120"/>
                  <a:pt x="6437" y="5940"/>
                </a:cubicBezTo>
                <a:cubicBezTo>
                  <a:pt x="6314" y="5760"/>
                  <a:pt x="5946" y="5400"/>
                  <a:pt x="6191" y="5220"/>
                </a:cubicBezTo>
                <a:cubicBezTo>
                  <a:pt x="6314" y="5040"/>
                  <a:pt x="6437" y="5040"/>
                  <a:pt x="6559" y="5220"/>
                </a:cubicBezTo>
                <a:cubicBezTo>
                  <a:pt x="6682" y="5220"/>
                  <a:pt x="6805" y="5580"/>
                  <a:pt x="6805" y="5580"/>
                </a:cubicBezTo>
                <a:cubicBezTo>
                  <a:pt x="6805" y="4860"/>
                  <a:pt x="6805" y="4860"/>
                  <a:pt x="6805" y="4860"/>
                </a:cubicBezTo>
                <a:cubicBezTo>
                  <a:pt x="6805" y="4860"/>
                  <a:pt x="7173" y="4860"/>
                  <a:pt x="7296" y="4680"/>
                </a:cubicBezTo>
                <a:cubicBezTo>
                  <a:pt x="7296" y="4500"/>
                  <a:pt x="7173" y="4140"/>
                  <a:pt x="7173" y="4140"/>
                </a:cubicBezTo>
                <a:cubicBezTo>
                  <a:pt x="7173" y="4140"/>
                  <a:pt x="7173" y="4140"/>
                  <a:pt x="7541" y="4140"/>
                </a:cubicBezTo>
                <a:cubicBezTo>
                  <a:pt x="7909" y="3960"/>
                  <a:pt x="7787" y="3960"/>
                  <a:pt x="8032" y="3960"/>
                </a:cubicBezTo>
                <a:cubicBezTo>
                  <a:pt x="8155" y="3960"/>
                  <a:pt x="8523" y="3960"/>
                  <a:pt x="8523" y="3960"/>
                </a:cubicBezTo>
                <a:cubicBezTo>
                  <a:pt x="8523" y="3960"/>
                  <a:pt x="8768" y="3780"/>
                  <a:pt x="8646" y="3600"/>
                </a:cubicBezTo>
                <a:cubicBezTo>
                  <a:pt x="8646" y="3420"/>
                  <a:pt x="8400" y="3060"/>
                  <a:pt x="8400" y="3060"/>
                </a:cubicBezTo>
                <a:cubicBezTo>
                  <a:pt x="8400" y="3060"/>
                  <a:pt x="8523" y="2520"/>
                  <a:pt x="8523" y="2700"/>
                </a:cubicBezTo>
                <a:cubicBezTo>
                  <a:pt x="8523" y="3060"/>
                  <a:pt x="8891" y="3420"/>
                  <a:pt x="8891" y="3420"/>
                </a:cubicBezTo>
                <a:cubicBezTo>
                  <a:pt x="9137" y="3060"/>
                  <a:pt x="9137" y="3060"/>
                  <a:pt x="9137" y="3060"/>
                </a:cubicBezTo>
                <a:cubicBezTo>
                  <a:pt x="9505" y="2880"/>
                  <a:pt x="9505" y="2880"/>
                  <a:pt x="9505" y="2880"/>
                </a:cubicBezTo>
                <a:cubicBezTo>
                  <a:pt x="9873" y="2700"/>
                  <a:pt x="9873" y="2700"/>
                  <a:pt x="9873" y="2700"/>
                </a:cubicBezTo>
                <a:cubicBezTo>
                  <a:pt x="9873" y="2700"/>
                  <a:pt x="10241" y="2700"/>
                  <a:pt x="10487" y="2700"/>
                </a:cubicBezTo>
                <a:cubicBezTo>
                  <a:pt x="10609" y="2700"/>
                  <a:pt x="10977" y="2520"/>
                  <a:pt x="10977" y="2520"/>
                </a:cubicBezTo>
                <a:cubicBezTo>
                  <a:pt x="11100" y="2160"/>
                  <a:pt x="11100" y="2160"/>
                  <a:pt x="11100" y="2160"/>
                </a:cubicBezTo>
                <a:cubicBezTo>
                  <a:pt x="10609" y="1440"/>
                  <a:pt x="10609" y="1440"/>
                  <a:pt x="10609" y="1440"/>
                </a:cubicBezTo>
                <a:cubicBezTo>
                  <a:pt x="10609" y="1440"/>
                  <a:pt x="10855" y="900"/>
                  <a:pt x="10855" y="1080"/>
                </a:cubicBezTo>
                <a:cubicBezTo>
                  <a:pt x="10977" y="1260"/>
                  <a:pt x="10977" y="1620"/>
                  <a:pt x="11100" y="1620"/>
                </a:cubicBezTo>
                <a:cubicBezTo>
                  <a:pt x="11223" y="1620"/>
                  <a:pt x="11346" y="1800"/>
                  <a:pt x="11468" y="1620"/>
                </a:cubicBezTo>
                <a:cubicBezTo>
                  <a:pt x="11468" y="1440"/>
                  <a:pt x="11468" y="900"/>
                  <a:pt x="11468" y="900"/>
                </a:cubicBezTo>
                <a:cubicBezTo>
                  <a:pt x="11468" y="900"/>
                  <a:pt x="11346" y="720"/>
                  <a:pt x="11468" y="720"/>
                </a:cubicBezTo>
                <a:cubicBezTo>
                  <a:pt x="11591" y="900"/>
                  <a:pt x="11837" y="1260"/>
                  <a:pt x="11837" y="1260"/>
                </a:cubicBezTo>
                <a:cubicBezTo>
                  <a:pt x="12205" y="1260"/>
                  <a:pt x="12205" y="1260"/>
                  <a:pt x="12205" y="1260"/>
                </a:cubicBezTo>
                <a:cubicBezTo>
                  <a:pt x="12573" y="720"/>
                  <a:pt x="12573" y="720"/>
                  <a:pt x="12573" y="720"/>
                </a:cubicBezTo>
                <a:cubicBezTo>
                  <a:pt x="12696" y="1080"/>
                  <a:pt x="12696" y="1080"/>
                  <a:pt x="12696" y="1080"/>
                </a:cubicBezTo>
                <a:cubicBezTo>
                  <a:pt x="12696" y="1080"/>
                  <a:pt x="12941" y="900"/>
                  <a:pt x="13064" y="900"/>
                </a:cubicBezTo>
                <a:cubicBezTo>
                  <a:pt x="13187" y="900"/>
                  <a:pt x="13187" y="720"/>
                  <a:pt x="13309" y="720"/>
                </a:cubicBezTo>
                <a:cubicBezTo>
                  <a:pt x="13432" y="720"/>
                  <a:pt x="13677" y="900"/>
                  <a:pt x="13677" y="900"/>
                </a:cubicBezTo>
                <a:cubicBezTo>
                  <a:pt x="14291" y="1080"/>
                  <a:pt x="14291" y="1080"/>
                  <a:pt x="14291" y="1080"/>
                </a:cubicBezTo>
                <a:cubicBezTo>
                  <a:pt x="14537" y="540"/>
                  <a:pt x="14537" y="540"/>
                  <a:pt x="14537" y="540"/>
                </a:cubicBezTo>
                <a:cubicBezTo>
                  <a:pt x="15150" y="900"/>
                  <a:pt x="15150" y="900"/>
                  <a:pt x="15150" y="900"/>
                </a:cubicBezTo>
                <a:cubicBezTo>
                  <a:pt x="15641" y="1260"/>
                  <a:pt x="15641" y="1260"/>
                  <a:pt x="15641" y="1260"/>
                </a:cubicBezTo>
                <a:cubicBezTo>
                  <a:pt x="16255" y="1260"/>
                  <a:pt x="16255" y="1260"/>
                  <a:pt x="16255" y="1260"/>
                </a:cubicBezTo>
                <a:cubicBezTo>
                  <a:pt x="16255" y="1260"/>
                  <a:pt x="16746" y="900"/>
                  <a:pt x="16868" y="900"/>
                </a:cubicBezTo>
                <a:cubicBezTo>
                  <a:pt x="17114" y="720"/>
                  <a:pt x="17605" y="720"/>
                  <a:pt x="17605" y="720"/>
                </a:cubicBezTo>
                <a:cubicBezTo>
                  <a:pt x="17605" y="720"/>
                  <a:pt x="17727" y="720"/>
                  <a:pt x="17973" y="720"/>
                </a:cubicBezTo>
                <a:cubicBezTo>
                  <a:pt x="18218" y="540"/>
                  <a:pt x="18832" y="540"/>
                  <a:pt x="18832" y="540"/>
                </a:cubicBezTo>
                <a:cubicBezTo>
                  <a:pt x="19200" y="0"/>
                  <a:pt x="19200" y="0"/>
                  <a:pt x="19200" y="0"/>
                </a:cubicBezTo>
                <a:cubicBezTo>
                  <a:pt x="19814" y="360"/>
                  <a:pt x="19814" y="360"/>
                  <a:pt x="19814" y="360"/>
                </a:cubicBezTo>
                <a:cubicBezTo>
                  <a:pt x="19814" y="720"/>
                  <a:pt x="19814" y="720"/>
                  <a:pt x="19814" y="720"/>
                </a:cubicBezTo>
                <a:cubicBezTo>
                  <a:pt x="19200" y="1440"/>
                  <a:pt x="19200" y="1440"/>
                  <a:pt x="19200" y="1440"/>
                </a:cubicBezTo>
                <a:cubicBezTo>
                  <a:pt x="19200" y="2700"/>
                  <a:pt x="19200" y="2700"/>
                  <a:pt x="19200" y="2700"/>
                </a:cubicBezTo>
                <a:cubicBezTo>
                  <a:pt x="19077" y="4500"/>
                  <a:pt x="18709" y="5400"/>
                  <a:pt x="18587" y="6480"/>
                </a:cubicBezTo>
                <a:cubicBezTo>
                  <a:pt x="18464" y="7020"/>
                  <a:pt x="18218" y="7200"/>
                  <a:pt x="18587" y="8100"/>
                </a:cubicBezTo>
                <a:cubicBezTo>
                  <a:pt x="18832" y="8460"/>
                  <a:pt x="18832" y="9720"/>
                  <a:pt x="19323" y="10440"/>
                </a:cubicBezTo>
                <a:cubicBezTo>
                  <a:pt x="19568" y="10800"/>
                  <a:pt x="19323" y="11700"/>
                  <a:pt x="19691" y="12060"/>
                </a:cubicBezTo>
                <a:cubicBezTo>
                  <a:pt x="19691" y="12060"/>
                  <a:pt x="19691" y="12240"/>
                  <a:pt x="19814" y="12600"/>
                </a:cubicBezTo>
                <a:cubicBezTo>
                  <a:pt x="20059" y="12960"/>
                  <a:pt x="20059" y="12780"/>
                  <a:pt x="20182" y="12960"/>
                </a:cubicBezTo>
                <a:cubicBezTo>
                  <a:pt x="20182" y="12960"/>
                  <a:pt x="20427" y="13140"/>
                  <a:pt x="20550" y="13320"/>
                </a:cubicBezTo>
                <a:cubicBezTo>
                  <a:pt x="20673" y="13500"/>
                  <a:pt x="20673" y="13860"/>
                  <a:pt x="20673" y="14040"/>
                </a:cubicBezTo>
                <a:cubicBezTo>
                  <a:pt x="20673" y="14220"/>
                  <a:pt x="20796" y="14400"/>
                  <a:pt x="20796" y="14400"/>
                </a:cubicBezTo>
                <a:cubicBezTo>
                  <a:pt x="20796" y="14400"/>
                  <a:pt x="20918" y="14220"/>
                  <a:pt x="20918" y="14400"/>
                </a:cubicBezTo>
                <a:cubicBezTo>
                  <a:pt x="20918" y="14580"/>
                  <a:pt x="20796" y="14220"/>
                  <a:pt x="20918" y="14580"/>
                </a:cubicBezTo>
                <a:cubicBezTo>
                  <a:pt x="21164" y="14940"/>
                  <a:pt x="21532" y="14940"/>
                  <a:pt x="21532" y="14940"/>
                </a:cubicBezTo>
                <a:cubicBezTo>
                  <a:pt x="21409" y="15660"/>
                  <a:pt x="21409" y="15660"/>
                  <a:pt x="21409" y="15660"/>
                </a:cubicBezTo>
                <a:cubicBezTo>
                  <a:pt x="21164" y="15840"/>
                  <a:pt x="21164" y="15840"/>
                  <a:pt x="21164" y="15840"/>
                </a:cubicBezTo>
                <a:cubicBezTo>
                  <a:pt x="21164" y="15840"/>
                  <a:pt x="20550" y="15840"/>
                  <a:pt x="20550" y="16200"/>
                </a:cubicBezTo>
                <a:cubicBezTo>
                  <a:pt x="20550" y="16380"/>
                  <a:pt x="20550" y="17100"/>
                  <a:pt x="20550" y="17100"/>
                </a:cubicBezTo>
                <a:cubicBezTo>
                  <a:pt x="20182" y="17640"/>
                  <a:pt x="20182" y="17640"/>
                  <a:pt x="20182" y="17640"/>
                </a:cubicBezTo>
                <a:cubicBezTo>
                  <a:pt x="20182" y="17640"/>
                  <a:pt x="20427" y="18360"/>
                  <a:pt x="20427" y="18540"/>
                </a:cubicBezTo>
                <a:cubicBezTo>
                  <a:pt x="20427" y="18720"/>
                  <a:pt x="20550" y="18720"/>
                  <a:pt x="20550" y="18720"/>
                </a:cubicBezTo>
                <a:cubicBezTo>
                  <a:pt x="20182" y="18900"/>
                  <a:pt x="20182" y="18900"/>
                  <a:pt x="20182" y="18900"/>
                </a:cubicBezTo>
                <a:cubicBezTo>
                  <a:pt x="19691" y="18900"/>
                  <a:pt x="19691" y="18900"/>
                  <a:pt x="19691" y="18900"/>
                </a:cubicBezTo>
                <a:cubicBezTo>
                  <a:pt x="18709" y="18540"/>
                  <a:pt x="18709" y="18540"/>
                  <a:pt x="18709" y="18540"/>
                </a:cubicBezTo>
                <a:cubicBezTo>
                  <a:pt x="18464" y="19080"/>
                  <a:pt x="18464" y="19080"/>
                  <a:pt x="18464" y="19080"/>
                </a:cubicBezTo>
                <a:cubicBezTo>
                  <a:pt x="18218" y="19080"/>
                  <a:pt x="18218" y="19080"/>
                  <a:pt x="18218" y="19080"/>
                </a:cubicBezTo>
                <a:cubicBezTo>
                  <a:pt x="18218" y="19080"/>
                  <a:pt x="18096" y="19440"/>
                  <a:pt x="17850" y="19620"/>
                </a:cubicBezTo>
                <a:cubicBezTo>
                  <a:pt x="17727" y="19800"/>
                  <a:pt x="17605" y="19980"/>
                  <a:pt x="17482" y="19980"/>
                </a:cubicBezTo>
                <a:cubicBezTo>
                  <a:pt x="17237" y="20160"/>
                  <a:pt x="16991" y="19800"/>
                  <a:pt x="16991" y="19800"/>
                </a:cubicBezTo>
                <a:cubicBezTo>
                  <a:pt x="16623" y="19620"/>
                  <a:pt x="16623" y="19620"/>
                  <a:pt x="16623" y="19620"/>
                </a:cubicBezTo>
                <a:cubicBezTo>
                  <a:pt x="16255" y="18900"/>
                  <a:pt x="16255" y="18900"/>
                  <a:pt x="16255" y="18900"/>
                </a:cubicBezTo>
                <a:cubicBezTo>
                  <a:pt x="15150" y="17820"/>
                  <a:pt x="15150" y="17820"/>
                  <a:pt x="15150" y="17820"/>
                </a:cubicBezTo>
                <a:cubicBezTo>
                  <a:pt x="14537" y="17460"/>
                  <a:pt x="14537" y="17460"/>
                  <a:pt x="14537" y="17460"/>
                </a:cubicBezTo>
                <a:cubicBezTo>
                  <a:pt x="14046" y="17280"/>
                  <a:pt x="14046" y="17280"/>
                  <a:pt x="14046" y="17280"/>
                </a:cubicBezTo>
                <a:cubicBezTo>
                  <a:pt x="13432" y="17280"/>
                  <a:pt x="13432" y="17280"/>
                  <a:pt x="13432" y="17280"/>
                </a:cubicBezTo>
                <a:cubicBezTo>
                  <a:pt x="12941" y="16920"/>
                  <a:pt x="12941" y="16920"/>
                  <a:pt x="12941" y="16920"/>
                </a:cubicBezTo>
                <a:cubicBezTo>
                  <a:pt x="12450" y="16920"/>
                  <a:pt x="12450" y="16920"/>
                  <a:pt x="12450" y="16920"/>
                </a:cubicBezTo>
                <a:cubicBezTo>
                  <a:pt x="11837" y="16560"/>
                  <a:pt x="11837" y="16560"/>
                  <a:pt x="11837" y="16560"/>
                </a:cubicBezTo>
                <a:cubicBezTo>
                  <a:pt x="11346" y="17100"/>
                  <a:pt x="11346" y="17100"/>
                  <a:pt x="11346" y="17100"/>
                </a:cubicBezTo>
                <a:cubicBezTo>
                  <a:pt x="10732" y="17640"/>
                  <a:pt x="10732" y="17640"/>
                  <a:pt x="10732" y="17640"/>
                </a:cubicBezTo>
                <a:cubicBezTo>
                  <a:pt x="10118" y="18540"/>
                  <a:pt x="10118" y="18540"/>
                  <a:pt x="10118" y="18540"/>
                </a:cubicBezTo>
                <a:cubicBezTo>
                  <a:pt x="10118" y="18540"/>
                  <a:pt x="9750" y="19080"/>
                  <a:pt x="9505" y="19260"/>
                </a:cubicBezTo>
                <a:cubicBezTo>
                  <a:pt x="9382" y="19080"/>
                  <a:pt x="9382" y="19080"/>
                  <a:pt x="9382" y="19080"/>
                </a:cubicBezTo>
                <a:cubicBezTo>
                  <a:pt x="9382" y="19080"/>
                  <a:pt x="9382" y="18540"/>
                  <a:pt x="9505" y="18180"/>
                </a:cubicBezTo>
                <a:cubicBezTo>
                  <a:pt x="9627" y="18000"/>
                  <a:pt x="9627" y="17640"/>
                  <a:pt x="9627" y="17460"/>
                </a:cubicBezTo>
                <a:cubicBezTo>
                  <a:pt x="9627" y="17280"/>
                  <a:pt x="9627" y="16920"/>
                  <a:pt x="9505" y="16560"/>
                </a:cubicBezTo>
                <a:cubicBezTo>
                  <a:pt x="9505" y="16200"/>
                  <a:pt x="9382" y="15660"/>
                  <a:pt x="9382" y="15660"/>
                </a:cubicBezTo>
                <a:cubicBezTo>
                  <a:pt x="9750" y="15300"/>
                  <a:pt x="9750" y="15300"/>
                  <a:pt x="9750" y="15300"/>
                </a:cubicBezTo>
                <a:cubicBezTo>
                  <a:pt x="9505" y="14400"/>
                  <a:pt x="9505" y="14400"/>
                  <a:pt x="9505" y="14400"/>
                </a:cubicBezTo>
                <a:cubicBezTo>
                  <a:pt x="9259" y="14400"/>
                  <a:pt x="9259" y="14400"/>
                  <a:pt x="9259" y="14400"/>
                </a:cubicBezTo>
                <a:cubicBezTo>
                  <a:pt x="8891" y="14400"/>
                  <a:pt x="8891" y="14400"/>
                  <a:pt x="8891" y="14400"/>
                </a:cubicBezTo>
                <a:cubicBezTo>
                  <a:pt x="8646" y="14940"/>
                  <a:pt x="8646" y="14940"/>
                  <a:pt x="8646" y="14940"/>
                </a:cubicBezTo>
                <a:cubicBezTo>
                  <a:pt x="8646" y="14940"/>
                  <a:pt x="8768" y="15300"/>
                  <a:pt x="8768" y="15480"/>
                </a:cubicBezTo>
                <a:cubicBezTo>
                  <a:pt x="8646" y="15660"/>
                  <a:pt x="8400" y="15660"/>
                  <a:pt x="8400" y="15660"/>
                </a:cubicBezTo>
                <a:cubicBezTo>
                  <a:pt x="8277" y="15840"/>
                  <a:pt x="8277" y="16380"/>
                  <a:pt x="8277" y="16380"/>
                </a:cubicBezTo>
                <a:cubicBezTo>
                  <a:pt x="7787" y="15660"/>
                  <a:pt x="7787" y="15660"/>
                  <a:pt x="7787" y="15660"/>
                </a:cubicBezTo>
                <a:cubicBezTo>
                  <a:pt x="7787" y="15660"/>
                  <a:pt x="7541" y="15660"/>
                  <a:pt x="7418" y="15480"/>
                </a:cubicBezTo>
                <a:cubicBezTo>
                  <a:pt x="7296" y="15480"/>
                  <a:pt x="7050" y="15480"/>
                  <a:pt x="7050" y="15480"/>
                </a:cubicBezTo>
                <a:cubicBezTo>
                  <a:pt x="7050" y="15480"/>
                  <a:pt x="7050" y="15480"/>
                  <a:pt x="6927" y="15480"/>
                </a:cubicBezTo>
                <a:cubicBezTo>
                  <a:pt x="6682" y="15480"/>
                  <a:pt x="6682" y="15480"/>
                  <a:pt x="6559" y="15120"/>
                </a:cubicBezTo>
                <a:cubicBezTo>
                  <a:pt x="6437" y="14760"/>
                  <a:pt x="6068" y="13860"/>
                  <a:pt x="6068" y="13860"/>
                </a:cubicBezTo>
                <a:cubicBezTo>
                  <a:pt x="6068" y="13860"/>
                  <a:pt x="5946" y="13500"/>
                  <a:pt x="5823" y="13500"/>
                </a:cubicBezTo>
                <a:cubicBezTo>
                  <a:pt x="5823" y="13500"/>
                  <a:pt x="5700" y="13860"/>
                  <a:pt x="5700" y="13860"/>
                </a:cubicBezTo>
                <a:cubicBezTo>
                  <a:pt x="5577" y="13860"/>
                  <a:pt x="5577" y="13500"/>
                  <a:pt x="5577" y="13320"/>
                </a:cubicBezTo>
                <a:cubicBezTo>
                  <a:pt x="5577" y="13140"/>
                  <a:pt x="5577" y="12960"/>
                  <a:pt x="5577" y="12600"/>
                </a:cubicBezTo>
                <a:cubicBezTo>
                  <a:pt x="5577" y="12240"/>
                  <a:pt x="5455" y="11880"/>
                  <a:pt x="5577" y="11880"/>
                </a:cubicBezTo>
                <a:cubicBezTo>
                  <a:pt x="5577" y="11880"/>
                  <a:pt x="5700" y="12060"/>
                  <a:pt x="5823" y="12060"/>
                </a:cubicBezTo>
                <a:cubicBezTo>
                  <a:pt x="5946" y="12060"/>
                  <a:pt x="5946" y="11700"/>
                  <a:pt x="5946" y="11700"/>
                </a:cubicBezTo>
                <a:cubicBezTo>
                  <a:pt x="6068" y="11700"/>
                  <a:pt x="6191" y="11880"/>
                  <a:pt x="6191" y="11880"/>
                </a:cubicBezTo>
                <a:cubicBezTo>
                  <a:pt x="6314" y="11880"/>
                  <a:pt x="6437" y="11880"/>
                  <a:pt x="6437" y="11880"/>
                </a:cubicBezTo>
                <a:cubicBezTo>
                  <a:pt x="6559" y="11700"/>
                  <a:pt x="6559" y="11700"/>
                  <a:pt x="6559" y="11520"/>
                </a:cubicBezTo>
                <a:cubicBezTo>
                  <a:pt x="6559" y="11340"/>
                  <a:pt x="6437" y="11160"/>
                  <a:pt x="6437" y="11160"/>
                </a:cubicBezTo>
                <a:cubicBezTo>
                  <a:pt x="6314" y="11160"/>
                  <a:pt x="5577" y="11700"/>
                  <a:pt x="5577" y="11700"/>
                </a:cubicBezTo>
                <a:cubicBezTo>
                  <a:pt x="5087" y="11700"/>
                  <a:pt x="5087" y="11700"/>
                  <a:pt x="5087" y="11700"/>
                </a:cubicBezTo>
                <a:cubicBezTo>
                  <a:pt x="5332" y="11340"/>
                  <a:pt x="5332" y="11340"/>
                  <a:pt x="5332" y="11340"/>
                </a:cubicBezTo>
                <a:cubicBezTo>
                  <a:pt x="5087" y="10980"/>
                  <a:pt x="5087" y="10980"/>
                  <a:pt x="5087" y="10980"/>
                </a:cubicBezTo>
                <a:cubicBezTo>
                  <a:pt x="5087" y="10620"/>
                  <a:pt x="5087" y="10620"/>
                  <a:pt x="5087" y="10620"/>
                </a:cubicBezTo>
                <a:cubicBezTo>
                  <a:pt x="4841" y="10440"/>
                  <a:pt x="4841" y="10440"/>
                  <a:pt x="4841" y="10440"/>
                </a:cubicBezTo>
                <a:cubicBezTo>
                  <a:pt x="4964" y="10080"/>
                  <a:pt x="4964" y="10080"/>
                  <a:pt x="4964" y="10080"/>
                </a:cubicBezTo>
                <a:cubicBezTo>
                  <a:pt x="5209" y="10080"/>
                  <a:pt x="5209" y="10080"/>
                  <a:pt x="5209" y="10080"/>
                </a:cubicBezTo>
                <a:cubicBezTo>
                  <a:pt x="5455" y="9900"/>
                  <a:pt x="5455" y="9900"/>
                  <a:pt x="5455" y="9900"/>
                </a:cubicBezTo>
                <a:cubicBezTo>
                  <a:pt x="5455" y="9180"/>
                  <a:pt x="5455" y="9180"/>
                  <a:pt x="5455" y="9180"/>
                </a:cubicBezTo>
                <a:cubicBezTo>
                  <a:pt x="5209" y="9360"/>
                  <a:pt x="5209" y="9360"/>
                  <a:pt x="5209" y="9360"/>
                </a:cubicBezTo>
                <a:cubicBezTo>
                  <a:pt x="5332" y="9720"/>
                  <a:pt x="5332" y="9720"/>
                  <a:pt x="5332" y="9720"/>
                </a:cubicBezTo>
                <a:cubicBezTo>
                  <a:pt x="4841" y="9720"/>
                  <a:pt x="4841" y="9720"/>
                  <a:pt x="4841" y="9720"/>
                </a:cubicBezTo>
                <a:cubicBezTo>
                  <a:pt x="4718" y="9360"/>
                  <a:pt x="4718" y="9360"/>
                  <a:pt x="4718" y="9360"/>
                </a:cubicBezTo>
                <a:close/>
                <a:moveTo>
                  <a:pt x="2755" y="18540"/>
                </a:moveTo>
                <a:cubicBezTo>
                  <a:pt x="2755" y="18540"/>
                  <a:pt x="2755" y="18540"/>
                  <a:pt x="2755" y="18540"/>
                </a:cubicBezTo>
                <a:cubicBezTo>
                  <a:pt x="2755" y="18540"/>
                  <a:pt x="3000" y="18540"/>
                  <a:pt x="3000" y="18540"/>
                </a:cubicBezTo>
                <a:cubicBezTo>
                  <a:pt x="3000" y="18540"/>
                  <a:pt x="3123" y="18720"/>
                  <a:pt x="3000" y="18720"/>
                </a:cubicBezTo>
                <a:cubicBezTo>
                  <a:pt x="3000" y="18900"/>
                  <a:pt x="3123" y="18900"/>
                  <a:pt x="3000" y="18900"/>
                </a:cubicBezTo>
                <a:cubicBezTo>
                  <a:pt x="2877" y="18900"/>
                  <a:pt x="2632" y="19080"/>
                  <a:pt x="2632" y="18900"/>
                </a:cubicBezTo>
                <a:cubicBezTo>
                  <a:pt x="2632" y="18900"/>
                  <a:pt x="2755" y="18720"/>
                  <a:pt x="2755" y="18720"/>
                </a:cubicBezTo>
                <a:cubicBezTo>
                  <a:pt x="2755" y="18540"/>
                  <a:pt x="2755" y="18540"/>
                  <a:pt x="2755" y="18540"/>
                </a:cubicBezTo>
                <a:close/>
                <a:moveTo>
                  <a:pt x="7787" y="17100"/>
                </a:moveTo>
                <a:cubicBezTo>
                  <a:pt x="7787" y="17100"/>
                  <a:pt x="7787" y="17100"/>
                  <a:pt x="7787" y="17100"/>
                </a:cubicBezTo>
                <a:cubicBezTo>
                  <a:pt x="7787" y="17100"/>
                  <a:pt x="7664" y="17640"/>
                  <a:pt x="7787" y="17640"/>
                </a:cubicBezTo>
                <a:cubicBezTo>
                  <a:pt x="7787" y="17640"/>
                  <a:pt x="7909" y="17640"/>
                  <a:pt x="8032" y="17640"/>
                </a:cubicBezTo>
                <a:cubicBezTo>
                  <a:pt x="8155" y="17460"/>
                  <a:pt x="8155" y="17460"/>
                  <a:pt x="8155" y="17460"/>
                </a:cubicBezTo>
                <a:cubicBezTo>
                  <a:pt x="8155" y="17280"/>
                  <a:pt x="8155" y="17100"/>
                  <a:pt x="8155" y="17100"/>
                </a:cubicBezTo>
                <a:cubicBezTo>
                  <a:pt x="7787" y="17100"/>
                  <a:pt x="7787" y="17100"/>
                  <a:pt x="7787" y="17100"/>
                </a:cubicBezTo>
                <a:close/>
                <a:moveTo>
                  <a:pt x="1037" y="16380"/>
                </a:moveTo>
                <a:cubicBezTo>
                  <a:pt x="1037" y="16380"/>
                  <a:pt x="1037" y="16380"/>
                  <a:pt x="1037" y="16380"/>
                </a:cubicBezTo>
                <a:cubicBezTo>
                  <a:pt x="914" y="16560"/>
                  <a:pt x="914" y="16560"/>
                  <a:pt x="914" y="16560"/>
                </a:cubicBezTo>
                <a:cubicBezTo>
                  <a:pt x="914" y="16560"/>
                  <a:pt x="791" y="16020"/>
                  <a:pt x="791" y="15840"/>
                </a:cubicBezTo>
                <a:cubicBezTo>
                  <a:pt x="791" y="15840"/>
                  <a:pt x="546" y="15660"/>
                  <a:pt x="546" y="15660"/>
                </a:cubicBezTo>
                <a:cubicBezTo>
                  <a:pt x="546" y="15660"/>
                  <a:pt x="423" y="15660"/>
                  <a:pt x="423" y="15660"/>
                </a:cubicBezTo>
                <a:cubicBezTo>
                  <a:pt x="300" y="15660"/>
                  <a:pt x="300" y="15840"/>
                  <a:pt x="300" y="15840"/>
                </a:cubicBezTo>
                <a:cubicBezTo>
                  <a:pt x="177" y="15840"/>
                  <a:pt x="177" y="15840"/>
                  <a:pt x="177" y="15840"/>
                </a:cubicBezTo>
                <a:cubicBezTo>
                  <a:pt x="177" y="15840"/>
                  <a:pt x="55" y="15840"/>
                  <a:pt x="55" y="15840"/>
                </a:cubicBezTo>
                <a:cubicBezTo>
                  <a:pt x="-68" y="16020"/>
                  <a:pt x="55" y="16200"/>
                  <a:pt x="55" y="16200"/>
                </a:cubicBezTo>
                <a:cubicBezTo>
                  <a:pt x="55" y="16200"/>
                  <a:pt x="177" y="16200"/>
                  <a:pt x="300" y="16380"/>
                </a:cubicBezTo>
                <a:cubicBezTo>
                  <a:pt x="423" y="16380"/>
                  <a:pt x="423" y="16380"/>
                  <a:pt x="423" y="16380"/>
                </a:cubicBezTo>
                <a:cubicBezTo>
                  <a:pt x="423" y="16380"/>
                  <a:pt x="668" y="16740"/>
                  <a:pt x="791" y="16920"/>
                </a:cubicBezTo>
                <a:cubicBezTo>
                  <a:pt x="791" y="16920"/>
                  <a:pt x="791" y="17100"/>
                  <a:pt x="791" y="17100"/>
                </a:cubicBezTo>
                <a:cubicBezTo>
                  <a:pt x="423" y="17460"/>
                  <a:pt x="423" y="17460"/>
                  <a:pt x="423" y="17460"/>
                </a:cubicBezTo>
                <a:cubicBezTo>
                  <a:pt x="423" y="17460"/>
                  <a:pt x="546" y="17640"/>
                  <a:pt x="546" y="17640"/>
                </a:cubicBezTo>
                <a:cubicBezTo>
                  <a:pt x="668" y="17640"/>
                  <a:pt x="423" y="17820"/>
                  <a:pt x="423" y="17820"/>
                </a:cubicBezTo>
                <a:cubicBezTo>
                  <a:pt x="423" y="17820"/>
                  <a:pt x="423" y="18180"/>
                  <a:pt x="423" y="18180"/>
                </a:cubicBezTo>
                <a:cubicBezTo>
                  <a:pt x="423" y="18180"/>
                  <a:pt x="546" y="18360"/>
                  <a:pt x="791" y="18360"/>
                </a:cubicBezTo>
                <a:cubicBezTo>
                  <a:pt x="1037" y="18540"/>
                  <a:pt x="1037" y="18360"/>
                  <a:pt x="1037" y="18360"/>
                </a:cubicBezTo>
                <a:cubicBezTo>
                  <a:pt x="1159" y="18540"/>
                  <a:pt x="1159" y="18540"/>
                  <a:pt x="1159" y="18540"/>
                </a:cubicBezTo>
                <a:cubicBezTo>
                  <a:pt x="1159" y="18720"/>
                  <a:pt x="1159" y="18720"/>
                  <a:pt x="1159" y="18720"/>
                </a:cubicBezTo>
                <a:cubicBezTo>
                  <a:pt x="1282" y="18900"/>
                  <a:pt x="1282" y="18900"/>
                  <a:pt x="1282" y="18900"/>
                </a:cubicBezTo>
                <a:cubicBezTo>
                  <a:pt x="1650" y="19080"/>
                  <a:pt x="1650" y="19080"/>
                  <a:pt x="1650" y="19080"/>
                </a:cubicBezTo>
                <a:cubicBezTo>
                  <a:pt x="1650" y="19260"/>
                  <a:pt x="1650" y="19260"/>
                  <a:pt x="1650" y="19260"/>
                </a:cubicBezTo>
                <a:cubicBezTo>
                  <a:pt x="1650" y="19800"/>
                  <a:pt x="1650" y="19800"/>
                  <a:pt x="1650" y="19800"/>
                </a:cubicBezTo>
                <a:cubicBezTo>
                  <a:pt x="1650" y="19800"/>
                  <a:pt x="1527" y="19800"/>
                  <a:pt x="1405" y="19800"/>
                </a:cubicBezTo>
                <a:cubicBezTo>
                  <a:pt x="1405" y="19980"/>
                  <a:pt x="1405" y="20160"/>
                  <a:pt x="1282" y="20160"/>
                </a:cubicBezTo>
                <a:cubicBezTo>
                  <a:pt x="1282" y="20160"/>
                  <a:pt x="1282" y="20520"/>
                  <a:pt x="1159" y="20700"/>
                </a:cubicBezTo>
                <a:cubicBezTo>
                  <a:pt x="1159" y="20880"/>
                  <a:pt x="1282" y="21060"/>
                  <a:pt x="1282" y="21240"/>
                </a:cubicBezTo>
                <a:cubicBezTo>
                  <a:pt x="1282" y="21600"/>
                  <a:pt x="1405" y="21420"/>
                  <a:pt x="1527" y="21420"/>
                </a:cubicBezTo>
                <a:cubicBezTo>
                  <a:pt x="1527" y="21420"/>
                  <a:pt x="1650" y="21240"/>
                  <a:pt x="1650" y="21240"/>
                </a:cubicBezTo>
                <a:cubicBezTo>
                  <a:pt x="1773" y="21240"/>
                  <a:pt x="1896" y="20880"/>
                  <a:pt x="2018" y="20700"/>
                </a:cubicBezTo>
                <a:cubicBezTo>
                  <a:pt x="2018" y="20520"/>
                  <a:pt x="2018" y="20340"/>
                  <a:pt x="2018" y="20340"/>
                </a:cubicBezTo>
                <a:cubicBezTo>
                  <a:pt x="1896" y="20160"/>
                  <a:pt x="2018" y="19800"/>
                  <a:pt x="2018" y="19800"/>
                </a:cubicBezTo>
                <a:cubicBezTo>
                  <a:pt x="2018" y="19620"/>
                  <a:pt x="2018" y="19620"/>
                  <a:pt x="2018" y="19620"/>
                </a:cubicBezTo>
                <a:cubicBezTo>
                  <a:pt x="1896" y="18900"/>
                  <a:pt x="1896" y="18900"/>
                  <a:pt x="1896" y="18900"/>
                </a:cubicBezTo>
                <a:cubicBezTo>
                  <a:pt x="2141" y="18180"/>
                  <a:pt x="2141" y="18180"/>
                  <a:pt x="2141" y="18180"/>
                </a:cubicBezTo>
                <a:cubicBezTo>
                  <a:pt x="2387" y="18180"/>
                  <a:pt x="2387" y="18180"/>
                  <a:pt x="2387" y="18180"/>
                </a:cubicBezTo>
                <a:cubicBezTo>
                  <a:pt x="2755" y="17820"/>
                  <a:pt x="2755" y="17820"/>
                  <a:pt x="2755" y="17820"/>
                </a:cubicBezTo>
                <a:cubicBezTo>
                  <a:pt x="2755" y="17820"/>
                  <a:pt x="2755" y="17820"/>
                  <a:pt x="2755" y="17820"/>
                </a:cubicBezTo>
                <a:cubicBezTo>
                  <a:pt x="2755" y="17820"/>
                  <a:pt x="2877" y="17820"/>
                  <a:pt x="3000" y="17640"/>
                </a:cubicBezTo>
                <a:cubicBezTo>
                  <a:pt x="3246" y="17640"/>
                  <a:pt x="3123" y="17820"/>
                  <a:pt x="3246" y="17820"/>
                </a:cubicBezTo>
                <a:cubicBezTo>
                  <a:pt x="3246" y="18000"/>
                  <a:pt x="3368" y="18000"/>
                  <a:pt x="3491" y="18000"/>
                </a:cubicBezTo>
                <a:cubicBezTo>
                  <a:pt x="3491" y="18000"/>
                  <a:pt x="3614" y="17640"/>
                  <a:pt x="3614" y="17640"/>
                </a:cubicBezTo>
                <a:cubicBezTo>
                  <a:pt x="3614" y="17460"/>
                  <a:pt x="3491" y="17460"/>
                  <a:pt x="3491" y="17460"/>
                </a:cubicBezTo>
                <a:cubicBezTo>
                  <a:pt x="3368" y="17100"/>
                  <a:pt x="3368" y="17100"/>
                  <a:pt x="3368" y="17100"/>
                </a:cubicBezTo>
                <a:cubicBezTo>
                  <a:pt x="3737" y="16920"/>
                  <a:pt x="3737" y="16920"/>
                  <a:pt x="3737" y="16920"/>
                </a:cubicBezTo>
                <a:cubicBezTo>
                  <a:pt x="3859" y="16740"/>
                  <a:pt x="3859" y="16740"/>
                  <a:pt x="3859" y="16740"/>
                </a:cubicBezTo>
                <a:cubicBezTo>
                  <a:pt x="4105" y="16380"/>
                  <a:pt x="4105" y="16380"/>
                  <a:pt x="4105" y="16380"/>
                </a:cubicBezTo>
                <a:cubicBezTo>
                  <a:pt x="3982" y="16020"/>
                  <a:pt x="3982" y="16020"/>
                  <a:pt x="3982" y="16020"/>
                </a:cubicBezTo>
                <a:cubicBezTo>
                  <a:pt x="3982" y="16020"/>
                  <a:pt x="4227" y="16020"/>
                  <a:pt x="4350" y="16020"/>
                </a:cubicBezTo>
                <a:cubicBezTo>
                  <a:pt x="4350" y="16020"/>
                  <a:pt x="4350" y="15840"/>
                  <a:pt x="4350" y="15840"/>
                </a:cubicBezTo>
                <a:cubicBezTo>
                  <a:pt x="4227" y="15480"/>
                  <a:pt x="4227" y="15480"/>
                  <a:pt x="4227" y="15480"/>
                </a:cubicBezTo>
                <a:cubicBezTo>
                  <a:pt x="4227" y="15480"/>
                  <a:pt x="4473" y="15480"/>
                  <a:pt x="4596" y="15300"/>
                </a:cubicBezTo>
                <a:cubicBezTo>
                  <a:pt x="4596" y="15300"/>
                  <a:pt x="4473" y="15120"/>
                  <a:pt x="4473" y="15120"/>
                </a:cubicBezTo>
                <a:cubicBezTo>
                  <a:pt x="4473" y="14940"/>
                  <a:pt x="4596" y="14760"/>
                  <a:pt x="4596" y="14760"/>
                </a:cubicBezTo>
                <a:cubicBezTo>
                  <a:pt x="4596" y="14760"/>
                  <a:pt x="4841" y="15120"/>
                  <a:pt x="4964" y="15120"/>
                </a:cubicBezTo>
                <a:cubicBezTo>
                  <a:pt x="5087" y="15300"/>
                  <a:pt x="5087" y="15120"/>
                  <a:pt x="5209" y="15120"/>
                </a:cubicBezTo>
                <a:cubicBezTo>
                  <a:pt x="5209" y="14940"/>
                  <a:pt x="5087" y="14760"/>
                  <a:pt x="5087" y="14760"/>
                </a:cubicBezTo>
                <a:cubicBezTo>
                  <a:pt x="4964" y="14580"/>
                  <a:pt x="4964" y="14580"/>
                  <a:pt x="4964" y="14580"/>
                </a:cubicBezTo>
                <a:cubicBezTo>
                  <a:pt x="4596" y="14400"/>
                  <a:pt x="4596" y="14400"/>
                  <a:pt x="4596" y="14400"/>
                </a:cubicBezTo>
                <a:cubicBezTo>
                  <a:pt x="4105" y="14040"/>
                  <a:pt x="4105" y="14040"/>
                  <a:pt x="4105" y="14040"/>
                </a:cubicBezTo>
                <a:cubicBezTo>
                  <a:pt x="4105" y="14040"/>
                  <a:pt x="3737" y="14040"/>
                  <a:pt x="3737" y="13860"/>
                </a:cubicBezTo>
                <a:cubicBezTo>
                  <a:pt x="3614" y="13860"/>
                  <a:pt x="3614" y="13860"/>
                  <a:pt x="3614" y="13860"/>
                </a:cubicBezTo>
                <a:cubicBezTo>
                  <a:pt x="3614" y="13860"/>
                  <a:pt x="3368" y="13860"/>
                  <a:pt x="3368" y="13860"/>
                </a:cubicBezTo>
                <a:cubicBezTo>
                  <a:pt x="3246" y="13860"/>
                  <a:pt x="3123" y="14040"/>
                  <a:pt x="3000" y="14220"/>
                </a:cubicBezTo>
                <a:cubicBezTo>
                  <a:pt x="3000" y="14220"/>
                  <a:pt x="2877" y="14400"/>
                  <a:pt x="2755" y="14400"/>
                </a:cubicBezTo>
                <a:cubicBezTo>
                  <a:pt x="2755" y="14400"/>
                  <a:pt x="2632" y="14040"/>
                  <a:pt x="2632" y="14040"/>
                </a:cubicBezTo>
                <a:cubicBezTo>
                  <a:pt x="2387" y="14040"/>
                  <a:pt x="2387" y="14040"/>
                  <a:pt x="2387" y="14040"/>
                </a:cubicBezTo>
                <a:cubicBezTo>
                  <a:pt x="2387" y="14040"/>
                  <a:pt x="2264" y="14400"/>
                  <a:pt x="2264" y="14580"/>
                </a:cubicBezTo>
                <a:cubicBezTo>
                  <a:pt x="2264" y="14580"/>
                  <a:pt x="2018" y="14580"/>
                  <a:pt x="1896" y="14580"/>
                </a:cubicBezTo>
                <a:cubicBezTo>
                  <a:pt x="1773" y="14760"/>
                  <a:pt x="1650" y="14760"/>
                  <a:pt x="1527" y="14940"/>
                </a:cubicBezTo>
                <a:cubicBezTo>
                  <a:pt x="1405" y="14940"/>
                  <a:pt x="1650" y="15120"/>
                  <a:pt x="1650" y="15120"/>
                </a:cubicBezTo>
                <a:cubicBezTo>
                  <a:pt x="1650" y="15480"/>
                  <a:pt x="1650" y="15480"/>
                  <a:pt x="1650" y="15480"/>
                </a:cubicBezTo>
                <a:cubicBezTo>
                  <a:pt x="1405" y="15480"/>
                  <a:pt x="1405" y="15480"/>
                  <a:pt x="1405" y="15480"/>
                </a:cubicBezTo>
                <a:cubicBezTo>
                  <a:pt x="1282" y="15300"/>
                  <a:pt x="1282" y="15300"/>
                  <a:pt x="1282" y="15300"/>
                </a:cubicBezTo>
                <a:cubicBezTo>
                  <a:pt x="1037" y="15660"/>
                  <a:pt x="1037" y="15660"/>
                  <a:pt x="1037" y="15660"/>
                </a:cubicBezTo>
                <a:cubicBezTo>
                  <a:pt x="914" y="16020"/>
                  <a:pt x="914" y="16020"/>
                  <a:pt x="914" y="16020"/>
                </a:cubicBezTo>
                <a:cubicBezTo>
                  <a:pt x="914" y="16020"/>
                  <a:pt x="1037" y="16380"/>
                  <a:pt x="1037" y="16380"/>
                </a:cubicBezTo>
                <a:close/>
                <a:moveTo>
                  <a:pt x="4227" y="13680"/>
                </a:moveTo>
                <a:cubicBezTo>
                  <a:pt x="4227" y="13680"/>
                  <a:pt x="4227" y="13680"/>
                  <a:pt x="4227" y="13680"/>
                </a:cubicBezTo>
                <a:cubicBezTo>
                  <a:pt x="4350" y="13860"/>
                  <a:pt x="4350" y="13860"/>
                  <a:pt x="4350" y="13860"/>
                </a:cubicBezTo>
                <a:cubicBezTo>
                  <a:pt x="4350" y="13860"/>
                  <a:pt x="4473" y="14040"/>
                  <a:pt x="4718" y="14040"/>
                </a:cubicBezTo>
                <a:cubicBezTo>
                  <a:pt x="5087" y="14040"/>
                  <a:pt x="5087" y="14400"/>
                  <a:pt x="5332" y="14040"/>
                </a:cubicBezTo>
                <a:cubicBezTo>
                  <a:pt x="5332" y="13860"/>
                  <a:pt x="5332" y="13860"/>
                  <a:pt x="5209" y="13680"/>
                </a:cubicBezTo>
                <a:cubicBezTo>
                  <a:pt x="5209" y="13500"/>
                  <a:pt x="5087" y="13500"/>
                  <a:pt x="5087" y="13320"/>
                </a:cubicBezTo>
                <a:cubicBezTo>
                  <a:pt x="5087" y="13320"/>
                  <a:pt x="5087" y="13320"/>
                  <a:pt x="4841" y="12960"/>
                </a:cubicBezTo>
                <a:cubicBezTo>
                  <a:pt x="4718" y="12780"/>
                  <a:pt x="4718" y="12960"/>
                  <a:pt x="4596" y="12960"/>
                </a:cubicBezTo>
                <a:cubicBezTo>
                  <a:pt x="4473" y="12960"/>
                  <a:pt x="4350" y="12960"/>
                  <a:pt x="4227" y="12960"/>
                </a:cubicBezTo>
                <a:cubicBezTo>
                  <a:pt x="4105" y="13140"/>
                  <a:pt x="4350" y="13320"/>
                  <a:pt x="4350" y="13500"/>
                </a:cubicBezTo>
                <a:cubicBezTo>
                  <a:pt x="4350" y="13500"/>
                  <a:pt x="4227" y="13680"/>
                  <a:pt x="4227" y="13680"/>
                </a:cubicBezTo>
                <a:close/>
                <a:moveTo>
                  <a:pt x="2632" y="10260"/>
                </a:moveTo>
                <a:cubicBezTo>
                  <a:pt x="2632" y="10260"/>
                  <a:pt x="2632" y="10260"/>
                  <a:pt x="2632" y="10260"/>
                </a:cubicBezTo>
                <a:cubicBezTo>
                  <a:pt x="2632" y="10080"/>
                  <a:pt x="2877" y="10080"/>
                  <a:pt x="3000" y="10260"/>
                </a:cubicBezTo>
                <a:cubicBezTo>
                  <a:pt x="3000" y="10260"/>
                  <a:pt x="3246" y="10440"/>
                  <a:pt x="3246" y="10620"/>
                </a:cubicBezTo>
                <a:cubicBezTo>
                  <a:pt x="3246" y="10620"/>
                  <a:pt x="3368" y="10620"/>
                  <a:pt x="3368" y="10800"/>
                </a:cubicBezTo>
                <a:cubicBezTo>
                  <a:pt x="3368" y="10800"/>
                  <a:pt x="3491" y="10980"/>
                  <a:pt x="3491" y="11160"/>
                </a:cubicBezTo>
                <a:cubicBezTo>
                  <a:pt x="3614" y="11340"/>
                  <a:pt x="3737" y="11520"/>
                  <a:pt x="3737" y="11520"/>
                </a:cubicBezTo>
                <a:cubicBezTo>
                  <a:pt x="3737" y="11520"/>
                  <a:pt x="3859" y="11700"/>
                  <a:pt x="3737" y="11700"/>
                </a:cubicBezTo>
                <a:cubicBezTo>
                  <a:pt x="3614" y="11700"/>
                  <a:pt x="3246" y="11700"/>
                  <a:pt x="3246" y="11700"/>
                </a:cubicBezTo>
                <a:cubicBezTo>
                  <a:pt x="3246" y="11700"/>
                  <a:pt x="3123" y="11880"/>
                  <a:pt x="3123" y="11880"/>
                </a:cubicBezTo>
                <a:cubicBezTo>
                  <a:pt x="3123" y="12060"/>
                  <a:pt x="3368" y="12240"/>
                  <a:pt x="3246" y="12240"/>
                </a:cubicBezTo>
                <a:cubicBezTo>
                  <a:pt x="3123" y="12420"/>
                  <a:pt x="3123" y="12420"/>
                  <a:pt x="3000" y="12420"/>
                </a:cubicBezTo>
                <a:cubicBezTo>
                  <a:pt x="2877" y="12240"/>
                  <a:pt x="2755" y="11880"/>
                  <a:pt x="2755" y="11880"/>
                </a:cubicBezTo>
                <a:cubicBezTo>
                  <a:pt x="2632" y="12060"/>
                  <a:pt x="2632" y="12600"/>
                  <a:pt x="2632" y="12600"/>
                </a:cubicBezTo>
                <a:cubicBezTo>
                  <a:pt x="2632" y="12780"/>
                  <a:pt x="2755" y="12960"/>
                  <a:pt x="2632" y="13140"/>
                </a:cubicBezTo>
                <a:cubicBezTo>
                  <a:pt x="2632" y="13140"/>
                  <a:pt x="2264" y="13320"/>
                  <a:pt x="2264" y="13320"/>
                </a:cubicBezTo>
                <a:cubicBezTo>
                  <a:pt x="2264" y="13320"/>
                  <a:pt x="2141" y="13320"/>
                  <a:pt x="2141" y="13320"/>
                </a:cubicBezTo>
                <a:cubicBezTo>
                  <a:pt x="2018" y="13320"/>
                  <a:pt x="1773" y="12960"/>
                  <a:pt x="1650" y="12780"/>
                </a:cubicBezTo>
                <a:cubicBezTo>
                  <a:pt x="1650" y="12600"/>
                  <a:pt x="1650" y="12240"/>
                  <a:pt x="1650" y="12240"/>
                </a:cubicBezTo>
                <a:cubicBezTo>
                  <a:pt x="1527" y="12060"/>
                  <a:pt x="1405" y="11880"/>
                  <a:pt x="1405" y="11880"/>
                </a:cubicBezTo>
                <a:cubicBezTo>
                  <a:pt x="1405" y="11880"/>
                  <a:pt x="1527" y="11700"/>
                  <a:pt x="1282" y="11880"/>
                </a:cubicBezTo>
                <a:cubicBezTo>
                  <a:pt x="914" y="11880"/>
                  <a:pt x="1037" y="12060"/>
                  <a:pt x="914" y="12060"/>
                </a:cubicBezTo>
                <a:cubicBezTo>
                  <a:pt x="791" y="11880"/>
                  <a:pt x="791" y="11700"/>
                  <a:pt x="546" y="11700"/>
                </a:cubicBezTo>
                <a:cubicBezTo>
                  <a:pt x="423" y="11700"/>
                  <a:pt x="300" y="11520"/>
                  <a:pt x="300" y="11520"/>
                </a:cubicBezTo>
                <a:cubicBezTo>
                  <a:pt x="300" y="11520"/>
                  <a:pt x="668" y="11160"/>
                  <a:pt x="791" y="11160"/>
                </a:cubicBezTo>
                <a:cubicBezTo>
                  <a:pt x="914" y="11160"/>
                  <a:pt x="791" y="11160"/>
                  <a:pt x="1037" y="11160"/>
                </a:cubicBezTo>
                <a:cubicBezTo>
                  <a:pt x="1405" y="10980"/>
                  <a:pt x="1527" y="11340"/>
                  <a:pt x="1527" y="10980"/>
                </a:cubicBezTo>
                <a:cubicBezTo>
                  <a:pt x="1650" y="10620"/>
                  <a:pt x="1650" y="10440"/>
                  <a:pt x="1773" y="10260"/>
                </a:cubicBezTo>
                <a:cubicBezTo>
                  <a:pt x="1773" y="10080"/>
                  <a:pt x="1896" y="9720"/>
                  <a:pt x="1896" y="9720"/>
                </a:cubicBezTo>
                <a:cubicBezTo>
                  <a:pt x="1896" y="9540"/>
                  <a:pt x="2264" y="9540"/>
                  <a:pt x="2264" y="9540"/>
                </a:cubicBezTo>
                <a:cubicBezTo>
                  <a:pt x="2387" y="10080"/>
                  <a:pt x="2387" y="10080"/>
                  <a:pt x="2387" y="10080"/>
                </a:cubicBezTo>
                <a:cubicBezTo>
                  <a:pt x="2387" y="10080"/>
                  <a:pt x="2387" y="10260"/>
                  <a:pt x="2509" y="10260"/>
                </a:cubicBezTo>
                <a:cubicBezTo>
                  <a:pt x="2632" y="10260"/>
                  <a:pt x="2632" y="10260"/>
                  <a:pt x="2632" y="10260"/>
                </a:cubicBezTo>
                <a:close/>
                <a:moveTo>
                  <a:pt x="4350" y="9360"/>
                </a:moveTo>
                <a:cubicBezTo>
                  <a:pt x="4350" y="9360"/>
                  <a:pt x="4350" y="9360"/>
                  <a:pt x="4350" y="9360"/>
                </a:cubicBezTo>
                <a:cubicBezTo>
                  <a:pt x="4227" y="9540"/>
                  <a:pt x="4227" y="9540"/>
                  <a:pt x="4227" y="9540"/>
                </a:cubicBezTo>
                <a:cubicBezTo>
                  <a:pt x="3737" y="9540"/>
                  <a:pt x="3737" y="9540"/>
                  <a:pt x="3737" y="9540"/>
                </a:cubicBezTo>
                <a:cubicBezTo>
                  <a:pt x="3737" y="9900"/>
                  <a:pt x="3737" y="9900"/>
                  <a:pt x="3737" y="9900"/>
                </a:cubicBezTo>
                <a:cubicBezTo>
                  <a:pt x="3982" y="10260"/>
                  <a:pt x="3982" y="10260"/>
                  <a:pt x="3982" y="10260"/>
                </a:cubicBezTo>
                <a:cubicBezTo>
                  <a:pt x="3982" y="10260"/>
                  <a:pt x="4105" y="10080"/>
                  <a:pt x="4227" y="10080"/>
                </a:cubicBezTo>
                <a:cubicBezTo>
                  <a:pt x="4350" y="10080"/>
                  <a:pt x="4596" y="10080"/>
                  <a:pt x="4596" y="10080"/>
                </a:cubicBezTo>
                <a:cubicBezTo>
                  <a:pt x="4718" y="9900"/>
                  <a:pt x="4718" y="9900"/>
                  <a:pt x="4718" y="9900"/>
                </a:cubicBezTo>
                <a:cubicBezTo>
                  <a:pt x="4596" y="9360"/>
                  <a:pt x="4596" y="9360"/>
                  <a:pt x="4596" y="9360"/>
                </a:cubicBezTo>
                <a:lnTo>
                  <a:pt x="4350" y="9360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12" name="Shape 2312"/>
          <p:cNvSpPr/>
          <p:nvPr/>
        </p:nvSpPr>
        <p:spPr>
          <a:xfrm>
            <a:off x="8924903" y="3623850"/>
            <a:ext cx="594877" cy="4351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600" extrusionOk="0">
                <a:moveTo>
                  <a:pt x="571" y="4461"/>
                </a:moveTo>
                <a:cubicBezTo>
                  <a:pt x="571" y="4226"/>
                  <a:pt x="571" y="4226"/>
                  <a:pt x="571" y="4226"/>
                </a:cubicBezTo>
                <a:cubicBezTo>
                  <a:pt x="571" y="4226"/>
                  <a:pt x="571" y="4226"/>
                  <a:pt x="571" y="4226"/>
                </a:cubicBezTo>
                <a:cubicBezTo>
                  <a:pt x="1190" y="3991"/>
                  <a:pt x="1721" y="4461"/>
                  <a:pt x="1987" y="4461"/>
                </a:cubicBezTo>
                <a:cubicBezTo>
                  <a:pt x="2518" y="4578"/>
                  <a:pt x="1367" y="5400"/>
                  <a:pt x="1544" y="5400"/>
                </a:cubicBezTo>
                <a:cubicBezTo>
                  <a:pt x="1721" y="5283"/>
                  <a:pt x="1544" y="5987"/>
                  <a:pt x="1810" y="6104"/>
                </a:cubicBezTo>
                <a:cubicBezTo>
                  <a:pt x="2253" y="6222"/>
                  <a:pt x="2607" y="5752"/>
                  <a:pt x="3138" y="5752"/>
                </a:cubicBezTo>
                <a:cubicBezTo>
                  <a:pt x="3581" y="5635"/>
                  <a:pt x="4112" y="5987"/>
                  <a:pt x="4289" y="5752"/>
                </a:cubicBezTo>
                <a:cubicBezTo>
                  <a:pt x="4643" y="5165"/>
                  <a:pt x="6059" y="6339"/>
                  <a:pt x="6767" y="5752"/>
                </a:cubicBezTo>
                <a:cubicBezTo>
                  <a:pt x="7210" y="5283"/>
                  <a:pt x="8981" y="5048"/>
                  <a:pt x="9600" y="5048"/>
                </a:cubicBezTo>
                <a:cubicBezTo>
                  <a:pt x="11194" y="4930"/>
                  <a:pt x="11282" y="4930"/>
                  <a:pt x="11990" y="4343"/>
                </a:cubicBezTo>
                <a:cubicBezTo>
                  <a:pt x="11990" y="4343"/>
                  <a:pt x="12433" y="3052"/>
                  <a:pt x="12699" y="2465"/>
                </a:cubicBezTo>
                <a:cubicBezTo>
                  <a:pt x="12876" y="1996"/>
                  <a:pt x="13407" y="1761"/>
                  <a:pt x="13938" y="1291"/>
                </a:cubicBezTo>
                <a:cubicBezTo>
                  <a:pt x="14381" y="822"/>
                  <a:pt x="15531" y="352"/>
                  <a:pt x="15797" y="235"/>
                </a:cubicBezTo>
                <a:cubicBezTo>
                  <a:pt x="16062" y="235"/>
                  <a:pt x="17921" y="352"/>
                  <a:pt x="17921" y="352"/>
                </a:cubicBezTo>
                <a:cubicBezTo>
                  <a:pt x="18895" y="0"/>
                  <a:pt x="18895" y="0"/>
                  <a:pt x="18895" y="0"/>
                </a:cubicBezTo>
                <a:cubicBezTo>
                  <a:pt x="18895" y="0"/>
                  <a:pt x="19072" y="939"/>
                  <a:pt x="19338" y="1057"/>
                </a:cubicBezTo>
                <a:cubicBezTo>
                  <a:pt x="20135" y="1174"/>
                  <a:pt x="20754" y="1174"/>
                  <a:pt x="21020" y="939"/>
                </a:cubicBezTo>
                <a:cubicBezTo>
                  <a:pt x="21108" y="939"/>
                  <a:pt x="21108" y="1174"/>
                  <a:pt x="21197" y="1291"/>
                </a:cubicBezTo>
                <a:cubicBezTo>
                  <a:pt x="21285" y="1526"/>
                  <a:pt x="21374" y="1996"/>
                  <a:pt x="21374" y="1996"/>
                </a:cubicBezTo>
                <a:cubicBezTo>
                  <a:pt x="21285" y="2583"/>
                  <a:pt x="21285" y="2583"/>
                  <a:pt x="21285" y="2583"/>
                </a:cubicBezTo>
                <a:cubicBezTo>
                  <a:pt x="21197" y="2700"/>
                  <a:pt x="21197" y="2700"/>
                  <a:pt x="21197" y="2700"/>
                </a:cubicBezTo>
                <a:cubicBezTo>
                  <a:pt x="20754" y="3052"/>
                  <a:pt x="20754" y="3052"/>
                  <a:pt x="20754" y="3052"/>
                </a:cubicBezTo>
                <a:cubicBezTo>
                  <a:pt x="20754" y="3052"/>
                  <a:pt x="20577" y="3052"/>
                  <a:pt x="20489" y="3170"/>
                </a:cubicBezTo>
                <a:cubicBezTo>
                  <a:pt x="20400" y="3170"/>
                  <a:pt x="20223" y="3287"/>
                  <a:pt x="20223" y="3287"/>
                </a:cubicBezTo>
                <a:cubicBezTo>
                  <a:pt x="20223" y="3287"/>
                  <a:pt x="20046" y="3522"/>
                  <a:pt x="20046" y="3639"/>
                </a:cubicBezTo>
                <a:cubicBezTo>
                  <a:pt x="19958" y="3874"/>
                  <a:pt x="19869" y="4226"/>
                  <a:pt x="19869" y="4226"/>
                </a:cubicBezTo>
                <a:cubicBezTo>
                  <a:pt x="19692" y="4813"/>
                  <a:pt x="19692" y="4813"/>
                  <a:pt x="19692" y="4813"/>
                </a:cubicBezTo>
                <a:cubicBezTo>
                  <a:pt x="19692" y="5635"/>
                  <a:pt x="19692" y="5635"/>
                  <a:pt x="19692" y="5635"/>
                </a:cubicBezTo>
                <a:cubicBezTo>
                  <a:pt x="19869" y="6574"/>
                  <a:pt x="19869" y="6574"/>
                  <a:pt x="19869" y="6574"/>
                </a:cubicBezTo>
                <a:cubicBezTo>
                  <a:pt x="20046" y="7630"/>
                  <a:pt x="20046" y="7630"/>
                  <a:pt x="20046" y="7630"/>
                </a:cubicBezTo>
                <a:cubicBezTo>
                  <a:pt x="20046" y="7630"/>
                  <a:pt x="19781" y="7983"/>
                  <a:pt x="19692" y="7983"/>
                </a:cubicBezTo>
                <a:cubicBezTo>
                  <a:pt x="19692" y="7983"/>
                  <a:pt x="19603" y="8100"/>
                  <a:pt x="19603" y="8100"/>
                </a:cubicBezTo>
                <a:cubicBezTo>
                  <a:pt x="19603" y="8335"/>
                  <a:pt x="19603" y="8335"/>
                  <a:pt x="19603" y="8335"/>
                </a:cubicBezTo>
                <a:cubicBezTo>
                  <a:pt x="19515" y="8687"/>
                  <a:pt x="19515" y="8687"/>
                  <a:pt x="19515" y="8687"/>
                </a:cubicBezTo>
                <a:cubicBezTo>
                  <a:pt x="19426" y="8922"/>
                  <a:pt x="19426" y="8922"/>
                  <a:pt x="19426" y="8922"/>
                </a:cubicBezTo>
                <a:cubicBezTo>
                  <a:pt x="19426" y="8922"/>
                  <a:pt x="19338" y="9157"/>
                  <a:pt x="19249" y="9157"/>
                </a:cubicBezTo>
                <a:cubicBezTo>
                  <a:pt x="19161" y="9274"/>
                  <a:pt x="18984" y="9509"/>
                  <a:pt x="18984" y="9509"/>
                </a:cubicBezTo>
                <a:cubicBezTo>
                  <a:pt x="19072" y="9743"/>
                  <a:pt x="19072" y="9743"/>
                  <a:pt x="19072" y="9743"/>
                </a:cubicBezTo>
                <a:cubicBezTo>
                  <a:pt x="20046" y="9978"/>
                  <a:pt x="20046" y="9978"/>
                  <a:pt x="20046" y="9978"/>
                </a:cubicBezTo>
                <a:cubicBezTo>
                  <a:pt x="20046" y="10213"/>
                  <a:pt x="20046" y="10213"/>
                  <a:pt x="20046" y="10213"/>
                </a:cubicBezTo>
                <a:cubicBezTo>
                  <a:pt x="20489" y="10800"/>
                  <a:pt x="20489" y="10800"/>
                  <a:pt x="20489" y="10800"/>
                </a:cubicBezTo>
                <a:cubicBezTo>
                  <a:pt x="20754" y="11387"/>
                  <a:pt x="20754" y="11387"/>
                  <a:pt x="20754" y="11387"/>
                </a:cubicBezTo>
                <a:cubicBezTo>
                  <a:pt x="21197" y="11622"/>
                  <a:pt x="21197" y="11622"/>
                  <a:pt x="21197" y="11622"/>
                </a:cubicBezTo>
                <a:cubicBezTo>
                  <a:pt x="21197" y="11622"/>
                  <a:pt x="21551" y="11974"/>
                  <a:pt x="21551" y="11974"/>
                </a:cubicBezTo>
                <a:cubicBezTo>
                  <a:pt x="21462" y="12091"/>
                  <a:pt x="21020" y="12326"/>
                  <a:pt x="21020" y="12326"/>
                </a:cubicBezTo>
                <a:cubicBezTo>
                  <a:pt x="20754" y="12561"/>
                  <a:pt x="20754" y="12561"/>
                  <a:pt x="20754" y="12561"/>
                </a:cubicBezTo>
                <a:cubicBezTo>
                  <a:pt x="20754" y="12561"/>
                  <a:pt x="20577" y="12561"/>
                  <a:pt x="20400" y="12678"/>
                </a:cubicBezTo>
                <a:cubicBezTo>
                  <a:pt x="20312" y="12796"/>
                  <a:pt x="19781" y="13148"/>
                  <a:pt x="19781" y="13148"/>
                </a:cubicBezTo>
                <a:cubicBezTo>
                  <a:pt x="19072" y="12561"/>
                  <a:pt x="19072" y="12561"/>
                  <a:pt x="19072" y="12561"/>
                </a:cubicBezTo>
                <a:cubicBezTo>
                  <a:pt x="18630" y="12443"/>
                  <a:pt x="18630" y="12443"/>
                  <a:pt x="18630" y="12443"/>
                </a:cubicBezTo>
                <a:cubicBezTo>
                  <a:pt x="18453" y="12796"/>
                  <a:pt x="18453" y="12796"/>
                  <a:pt x="18453" y="12796"/>
                </a:cubicBezTo>
                <a:cubicBezTo>
                  <a:pt x="18010" y="12913"/>
                  <a:pt x="18010" y="12913"/>
                  <a:pt x="18010" y="12913"/>
                </a:cubicBezTo>
                <a:cubicBezTo>
                  <a:pt x="17744" y="13500"/>
                  <a:pt x="17744" y="13500"/>
                  <a:pt x="17744" y="13500"/>
                </a:cubicBezTo>
                <a:cubicBezTo>
                  <a:pt x="17744" y="13500"/>
                  <a:pt x="17125" y="13735"/>
                  <a:pt x="16948" y="13852"/>
                </a:cubicBezTo>
                <a:cubicBezTo>
                  <a:pt x="16859" y="13970"/>
                  <a:pt x="16505" y="14322"/>
                  <a:pt x="16505" y="14322"/>
                </a:cubicBezTo>
                <a:cubicBezTo>
                  <a:pt x="16594" y="14791"/>
                  <a:pt x="16594" y="14791"/>
                  <a:pt x="16594" y="14791"/>
                </a:cubicBezTo>
                <a:cubicBezTo>
                  <a:pt x="16240" y="15143"/>
                  <a:pt x="16240" y="15143"/>
                  <a:pt x="16240" y="15143"/>
                </a:cubicBezTo>
                <a:cubicBezTo>
                  <a:pt x="16240" y="15143"/>
                  <a:pt x="15974" y="15261"/>
                  <a:pt x="15885" y="15496"/>
                </a:cubicBezTo>
                <a:cubicBezTo>
                  <a:pt x="15885" y="15730"/>
                  <a:pt x="15974" y="15848"/>
                  <a:pt x="15974" y="15848"/>
                </a:cubicBezTo>
                <a:cubicBezTo>
                  <a:pt x="15797" y="15848"/>
                  <a:pt x="15531" y="15965"/>
                  <a:pt x="15443" y="16083"/>
                </a:cubicBezTo>
                <a:cubicBezTo>
                  <a:pt x="15354" y="16083"/>
                  <a:pt x="15354" y="16317"/>
                  <a:pt x="15443" y="16552"/>
                </a:cubicBezTo>
                <a:cubicBezTo>
                  <a:pt x="15443" y="16670"/>
                  <a:pt x="15620" y="16904"/>
                  <a:pt x="15797" y="17257"/>
                </a:cubicBezTo>
                <a:cubicBezTo>
                  <a:pt x="15885" y="17609"/>
                  <a:pt x="15974" y="17609"/>
                  <a:pt x="15974" y="17726"/>
                </a:cubicBezTo>
                <a:cubicBezTo>
                  <a:pt x="15974" y="17843"/>
                  <a:pt x="15885" y="18196"/>
                  <a:pt x="15797" y="18313"/>
                </a:cubicBezTo>
                <a:cubicBezTo>
                  <a:pt x="15620" y="18548"/>
                  <a:pt x="15443" y="18548"/>
                  <a:pt x="15354" y="18548"/>
                </a:cubicBezTo>
                <a:cubicBezTo>
                  <a:pt x="15266" y="18665"/>
                  <a:pt x="15000" y="18900"/>
                  <a:pt x="14912" y="18900"/>
                </a:cubicBezTo>
                <a:cubicBezTo>
                  <a:pt x="14823" y="19017"/>
                  <a:pt x="14381" y="19135"/>
                  <a:pt x="14292" y="19135"/>
                </a:cubicBezTo>
                <a:cubicBezTo>
                  <a:pt x="14203" y="19135"/>
                  <a:pt x="13672" y="19370"/>
                  <a:pt x="13672" y="19370"/>
                </a:cubicBezTo>
                <a:cubicBezTo>
                  <a:pt x="13230" y="19604"/>
                  <a:pt x="13230" y="19604"/>
                  <a:pt x="13230" y="19604"/>
                </a:cubicBezTo>
                <a:cubicBezTo>
                  <a:pt x="12964" y="19839"/>
                  <a:pt x="12964" y="19839"/>
                  <a:pt x="12964" y="19839"/>
                </a:cubicBezTo>
                <a:cubicBezTo>
                  <a:pt x="12256" y="19604"/>
                  <a:pt x="12256" y="19604"/>
                  <a:pt x="12256" y="19604"/>
                </a:cubicBezTo>
                <a:cubicBezTo>
                  <a:pt x="11371" y="19252"/>
                  <a:pt x="11371" y="19252"/>
                  <a:pt x="11371" y="19252"/>
                </a:cubicBezTo>
                <a:cubicBezTo>
                  <a:pt x="11371" y="19252"/>
                  <a:pt x="10928" y="19722"/>
                  <a:pt x="10840" y="19722"/>
                </a:cubicBezTo>
                <a:cubicBezTo>
                  <a:pt x="10751" y="19722"/>
                  <a:pt x="10220" y="19252"/>
                  <a:pt x="10220" y="19252"/>
                </a:cubicBezTo>
                <a:cubicBezTo>
                  <a:pt x="9954" y="18665"/>
                  <a:pt x="9954" y="18665"/>
                  <a:pt x="9954" y="18665"/>
                </a:cubicBezTo>
                <a:cubicBezTo>
                  <a:pt x="9954" y="18665"/>
                  <a:pt x="9423" y="18783"/>
                  <a:pt x="9335" y="18783"/>
                </a:cubicBezTo>
                <a:cubicBezTo>
                  <a:pt x="9246" y="18783"/>
                  <a:pt x="9158" y="19017"/>
                  <a:pt x="9158" y="19135"/>
                </a:cubicBezTo>
                <a:cubicBezTo>
                  <a:pt x="9069" y="19135"/>
                  <a:pt x="8892" y="19135"/>
                  <a:pt x="8715" y="19135"/>
                </a:cubicBezTo>
                <a:cubicBezTo>
                  <a:pt x="8449" y="19135"/>
                  <a:pt x="8272" y="19370"/>
                  <a:pt x="8272" y="19370"/>
                </a:cubicBezTo>
                <a:cubicBezTo>
                  <a:pt x="8095" y="19839"/>
                  <a:pt x="8095" y="19839"/>
                  <a:pt x="8095" y="19839"/>
                </a:cubicBezTo>
                <a:cubicBezTo>
                  <a:pt x="8095" y="19839"/>
                  <a:pt x="7653" y="20074"/>
                  <a:pt x="7653" y="20074"/>
                </a:cubicBezTo>
                <a:cubicBezTo>
                  <a:pt x="7564" y="20191"/>
                  <a:pt x="6767" y="20543"/>
                  <a:pt x="6767" y="20543"/>
                </a:cubicBezTo>
                <a:cubicBezTo>
                  <a:pt x="6148" y="20778"/>
                  <a:pt x="6148" y="20778"/>
                  <a:pt x="6148" y="20778"/>
                </a:cubicBezTo>
                <a:cubicBezTo>
                  <a:pt x="6148" y="20778"/>
                  <a:pt x="5971" y="20896"/>
                  <a:pt x="5882" y="20778"/>
                </a:cubicBezTo>
                <a:cubicBezTo>
                  <a:pt x="5794" y="20778"/>
                  <a:pt x="5528" y="21130"/>
                  <a:pt x="5528" y="21130"/>
                </a:cubicBezTo>
                <a:cubicBezTo>
                  <a:pt x="4997" y="21600"/>
                  <a:pt x="4997" y="21600"/>
                  <a:pt x="4997" y="21600"/>
                </a:cubicBezTo>
                <a:cubicBezTo>
                  <a:pt x="4466" y="21600"/>
                  <a:pt x="4466" y="21600"/>
                  <a:pt x="4466" y="21600"/>
                </a:cubicBezTo>
                <a:cubicBezTo>
                  <a:pt x="4466" y="21600"/>
                  <a:pt x="4466" y="21483"/>
                  <a:pt x="4466" y="21483"/>
                </a:cubicBezTo>
                <a:cubicBezTo>
                  <a:pt x="4466" y="21483"/>
                  <a:pt x="4466" y="21483"/>
                  <a:pt x="4466" y="21483"/>
                </a:cubicBezTo>
                <a:cubicBezTo>
                  <a:pt x="4466" y="21365"/>
                  <a:pt x="4466" y="21365"/>
                  <a:pt x="4466" y="21365"/>
                </a:cubicBezTo>
                <a:cubicBezTo>
                  <a:pt x="4466" y="21248"/>
                  <a:pt x="4377" y="21130"/>
                  <a:pt x="4377" y="20896"/>
                </a:cubicBezTo>
                <a:cubicBezTo>
                  <a:pt x="4289" y="20661"/>
                  <a:pt x="4200" y="20426"/>
                  <a:pt x="4200" y="20191"/>
                </a:cubicBezTo>
                <a:cubicBezTo>
                  <a:pt x="4200" y="20074"/>
                  <a:pt x="4289" y="19957"/>
                  <a:pt x="4289" y="19839"/>
                </a:cubicBezTo>
                <a:cubicBezTo>
                  <a:pt x="4289" y="19839"/>
                  <a:pt x="4289" y="19839"/>
                  <a:pt x="4289" y="19839"/>
                </a:cubicBezTo>
                <a:cubicBezTo>
                  <a:pt x="4377" y="19722"/>
                  <a:pt x="4377" y="19604"/>
                  <a:pt x="4377" y="19370"/>
                </a:cubicBezTo>
                <a:cubicBezTo>
                  <a:pt x="4289" y="18900"/>
                  <a:pt x="3935" y="18900"/>
                  <a:pt x="3846" y="18430"/>
                </a:cubicBezTo>
                <a:cubicBezTo>
                  <a:pt x="3758" y="18078"/>
                  <a:pt x="3403" y="17726"/>
                  <a:pt x="3403" y="17609"/>
                </a:cubicBezTo>
                <a:cubicBezTo>
                  <a:pt x="2784" y="17139"/>
                  <a:pt x="2430" y="17257"/>
                  <a:pt x="2076" y="16787"/>
                </a:cubicBezTo>
                <a:cubicBezTo>
                  <a:pt x="1987" y="16670"/>
                  <a:pt x="1899" y="16552"/>
                  <a:pt x="1899" y="16435"/>
                </a:cubicBezTo>
                <a:cubicBezTo>
                  <a:pt x="1987" y="16317"/>
                  <a:pt x="1987" y="16317"/>
                  <a:pt x="1987" y="16317"/>
                </a:cubicBezTo>
                <a:cubicBezTo>
                  <a:pt x="1987" y="16317"/>
                  <a:pt x="1899" y="16317"/>
                  <a:pt x="1810" y="16200"/>
                </a:cubicBezTo>
                <a:cubicBezTo>
                  <a:pt x="1721" y="16083"/>
                  <a:pt x="1633" y="15965"/>
                  <a:pt x="1544" y="15848"/>
                </a:cubicBezTo>
                <a:cubicBezTo>
                  <a:pt x="1544" y="15848"/>
                  <a:pt x="1544" y="15848"/>
                  <a:pt x="1544" y="15848"/>
                </a:cubicBezTo>
                <a:cubicBezTo>
                  <a:pt x="1633" y="15848"/>
                  <a:pt x="1721" y="15613"/>
                  <a:pt x="1721" y="15613"/>
                </a:cubicBezTo>
                <a:cubicBezTo>
                  <a:pt x="1810" y="15261"/>
                  <a:pt x="1810" y="15261"/>
                  <a:pt x="1810" y="15261"/>
                </a:cubicBezTo>
                <a:cubicBezTo>
                  <a:pt x="1899" y="15026"/>
                  <a:pt x="1899" y="15026"/>
                  <a:pt x="1899" y="15026"/>
                </a:cubicBezTo>
                <a:cubicBezTo>
                  <a:pt x="1899" y="15026"/>
                  <a:pt x="1810" y="14674"/>
                  <a:pt x="1721" y="14674"/>
                </a:cubicBezTo>
                <a:cubicBezTo>
                  <a:pt x="1721" y="14557"/>
                  <a:pt x="1456" y="14439"/>
                  <a:pt x="1456" y="14439"/>
                </a:cubicBezTo>
                <a:cubicBezTo>
                  <a:pt x="1456" y="13852"/>
                  <a:pt x="1456" y="13852"/>
                  <a:pt x="1456" y="13852"/>
                </a:cubicBezTo>
                <a:cubicBezTo>
                  <a:pt x="1367" y="13265"/>
                  <a:pt x="1367" y="13265"/>
                  <a:pt x="1367" y="13265"/>
                </a:cubicBezTo>
                <a:cubicBezTo>
                  <a:pt x="1190" y="12913"/>
                  <a:pt x="1190" y="12913"/>
                  <a:pt x="1190" y="12913"/>
                </a:cubicBezTo>
                <a:cubicBezTo>
                  <a:pt x="1190" y="12913"/>
                  <a:pt x="1367" y="12678"/>
                  <a:pt x="1456" y="12561"/>
                </a:cubicBezTo>
                <a:cubicBezTo>
                  <a:pt x="1456" y="12561"/>
                  <a:pt x="1544" y="12443"/>
                  <a:pt x="1633" y="12443"/>
                </a:cubicBezTo>
                <a:cubicBezTo>
                  <a:pt x="1721" y="12326"/>
                  <a:pt x="1899" y="12326"/>
                  <a:pt x="1987" y="12326"/>
                </a:cubicBezTo>
                <a:cubicBezTo>
                  <a:pt x="2076" y="12326"/>
                  <a:pt x="2253" y="12091"/>
                  <a:pt x="2253" y="12091"/>
                </a:cubicBezTo>
                <a:cubicBezTo>
                  <a:pt x="2253" y="12091"/>
                  <a:pt x="2253" y="11739"/>
                  <a:pt x="2164" y="11622"/>
                </a:cubicBezTo>
                <a:cubicBezTo>
                  <a:pt x="2164" y="11387"/>
                  <a:pt x="2341" y="11152"/>
                  <a:pt x="2341" y="11152"/>
                </a:cubicBezTo>
                <a:cubicBezTo>
                  <a:pt x="2341" y="11152"/>
                  <a:pt x="2607" y="10683"/>
                  <a:pt x="2695" y="10565"/>
                </a:cubicBezTo>
                <a:cubicBezTo>
                  <a:pt x="2784" y="10448"/>
                  <a:pt x="2872" y="9861"/>
                  <a:pt x="2872" y="9861"/>
                </a:cubicBezTo>
                <a:cubicBezTo>
                  <a:pt x="2518" y="9861"/>
                  <a:pt x="2518" y="9861"/>
                  <a:pt x="2518" y="9861"/>
                </a:cubicBezTo>
                <a:cubicBezTo>
                  <a:pt x="2164" y="9743"/>
                  <a:pt x="2164" y="9743"/>
                  <a:pt x="2164" y="9743"/>
                </a:cubicBezTo>
                <a:cubicBezTo>
                  <a:pt x="2164" y="9743"/>
                  <a:pt x="1810" y="9039"/>
                  <a:pt x="1810" y="9039"/>
                </a:cubicBezTo>
                <a:cubicBezTo>
                  <a:pt x="1810" y="8922"/>
                  <a:pt x="1633" y="8922"/>
                  <a:pt x="1633" y="8922"/>
                </a:cubicBezTo>
                <a:cubicBezTo>
                  <a:pt x="1633" y="8922"/>
                  <a:pt x="1279" y="8687"/>
                  <a:pt x="1279" y="8687"/>
                </a:cubicBezTo>
                <a:cubicBezTo>
                  <a:pt x="1190" y="8687"/>
                  <a:pt x="925" y="8570"/>
                  <a:pt x="925" y="8570"/>
                </a:cubicBezTo>
                <a:cubicBezTo>
                  <a:pt x="925" y="8570"/>
                  <a:pt x="571" y="7983"/>
                  <a:pt x="482" y="7748"/>
                </a:cubicBezTo>
                <a:cubicBezTo>
                  <a:pt x="394" y="7513"/>
                  <a:pt x="305" y="7396"/>
                  <a:pt x="305" y="7396"/>
                </a:cubicBezTo>
                <a:cubicBezTo>
                  <a:pt x="305" y="7396"/>
                  <a:pt x="217" y="7161"/>
                  <a:pt x="128" y="7043"/>
                </a:cubicBezTo>
                <a:cubicBezTo>
                  <a:pt x="40" y="6926"/>
                  <a:pt x="40" y="6691"/>
                  <a:pt x="40" y="6691"/>
                </a:cubicBezTo>
                <a:cubicBezTo>
                  <a:pt x="40" y="6691"/>
                  <a:pt x="128" y="6339"/>
                  <a:pt x="40" y="6104"/>
                </a:cubicBezTo>
                <a:cubicBezTo>
                  <a:pt x="40" y="5987"/>
                  <a:pt x="-49" y="5517"/>
                  <a:pt x="40" y="5517"/>
                </a:cubicBezTo>
                <a:cubicBezTo>
                  <a:pt x="128" y="5283"/>
                  <a:pt x="217" y="5048"/>
                  <a:pt x="394" y="4930"/>
                </a:cubicBezTo>
                <a:cubicBezTo>
                  <a:pt x="482" y="4930"/>
                  <a:pt x="482" y="4930"/>
                  <a:pt x="571" y="4930"/>
                </a:cubicBezTo>
                <a:cubicBezTo>
                  <a:pt x="659" y="4930"/>
                  <a:pt x="571" y="4578"/>
                  <a:pt x="571" y="4578"/>
                </a:cubicBezTo>
                <a:lnTo>
                  <a:pt x="571" y="4461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13" name="Shape 2313"/>
          <p:cNvSpPr/>
          <p:nvPr/>
        </p:nvSpPr>
        <p:spPr>
          <a:xfrm>
            <a:off x="11139980" y="3348586"/>
            <a:ext cx="666935" cy="528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265"/>
                </a:moveTo>
                <a:cubicBezTo>
                  <a:pt x="79" y="7265"/>
                  <a:pt x="237" y="7168"/>
                  <a:pt x="316" y="7168"/>
                </a:cubicBezTo>
                <a:cubicBezTo>
                  <a:pt x="316" y="7071"/>
                  <a:pt x="396" y="7071"/>
                  <a:pt x="396" y="6974"/>
                </a:cubicBezTo>
                <a:cubicBezTo>
                  <a:pt x="396" y="6974"/>
                  <a:pt x="158" y="6877"/>
                  <a:pt x="79" y="6683"/>
                </a:cubicBezTo>
                <a:cubicBezTo>
                  <a:pt x="79" y="6683"/>
                  <a:pt x="237" y="6587"/>
                  <a:pt x="237" y="6587"/>
                </a:cubicBezTo>
                <a:cubicBezTo>
                  <a:pt x="237" y="6587"/>
                  <a:pt x="712" y="6683"/>
                  <a:pt x="870" y="6683"/>
                </a:cubicBezTo>
                <a:cubicBezTo>
                  <a:pt x="1029" y="6683"/>
                  <a:pt x="1582" y="6490"/>
                  <a:pt x="1582" y="6490"/>
                </a:cubicBezTo>
                <a:cubicBezTo>
                  <a:pt x="1741" y="6877"/>
                  <a:pt x="1741" y="6877"/>
                  <a:pt x="1741" y="6877"/>
                </a:cubicBezTo>
                <a:cubicBezTo>
                  <a:pt x="1741" y="6877"/>
                  <a:pt x="2611" y="6877"/>
                  <a:pt x="2927" y="6974"/>
                </a:cubicBezTo>
                <a:cubicBezTo>
                  <a:pt x="3086" y="7071"/>
                  <a:pt x="3086" y="6974"/>
                  <a:pt x="3244" y="6877"/>
                </a:cubicBezTo>
                <a:cubicBezTo>
                  <a:pt x="3323" y="6780"/>
                  <a:pt x="3481" y="6683"/>
                  <a:pt x="3560" y="6780"/>
                </a:cubicBezTo>
                <a:cubicBezTo>
                  <a:pt x="3640" y="6780"/>
                  <a:pt x="3640" y="6780"/>
                  <a:pt x="3798" y="6877"/>
                </a:cubicBezTo>
                <a:cubicBezTo>
                  <a:pt x="3956" y="6974"/>
                  <a:pt x="4193" y="7071"/>
                  <a:pt x="4352" y="7071"/>
                </a:cubicBezTo>
                <a:cubicBezTo>
                  <a:pt x="4668" y="7071"/>
                  <a:pt x="4668" y="7071"/>
                  <a:pt x="4668" y="7071"/>
                </a:cubicBezTo>
                <a:cubicBezTo>
                  <a:pt x="4747" y="6780"/>
                  <a:pt x="4747" y="6780"/>
                  <a:pt x="4747" y="6780"/>
                </a:cubicBezTo>
                <a:cubicBezTo>
                  <a:pt x="4905" y="6974"/>
                  <a:pt x="4589" y="5715"/>
                  <a:pt x="4747" y="5715"/>
                </a:cubicBezTo>
                <a:cubicBezTo>
                  <a:pt x="4985" y="5618"/>
                  <a:pt x="5064" y="5909"/>
                  <a:pt x="5380" y="5812"/>
                </a:cubicBezTo>
                <a:cubicBezTo>
                  <a:pt x="5697" y="5618"/>
                  <a:pt x="6171" y="6393"/>
                  <a:pt x="6251" y="6005"/>
                </a:cubicBezTo>
                <a:cubicBezTo>
                  <a:pt x="6330" y="5715"/>
                  <a:pt x="6804" y="6102"/>
                  <a:pt x="6409" y="5715"/>
                </a:cubicBezTo>
                <a:cubicBezTo>
                  <a:pt x="5934" y="5230"/>
                  <a:pt x="6092" y="5327"/>
                  <a:pt x="5776" y="5230"/>
                </a:cubicBezTo>
                <a:cubicBezTo>
                  <a:pt x="5459" y="5037"/>
                  <a:pt x="5222" y="4940"/>
                  <a:pt x="5064" y="4843"/>
                </a:cubicBezTo>
                <a:cubicBezTo>
                  <a:pt x="4905" y="4843"/>
                  <a:pt x="4985" y="4843"/>
                  <a:pt x="4747" y="4649"/>
                </a:cubicBezTo>
                <a:cubicBezTo>
                  <a:pt x="4510" y="4456"/>
                  <a:pt x="4273" y="4262"/>
                  <a:pt x="4273" y="4262"/>
                </a:cubicBezTo>
                <a:cubicBezTo>
                  <a:pt x="4273" y="4262"/>
                  <a:pt x="4035" y="4165"/>
                  <a:pt x="4035" y="3971"/>
                </a:cubicBezTo>
                <a:cubicBezTo>
                  <a:pt x="3956" y="3778"/>
                  <a:pt x="3877" y="3487"/>
                  <a:pt x="3877" y="3487"/>
                </a:cubicBezTo>
                <a:cubicBezTo>
                  <a:pt x="4273" y="3100"/>
                  <a:pt x="4273" y="3100"/>
                  <a:pt x="4273" y="3100"/>
                </a:cubicBezTo>
                <a:cubicBezTo>
                  <a:pt x="4510" y="2422"/>
                  <a:pt x="4510" y="2422"/>
                  <a:pt x="4510" y="2422"/>
                </a:cubicBezTo>
                <a:cubicBezTo>
                  <a:pt x="4510" y="2422"/>
                  <a:pt x="4273" y="2228"/>
                  <a:pt x="4668" y="2228"/>
                </a:cubicBezTo>
                <a:cubicBezTo>
                  <a:pt x="4985" y="2228"/>
                  <a:pt x="4985" y="2228"/>
                  <a:pt x="4985" y="2228"/>
                </a:cubicBezTo>
                <a:cubicBezTo>
                  <a:pt x="4985" y="2228"/>
                  <a:pt x="5064" y="2809"/>
                  <a:pt x="5143" y="2712"/>
                </a:cubicBezTo>
                <a:cubicBezTo>
                  <a:pt x="5301" y="2712"/>
                  <a:pt x="5380" y="2518"/>
                  <a:pt x="5459" y="2422"/>
                </a:cubicBezTo>
                <a:cubicBezTo>
                  <a:pt x="5538" y="2325"/>
                  <a:pt x="5776" y="2034"/>
                  <a:pt x="5855" y="2131"/>
                </a:cubicBezTo>
                <a:cubicBezTo>
                  <a:pt x="5855" y="2325"/>
                  <a:pt x="5618" y="2615"/>
                  <a:pt x="5934" y="2615"/>
                </a:cubicBezTo>
                <a:cubicBezTo>
                  <a:pt x="6251" y="2615"/>
                  <a:pt x="6171" y="2809"/>
                  <a:pt x="6409" y="2906"/>
                </a:cubicBezTo>
                <a:cubicBezTo>
                  <a:pt x="6646" y="2906"/>
                  <a:pt x="6884" y="3100"/>
                  <a:pt x="6884" y="3196"/>
                </a:cubicBezTo>
                <a:cubicBezTo>
                  <a:pt x="6884" y="3293"/>
                  <a:pt x="6884" y="3390"/>
                  <a:pt x="6963" y="3487"/>
                </a:cubicBezTo>
                <a:cubicBezTo>
                  <a:pt x="7121" y="3584"/>
                  <a:pt x="7200" y="3487"/>
                  <a:pt x="7358" y="3487"/>
                </a:cubicBezTo>
                <a:cubicBezTo>
                  <a:pt x="7516" y="3487"/>
                  <a:pt x="7516" y="3293"/>
                  <a:pt x="7596" y="3487"/>
                </a:cubicBezTo>
                <a:cubicBezTo>
                  <a:pt x="7596" y="3681"/>
                  <a:pt x="7675" y="3778"/>
                  <a:pt x="7675" y="3778"/>
                </a:cubicBezTo>
                <a:cubicBezTo>
                  <a:pt x="7991" y="4262"/>
                  <a:pt x="7991" y="4262"/>
                  <a:pt x="7991" y="4262"/>
                </a:cubicBezTo>
                <a:cubicBezTo>
                  <a:pt x="8308" y="4649"/>
                  <a:pt x="8308" y="4649"/>
                  <a:pt x="8308" y="4649"/>
                </a:cubicBezTo>
                <a:cubicBezTo>
                  <a:pt x="8308" y="4649"/>
                  <a:pt x="8070" y="4649"/>
                  <a:pt x="8387" y="4843"/>
                </a:cubicBezTo>
                <a:cubicBezTo>
                  <a:pt x="8703" y="4940"/>
                  <a:pt x="8941" y="4940"/>
                  <a:pt x="8941" y="4940"/>
                </a:cubicBezTo>
                <a:cubicBezTo>
                  <a:pt x="8941" y="4940"/>
                  <a:pt x="8941" y="4940"/>
                  <a:pt x="9257" y="5037"/>
                </a:cubicBezTo>
                <a:cubicBezTo>
                  <a:pt x="9574" y="5134"/>
                  <a:pt x="9811" y="5327"/>
                  <a:pt x="10127" y="5230"/>
                </a:cubicBezTo>
                <a:cubicBezTo>
                  <a:pt x="10523" y="5230"/>
                  <a:pt x="10840" y="4746"/>
                  <a:pt x="10840" y="4746"/>
                </a:cubicBezTo>
                <a:cubicBezTo>
                  <a:pt x="10840" y="4746"/>
                  <a:pt x="10998" y="4456"/>
                  <a:pt x="10919" y="4262"/>
                </a:cubicBezTo>
                <a:cubicBezTo>
                  <a:pt x="10919" y="4068"/>
                  <a:pt x="11077" y="3681"/>
                  <a:pt x="11235" y="3584"/>
                </a:cubicBezTo>
                <a:cubicBezTo>
                  <a:pt x="11393" y="3487"/>
                  <a:pt x="11156" y="3390"/>
                  <a:pt x="11235" y="3196"/>
                </a:cubicBezTo>
                <a:cubicBezTo>
                  <a:pt x="11314" y="3100"/>
                  <a:pt x="11393" y="3003"/>
                  <a:pt x="11473" y="2906"/>
                </a:cubicBezTo>
                <a:cubicBezTo>
                  <a:pt x="11631" y="2809"/>
                  <a:pt x="12105" y="2228"/>
                  <a:pt x="12105" y="2228"/>
                </a:cubicBezTo>
                <a:cubicBezTo>
                  <a:pt x="12264" y="1743"/>
                  <a:pt x="12264" y="1743"/>
                  <a:pt x="12264" y="1743"/>
                </a:cubicBezTo>
                <a:cubicBezTo>
                  <a:pt x="12264" y="1743"/>
                  <a:pt x="12264" y="1162"/>
                  <a:pt x="12343" y="1065"/>
                </a:cubicBezTo>
                <a:cubicBezTo>
                  <a:pt x="12422" y="969"/>
                  <a:pt x="12659" y="194"/>
                  <a:pt x="12659" y="194"/>
                </a:cubicBezTo>
                <a:cubicBezTo>
                  <a:pt x="12738" y="0"/>
                  <a:pt x="12738" y="0"/>
                  <a:pt x="12738" y="0"/>
                </a:cubicBezTo>
                <a:cubicBezTo>
                  <a:pt x="12738" y="0"/>
                  <a:pt x="14321" y="1743"/>
                  <a:pt x="14400" y="1743"/>
                </a:cubicBezTo>
                <a:cubicBezTo>
                  <a:pt x="14479" y="1743"/>
                  <a:pt x="15112" y="2228"/>
                  <a:pt x="15191" y="2422"/>
                </a:cubicBezTo>
                <a:cubicBezTo>
                  <a:pt x="15270" y="2518"/>
                  <a:pt x="15745" y="3293"/>
                  <a:pt x="15745" y="3293"/>
                </a:cubicBezTo>
                <a:cubicBezTo>
                  <a:pt x="15824" y="3681"/>
                  <a:pt x="15824" y="3681"/>
                  <a:pt x="15824" y="3681"/>
                </a:cubicBezTo>
                <a:cubicBezTo>
                  <a:pt x="15824" y="3681"/>
                  <a:pt x="15824" y="3971"/>
                  <a:pt x="15982" y="4165"/>
                </a:cubicBezTo>
                <a:cubicBezTo>
                  <a:pt x="16141" y="4262"/>
                  <a:pt x="16457" y="4649"/>
                  <a:pt x="16615" y="4746"/>
                </a:cubicBezTo>
                <a:cubicBezTo>
                  <a:pt x="16774" y="4746"/>
                  <a:pt x="17407" y="5230"/>
                  <a:pt x="17407" y="5230"/>
                </a:cubicBezTo>
                <a:cubicBezTo>
                  <a:pt x="17407" y="5230"/>
                  <a:pt x="17486" y="4940"/>
                  <a:pt x="17565" y="5134"/>
                </a:cubicBezTo>
                <a:cubicBezTo>
                  <a:pt x="17644" y="5327"/>
                  <a:pt x="17723" y="5618"/>
                  <a:pt x="17723" y="5715"/>
                </a:cubicBezTo>
                <a:cubicBezTo>
                  <a:pt x="17723" y="5812"/>
                  <a:pt x="17802" y="6199"/>
                  <a:pt x="17960" y="6102"/>
                </a:cubicBezTo>
                <a:cubicBezTo>
                  <a:pt x="18119" y="6102"/>
                  <a:pt x="18593" y="6102"/>
                  <a:pt x="18593" y="6102"/>
                </a:cubicBezTo>
                <a:cubicBezTo>
                  <a:pt x="18593" y="6102"/>
                  <a:pt x="18673" y="6296"/>
                  <a:pt x="18910" y="6296"/>
                </a:cubicBezTo>
                <a:cubicBezTo>
                  <a:pt x="19147" y="6296"/>
                  <a:pt x="19226" y="6199"/>
                  <a:pt x="19385" y="6102"/>
                </a:cubicBezTo>
                <a:cubicBezTo>
                  <a:pt x="19464" y="6102"/>
                  <a:pt x="20097" y="6005"/>
                  <a:pt x="20097" y="6005"/>
                </a:cubicBezTo>
                <a:cubicBezTo>
                  <a:pt x="20571" y="6296"/>
                  <a:pt x="20571" y="6296"/>
                  <a:pt x="20571" y="6296"/>
                </a:cubicBezTo>
                <a:cubicBezTo>
                  <a:pt x="21046" y="6490"/>
                  <a:pt x="21046" y="6490"/>
                  <a:pt x="21046" y="6490"/>
                </a:cubicBezTo>
                <a:cubicBezTo>
                  <a:pt x="21442" y="6974"/>
                  <a:pt x="21442" y="6974"/>
                  <a:pt x="21442" y="6974"/>
                </a:cubicBezTo>
                <a:cubicBezTo>
                  <a:pt x="21600" y="7361"/>
                  <a:pt x="21600" y="7361"/>
                  <a:pt x="21600" y="7361"/>
                </a:cubicBezTo>
                <a:cubicBezTo>
                  <a:pt x="21600" y="7361"/>
                  <a:pt x="21125" y="6877"/>
                  <a:pt x="21046" y="6877"/>
                </a:cubicBezTo>
                <a:cubicBezTo>
                  <a:pt x="20967" y="6974"/>
                  <a:pt x="20809" y="6974"/>
                  <a:pt x="20730" y="6974"/>
                </a:cubicBezTo>
                <a:cubicBezTo>
                  <a:pt x="20571" y="7071"/>
                  <a:pt x="20176" y="7168"/>
                  <a:pt x="20176" y="7168"/>
                </a:cubicBezTo>
                <a:cubicBezTo>
                  <a:pt x="19938" y="7361"/>
                  <a:pt x="19938" y="7361"/>
                  <a:pt x="19938" y="7361"/>
                </a:cubicBezTo>
                <a:cubicBezTo>
                  <a:pt x="19622" y="7361"/>
                  <a:pt x="19622" y="7361"/>
                  <a:pt x="19622" y="7361"/>
                </a:cubicBezTo>
                <a:cubicBezTo>
                  <a:pt x="19385" y="7846"/>
                  <a:pt x="19385" y="7846"/>
                  <a:pt x="19385" y="7846"/>
                </a:cubicBezTo>
                <a:cubicBezTo>
                  <a:pt x="18989" y="8233"/>
                  <a:pt x="18989" y="8233"/>
                  <a:pt x="18989" y="8233"/>
                </a:cubicBezTo>
                <a:cubicBezTo>
                  <a:pt x="18514" y="8717"/>
                  <a:pt x="18514" y="8717"/>
                  <a:pt x="18514" y="8717"/>
                </a:cubicBezTo>
                <a:cubicBezTo>
                  <a:pt x="18277" y="9396"/>
                  <a:pt x="18277" y="9396"/>
                  <a:pt x="18277" y="9396"/>
                </a:cubicBezTo>
                <a:cubicBezTo>
                  <a:pt x="18277" y="9396"/>
                  <a:pt x="18593" y="9686"/>
                  <a:pt x="18514" y="9686"/>
                </a:cubicBezTo>
                <a:cubicBezTo>
                  <a:pt x="18435" y="9783"/>
                  <a:pt x="18277" y="9977"/>
                  <a:pt x="18277" y="9977"/>
                </a:cubicBezTo>
                <a:cubicBezTo>
                  <a:pt x="18435" y="10267"/>
                  <a:pt x="18435" y="10267"/>
                  <a:pt x="18435" y="10267"/>
                </a:cubicBezTo>
                <a:cubicBezTo>
                  <a:pt x="18356" y="10655"/>
                  <a:pt x="18356" y="10655"/>
                  <a:pt x="18356" y="10655"/>
                </a:cubicBezTo>
                <a:cubicBezTo>
                  <a:pt x="18673" y="11042"/>
                  <a:pt x="18673" y="11042"/>
                  <a:pt x="18673" y="11042"/>
                </a:cubicBezTo>
                <a:cubicBezTo>
                  <a:pt x="18593" y="11333"/>
                  <a:pt x="18593" y="11333"/>
                  <a:pt x="18593" y="11333"/>
                </a:cubicBezTo>
                <a:cubicBezTo>
                  <a:pt x="18673" y="11720"/>
                  <a:pt x="18673" y="11720"/>
                  <a:pt x="18673" y="11720"/>
                </a:cubicBezTo>
                <a:cubicBezTo>
                  <a:pt x="18673" y="11720"/>
                  <a:pt x="18989" y="11720"/>
                  <a:pt x="18673" y="12108"/>
                </a:cubicBezTo>
                <a:cubicBezTo>
                  <a:pt x="18435" y="12398"/>
                  <a:pt x="18356" y="12495"/>
                  <a:pt x="18356" y="12592"/>
                </a:cubicBezTo>
                <a:cubicBezTo>
                  <a:pt x="18435" y="12786"/>
                  <a:pt x="18514" y="13173"/>
                  <a:pt x="18514" y="13173"/>
                </a:cubicBezTo>
                <a:cubicBezTo>
                  <a:pt x="18514" y="13173"/>
                  <a:pt x="18435" y="13464"/>
                  <a:pt x="18593" y="13657"/>
                </a:cubicBezTo>
                <a:cubicBezTo>
                  <a:pt x="18673" y="13754"/>
                  <a:pt x="19068" y="13948"/>
                  <a:pt x="19068" y="13948"/>
                </a:cubicBezTo>
                <a:cubicBezTo>
                  <a:pt x="19068" y="13948"/>
                  <a:pt x="19226" y="14239"/>
                  <a:pt x="19226" y="14335"/>
                </a:cubicBezTo>
                <a:cubicBezTo>
                  <a:pt x="19147" y="14432"/>
                  <a:pt x="18673" y="14529"/>
                  <a:pt x="18673" y="14529"/>
                </a:cubicBezTo>
                <a:cubicBezTo>
                  <a:pt x="18673" y="14529"/>
                  <a:pt x="18673" y="14820"/>
                  <a:pt x="18673" y="14917"/>
                </a:cubicBezTo>
                <a:cubicBezTo>
                  <a:pt x="18673" y="15013"/>
                  <a:pt x="18752" y="15498"/>
                  <a:pt x="18752" y="15498"/>
                </a:cubicBezTo>
                <a:cubicBezTo>
                  <a:pt x="18910" y="16079"/>
                  <a:pt x="18910" y="16079"/>
                  <a:pt x="18910" y="16079"/>
                </a:cubicBezTo>
                <a:cubicBezTo>
                  <a:pt x="18910" y="16079"/>
                  <a:pt x="18910" y="16466"/>
                  <a:pt x="18752" y="16660"/>
                </a:cubicBezTo>
                <a:cubicBezTo>
                  <a:pt x="18514" y="16854"/>
                  <a:pt x="18435" y="16951"/>
                  <a:pt x="18277" y="16757"/>
                </a:cubicBezTo>
                <a:cubicBezTo>
                  <a:pt x="18593" y="16370"/>
                  <a:pt x="18593" y="16370"/>
                  <a:pt x="18593" y="16370"/>
                </a:cubicBezTo>
                <a:cubicBezTo>
                  <a:pt x="18514" y="15982"/>
                  <a:pt x="18514" y="15982"/>
                  <a:pt x="18514" y="15982"/>
                </a:cubicBezTo>
                <a:cubicBezTo>
                  <a:pt x="18277" y="16079"/>
                  <a:pt x="18277" y="16079"/>
                  <a:pt x="18277" y="16079"/>
                </a:cubicBezTo>
                <a:cubicBezTo>
                  <a:pt x="18119" y="15595"/>
                  <a:pt x="18119" y="15595"/>
                  <a:pt x="18119" y="15595"/>
                </a:cubicBezTo>
                <a:cubicBezTo>
                  <a:pt x="17802" y="15691"/>
                  <a:pt x="17802" y="15691"/>
                  <a:pt x="17802" y="15691"/>
                </a:cubicBezTo>
                <a:cubicBezTo>
                  <a:pt x="17644" y="16273"/>
                  <a:pt x="17644" y="16273"/>
                  <a:pt x="17644" y="16273"/>
                </a:cubicBezTo>
                <a:cubicBezTo>
                  <a:pt x="17802" y="16854"/>
                  <a:pt x="17802" y="16854"/>
                  <a:pt x="17802" y="16854"/>
                </a:cubicBezTo>
                <a:cubicBezTo>
                  <a:pt x="17881" y="17144"/>
                  <a:pt x="17881" y="17144"/>
                  <a:pt x="17881" y="17144"/>
                </a:cubicBezTo>
                <a:cubicBezTo>
                  <a:pt x="17881" y="17144"/>
                  <a:pt x="17723" y="17144"/>
                  <a:pt x="17644" y="17241"/>
                </a:cubicBezTo>
                <a:cubicBezTo>
                  <a:pt x="17644" y="17241"/>
                  <a:pt x="17486" y="17338"/>
                  <a:pt x="17565" y="17435"/>
                </a:cubicBezTo>
                <a:cubicBezTo>
                  <a:pt x="17644" y="17532"/>
                  <a:pt x="17723" y="17726"/>
                  <a:pt x="17723" y="17726"/>
                </a:cubicBezTo>
                <a:cubicBezTo>
                  <a:pt x="17723" y="17822"/>
                  <a:pt x="17802" y="18210"/>
                  <a:pt x="17802" y="18210"/>
                </a:cubicBezTo>
                <a:cubicBezTo>
                  <a:pt x="17960" y="18597"/>
                  <a:pt x="17960" y="18597"/>
                  <a:pt x="17960" y="18597"/>
                </a:cubicBezTo>
                <a:cubicBezTo>
                  <a:pt x="17960" y="18597"/>
                  <a:pt x="18198" y="19372"/>
                  <a:pt x="18198" y="19469"/>
                </a:cubicBezTo>
                <a:cubicBezTo>
                  <a:pt x="18198" y="19469"/>
                  <a:pt x="18356" y="20244"/>
                  <a:pt x="18356" y="20244"/>
                </a:cubicBezTo>
                <a:cubicBezTo>
                  <a:pt x="18356" y="20244"/>
                  <a:pt x="17960" y="20728"/>
                  <a:pt x="17881" y="20825"/>
                </a:cubicBezTo>
                <a:cubicBezTo>
                  <a:pt x="17723" y="20922"/>
                  <a:pt x="17723" y="21116"/>
                  <a:pt x="17644" y="21019"/>
                </a:cubicBezTo>
                <a:cubicBezTo>
                  <a:pt x="17565" y="20922"/>
                  <a:pt x="17407" y="20728"/>
                  <a:pt x="17248" y="20631"/>
                </a:cubicBezTo>
                <a:cubicBezTo>
                  <a:pt x="17169" y="20535"/>
                  <a:pt x="16774" y="20147"/>
                  <a:pt x="16695" y="20050"/>
                </a:cubicBezTo>
                <a:cubicBezTo>
                  <a:pt x="16615" y="19953"/>
                  <a:pt x="16457" y="19857"/>
                  <a:pt x="16457" y="19857"/>
                </a:cubicBezTo>
                <a:cubicBezTo>
                  <a:pt x="16457" y="19857"/>
                  <a:pt x="16378" y="20050"/>
                  <a:pt x="16299" y="20050"/>
                </a:cubicBezTo>
                <a:cubicBezTo>
                  <a:pt x="16220" y="20050"/>
                  <a:pt x="16062" y="19953"/>
                  <a:pt x="16062" y="19953"/>
                </a:cubicBezTo>
                <a:cubicBezTo>
                  <a:pt x="15982" y="19953"/>
                  <a:pt x="15824" y="19857"/>
                  <a:pt x="15745" y="19760"/>
                </a:cubicBezTo>
                <a:cubicBezTo>
                  <a:pt x="15587" y="19566"/>
                  <a:pt x="15508" y="19372"/>
                  <a:pt x="15429" y="19372"/>
                </a:cubicBezTo>
                <a:cubicBezTo>
                  <a:pt x="15429" y="19372"/>
                  <a:pt x="15429" y="19275"/>
                  <a:pt x="15112" y="19275"/>
                </a:cubicBezTo>
                <a:cubicBezTo>
                  <a:pt x="14796" y="19372"/>
                  <a:pt x="14163" y="19372"/>
                  <a:pt x="14558" y="18791"/>
                </a:cubicBezTo>
                <a:cubicBezTo>
                  <a:pt x="14637" y="18597"/>
                  <a:pt x="14479" y="18307"/>
                  <a:pt x="14954" y="18016"/>
                </a:cubicBezTo>
                <a:cubicBezTo>
                  <a:pt x="14954" y="18016"/>
                  <a:pt x="15349" y="17822"/>
                  <a:pt x="15429" y="17629"/>
                </a:cubicBezTo>
                <a:cubicBezTo>
                  <a:pt x="15587" y="17435"/>
                  <a:pt x="15270" y="17144"/>
                  <a:pt x="15270" y="17144"/>
                </a:cubicBezTo>
                <a:cubicBezTo>
                  <a:pt x="15191" y="17144"/>
                  <a:pt x="15112" y="17144"/>
                  <a:pt x="14954" y="17048"/>
                </a:cubicBezTo>
                <a:cubicBezTo>
                  <a:pt x="14875" y="17048"/>
                  <a:pt x="14479" y="16757"/>
                  <a:pt x="14479" y="16660"/>
                </a:cubicBezTo>
                <a:cubicBezTo>
                  <a:pt x="14400" y="16466"/>
                  <a:pt x="14400" y="16370"/>
                  <a:pt x="14479" y="15982"/>
                </a:cubicBezTo>
                <a:cubicBezTo>
                  <a:pt x="14558" y="15595"/>
                  <a:pt x="14637" y="15788"/>
                  <a:pt x="14796" y="15595"/>
                </a:cubicBezTo>
                <a:cubicBezTo>
                  <a:pt x="15033" y="15304"/>
                  <a:pt x="15191" y="15110"/>
                  <a:pt x="14954" y="14917"/>
                </a:cubicBezTo>
                <a:cubicBezTo>
                  <a:pt x="14716" y="14820"/>
                  <a:pt x="14637" y="14917"/>
                  <a:pt x="14163" y="14529"/>
                </a:cubicBezTo>
                <a:cubicBezTo>
                  <a:pt x="13688" y="14142"/>
                  <a:pt x="13530" y="13948"/>
                  <a:pt x="13451" y="13948"/>
                </a:cubicBezTo>
                <a:cubicBezTo>
                  <a:pt x="13371" y="13851"/>
                  <a:pt x="13292" y="13754"/>
                  <a:pt x="13134" y="13851"/>
                </a:cubicBezTo>
                <a:cubicBezTo>
                  <a:pt x="13055" y="13948"/>
                  <a:pt x="12659" y="14432"/>
                  <a:pt x="12580" y="14529"/>
                </a:cubicBezTo>
                <a:cubicBezTo>
                  <a:pt x="12501" y="14626"/>
                  <a:pt x="12026" y="15110"/>
                  <a:pt x="12026" y="15110"/>
                </a:cubicBezTo>
                <a:cubicBezTo>
                  <a:pt x="11947" y="15207"/>
                  <a:pt x="11156" y="15885"/>
                  <a:pt x="11156" y="15885"/>
                </a:cubicBezTo>
                <a:cubicBezTo>
                  <a:pt x="11156" y="15885"/>
                  <a:pt x="10919" y="16660"/>
                  <a:pt x="10760" y="16951"/>
                </a:cubicBezTo>
                <a:cubicBezTo>
                  <a:pt x="10681" y="17241"/>
                  <a:pt x="10207" y="17629"/>
                  <a:pt x="10207" y="17822"/>
                </a:cubicBezTo>
                <a:cubicBezTo>
                  <a:pt x="10207" y="17919"/>
                  <a:pt x="10207" y="18210"/>
                  <a:pt x="10127" y="18307"/>
                </a:cubicBezTo>
                <a:cubicBezTo>
                  <a:pt x="10127" y="18307"/>
                  <a:pt x="9890" y="18694"/>
                  <a:pt x="9732" y="18694"/>
                </a:cubicBezTo>
                <a:cubicBezTo>
                  <a:pt x="9653" y="18791"/>
                  <a:pt x="9178" y="18888"/>
                  <a:pt x="9178" y="19082"/>
                </a:cubicBezTo>
                <a:cubicBezTo>
                  <a:pt x="9178" y="19275"/>
                  <a:pt x="9415" y="19275"/>
                  <a:pt x="9178" y="19663"/>
                </a:cubicBezTo>
                <a:cubicBezTo>
                  <a:pt x="8941" y="19953"/>
                  <a:pt x="8703" y="21309"/>
                  <a:pt x="8466" y="20147"/>
                </a:cubicBezTo>
                <a:cubicBezTo>
                  <a:pt x="8308" y="19372"/>
                  <a:pt x="8308" y="19275"/>
                  <a:pt x="8149" y="19178"/>
                </a:cubicBezTo>
                <a:cubicBezTo>
                  <a:pt x="7912" y="18985"/>
                  <a:pt x="7754" y="18888"/>
                  <a:pt x="7754" y="18888"/>
                </a:cubicBezTo>
                <a:cubicBezTo>
                  <a:pt x="7754" y="18888"/>
                  <a:pt x="7596" y="18597"/>
                  <a:pt x="7912" y="18500"/>
                </a:cubicBezTo>
                <a:cubicBezTo>
                  <a:pt x="8229" y="18500"/>
                  <a:pt x="8308" y="18694"/>
                  <a:pt x="8466" y="18500"/>
                </a:cubicBezTo>
                <a:cubicBezTo>
                  <a:pt x="8703" y="18307"/>
                  <a:pt x="8782" y="18210"/>
                  <a:pt x="8466" y="18113"/>
                </a:cubicBezTo>
                <a:cubicBezTo>
                  <a:pt x="8149" y="18016"/>
                  <a:pt x="8308" y="18210"/>
                  <a:pt x="7991" y="18016"/>
                </a:cubicBezTo>
                <a:cubicBezTo>
                  <a:pt x="7754" y="17726"/>
                  <a:pt x="7675" y="17726"/>
                  <a:pt x="7596" y="17629"/>
                </a:cubicBezTo>
                <a:cubicBezTo>
                  <a:pt x="7596" y="17532"/>
                  <a:pt x="7596" y="17532"/>
                  <a:pt x="7675" y="17435"/>
                </a:cubicBezTo>
                <a:cubicBezTo>
                  <a:pt x="7833" y="17144"/>
                  <a:pt x="7833" y="17144"/>
                  <a:pt x="7833" y="17144"/>
                </a:cubicBezTo>
                <a:cubicBezTo>
                  <a:pt x="7833" y="17144"/>
                  <a:pt x="7833" y="17144"/>
                  <a:pt x="7754" y="17144"/>
                </a:cubicBezTo>
                <a:cubicBezTo>
                  <a:pt x="7754" y="16951"/>
                  <a:pt x="7912" y="16757"/>
                  <a:pt x="7912" y="16563"/>
                </a:cubicBezTo>
                <a:cubicBezTo>
                  <a:pt x="7912" y="16466"/>
                  <a:pt x="7833" y="16370"/>
                  <a:pt x="7754" y="16370"/>
                </a:cubicBezTo>
                <a:cubicBezTo>
                  <a:pt x="7675" y="16370"/>
                  <a:pt x="7754" y="16370"/>
                  <a:pt x="7596" y="16370"/>
                </a:cubicBezTo>
                <a:cubicBezTo>
                  <a:pt x="7596" y="16273"/>
                  <a:pt x="7516" y="16273"/>
                  <a:pt x="7516" y="16176"/>
                </a:cubicBezTo>
                <a:cubicBezTo>
                  <a:pt x="7437" y="16079"/>
                  <a:pt x="7437" y="16079"/>
                  <a:pt x="7437" y="16079"/>
                </a:cubicBezTo>
                <a:cubicBezTo>
                  <a:pt x="7121" y="16079"/>
                  <a:pt x="7121" y="16079"/>
                  <a:pt x="7121" y="16079"/>
                </a:cubicBezTo>
                <a:cubicBezTo>
                  <a:pt x="7042" y="15691"/>
                  <a:pt x="7042" y="15691"/>
                  <a:pt x="7042" y="15691"/>
                </a:cubicBezTo>
                <a:cubicBezTo>
                  <a:pt x="7042" y="15691"/>
                  <a:pt x="7279" y="15788"/>
                  <a:pt x="7358" y="15788"/>
                </a:cubicBezTo>
                <a:cubicBezTo>
                  <a:pt x="7437" y="15788"/>
                  <a:pt x="7754" y="15498"/>
                  <a:pt x="7754" y="15498"/>
                </a:cubicBezTo>
                <a:cubicBezTo>
                  <a:pt x="7754" y="15498"/>
                  <a:pt x="7596" y="15401"/>
                  <a:pt x="7516" y="15401"/>
                </a:cubicBezTo>
                <a:cubicBezTo>
                  <a:pt x="7437" y="15401"/>
                  <a:pt x="7437" y="15110"/>
                  <a:pt x="7437" y="15110"/>
                </a:cubicBezTo>
                <a:cubicBezTo>
                  <a:pt x="7200" y="14917"/>
                  <a:pt x="7200" y="14917"/>
                  <a:pt x="7200" y="14917"/>
                </a:cubicBezTo>
                <a:cubicBezTo>
                  <a:pt x="6884" y="14820"/>
                  <a:pt x="6884" y="14820"/>
                  <a:pt x="6884" y="14820"/>
                </a:cubicBezTo>
                <a:cubicBezTo>
                  <a:pt x="6884" y="14820"/>
                  <a:pt x="6804" y="14723"/>
                  <a:pt x="6725" y="14723"/>
                </a:cubicBezTo>
                <a:cubicBezTo>
                  <a:pt x="6725" y="14626"/>
                  <a:pt x="6725" y="14529"/>
                  <a:pt x="6725" y="14529"/>
                </a:cubicBezTo>
                <a:cubicBezTo>
                  <a:pt x="6804" y="14432"/>
                  <a:pt x="6804" y="14432"/>
                  <a:pt x="6804" y="14432"/>
                </a:cubicBezTo>
                <a:cubicBezTo>
                  <a:pt x="7042" y="14239"/>
                  <a:pt x="7042" y="14239"/>
                  <a:pt x="7042" y="14239"/>
                </a:cubicBezTo>
                <a:cubicBezTo>
                  <a:pt x="7042" y="13948"/>
                  <a:pt x="7042" y="13948"/>
                  <a:pt x="7042" y="13948"/>
                </a:cubicBezTo>
                <a:cubicBezTo>
                  <a:pt x="7042" y="13657"/>
                  <a:pt x="7042" y="13657"/>
                  <a:pt x="7042" y="13657"/>
                </a:cubicBezTo>
                <a:cubicBezTo>
                  <a:pt x="6884" y="13657"/>
                  <a:pt x="6884" y="13657"/>
                  <a:pt x="6884" y="13657"/>
                </a:cubicBezTo>
                <a:cubicBezTo>
                  <a:pt x="6884" y="13657"/>
                  <a:pt x="6567" y="13851"/>
                  <a:pt x="6409" y="13657"/>
                </a:cubicBezTo>
                <a:cubicBezTo>
                  <a:pt x="6251" y="13561"/>
                  <a:pt x="6330" y="13657"/>
                  <a:pt x="6171" y="13754"/>
                </a:cubicBezTo>
                <a:cubicBezTo>
                  <a:pt x="6092" y="13754"/>
                  <a:pt x="5934" y="13948"/>
                  <a:pt x="5934" y="13948"/>
                </a:cubicBezTo>
                <a:cubicBezTo>
                  <a:pt x="5934" y="13948"/>
                  <a:pt x="5855" y="14045"/>
                  <a:pt x="5697" y="14045"/>
                </a:cubicBezTo>
                <a:cubicBezTo>
                  <a:pt x="5618" y="14045"/>
                  <a:pt x="5618" y="13754"/>
                  <a:pt x="5618" y="13754"/>
                </a:cubicBezTo>
                <a:cubicBezTo>
                  <a:pt x="5222" y="13657"/>
                  <a:pt x="5222" y="13657"/>
                  <a:pt x="5222" y="13657"/>
                </a:cubicBezTo>
                <a:cubicBezTo>
                  <a:pt x="4905" y="13270"/>
                  <a:pt x="4905" y="13270"/>
                  <a:pt x="4905" y="13270"/>
                </a:cubicBezTo>
                <a:cubicBezTo>
                  <a:pt x="4431" y="13270"/>
                  <a:pt x="4431" y="13270"/>
                  <a:pt x="4431" y="13270"/>
                </a:cubicBezTo>
                <a:cubicBezTo>
                  <a:pt x="4273" y="13173"/>
                  <a:pt x="4273" y="13173"/>
                  <a:pt x="4273" y="13173"/>
                </a:cubicBezTo>
                <a:cubicBezTo>
                  <a:pt x="4114" y="12979"/>
                  <a:pt x="4114" y="12979"/>
                  <a:pt x="4114" y="12979"/>
                </a:cubicBezTo>
                <a:cubicBezTo>
                  <a:pt x="4114" y="12979"/>
                  <a:pt x="4035" y="12786"/>
                  <a:pt x="3956" y="12786"/>
                </a:cubicBezTo>
                <a:cubicBezTo>
                  <a:pt x="3798" y="12689"/>
                  <a:pt x="3798" y="12786"/>
                  <a:pt x="3719" y="12786"/>
                </a:cubicBezTo>
                <a:cubicBezTo>
                  <a:pt x="3640" y="12786"/>
                  <a:pt x="3640" y="12786"/>
                  <a:pt x="3402" y="12786"/>
                </a:cubicBezTo>
                <a:cubicBezTo>
                  <a:pt x="3244" y="12786"/>
                  <a:pt x="3244" y="12592"/>
                  <a:pt x="3244" y="12592"/>
                </a:cubicBezTo>
                <a:cubicBezTo>
                  <a:pt x="3244" y="12592"/>
                  <a:pt x="3323" y="12398"/>
                  <a:pt x="3323" y="12301"/>
                </a:cubicBezTo>
                <a:cubicBezTo>
                  <a:pt x="3323" y="12301"/>
                  <a:pt x="3481" y="12301"/>
                  <a:pt x="3481" y="12301"/>
                </a:cubicBezTo>
                <a:cubicBezTo>
                  <a:pt x="3560" y="12204"/>
                  <a:pt x="3798" y="12108"/>
                  <a:pt x="3956" y="12108"/>
                </a:cubicBezTo>
                <a:cubicBezTo>
                  <a:pt x="4035" y="12108"/>
                  <a:pt x="4035" y="12108"/>
                  <a:pt x="4193" y="12011"/>
                </a:cubicBezTo>
                <a:cubicBezTo>
                  <a:pt x="4273" y="12011"/>
                  <a:pt x="4273" y="11914"/>
                  <a:pt x="4273" y="11914"/>
                </a:cubicBezTo>
                <a:cubicBezTo>
                  <a:pt x="4273" y="11914"/>
                  <a:pt x="4273" y="11526"/>
                  <a:pt x="4273" y="11526"/>
                </a:cubicBezTo>
                <a:cubicBezTo>
                  <a:pt x="4273" y="11430"/>
                  <a:pt x="4273" y="11430"/>
                  <a:pt x="4352" y="11430"/>
                </a:cubicBezTo>
                <a:cubicBezTo>
                  <a:pt x="4352" y="11333"/>
                  <a:pt x="4352" y="11236"/>
                  <a:pt x="4352" y="11236"/>
                </a:cubicBezTo>
                <a:cubicBezTo>
                  <a:pt x="4352" y="11236"/>
                  <a:pt x="4273" y="11042"/>
                  <a:pt x="4273" y="10945"/>
                </a:cubicBezTo>
                <a:cubicBezTo>
                  <a:pt x="4193" y="10752"/>
                  <a:pt x="4114" y="10848"/>
                  <a:pt x="4114" y="10848"/>
                </a:cubicBezTo>
                <a:cubicBezTo>
                  <a:pt x="3956" y="10848"/>
                  <a:pt x="3956" y="10848"/>
                  <a:pt x="3956" y="10848"/>
                </a:cubicBezTo>
                <a:cubicBezTo>
                  <a:pt x="3956" y="10848"/>
                  <a:pt x="3719" y="10848"/>
                  <a:pt x="3719" y="10752"/>
                </a:cubicBezTo>
                <a:cubicBezTo>
                  <a:pt x="3640" y="10752"/>
                  <a:pt x="3481" y="10752"/>
                  <a:pt x="3481" y="10752"/>
                </a:cubicBezTo>
                <a:cubicBezTo>
                  <a:pt x="3244" y="10461"/>
                  <a:pt x="3244" y="10461"/>
                  <a:pt x="3244" y="10461"/>
                </a:cubicBezTo>
                <a:cubicBezTo>
                  <a:pt x="3244" y="10461"/>
                  <a:pt x="3086" y="10461"/>
                  <a:pt x="2927" y="10461"/>
                </a:cubicBezTo>
                <a:cubicBezTo>
                  <a:pt x="2769" y="10364"/>
                  <a:pt x="2611" y="10267"/>
                  <a:pt x="2611" y="10267"/>
                </a:cubicBezTo>
                <a:cubicBezTo>
                  <a:pt x="2136" y="9880"/>
                  <a:pt x="2136" y="9880"/>
                  <a:pt x="2136" y="9880"/>
                </a:cubicBezTo>
                <a:cubicBezTo>
                  <a:pt x="2057" y="9686"/>
                  <a:pt x="2057" y="9686"/>
                  <a:pt x="2057" y="9686"/>
                </a:cubicBezTo>
                <a:cubicBezTo>
                  <a:pt x="1899" y="9589"/>
                  <a:pt x="1899" y="9589"/>
                  <a:pt x="1899" y="9589"/>
                </a:cubicBezTo>
                <a:cubicBezTo>
                  <a:pt x="1899" y="9589"/>
                  <a:pt x="1662" y="9202"/>
                  <a:pt x="1662" y="9105"/>
                </a:cubicBezTo>
                <a:cubicBezTo>
                  <a:pt x="1662" y="9105"/>
                  <a:pt x="1662" y="9105"/>
                  <a:pt x="1741" y="9008"/>
                </a:cubicBezTo>
                <a:cubicBezTo>
                  <a:pt x="1741" y="9008"/>
                  <a:pt x="1741" y="8911"/>
                  <a:pt x="1820" y="8814"/>
                </a:cubicBezTo>
                <a:cubicBezTo>
                  <a:pt x="1820" y="8717"/>
                  <a:pt x="1899" y="8621"/>
                  <a:pt x="1899" y="8524"/>
                </a:cubicBezTo>
                <a:cubicBezTo>
                  <a:pt x="1899" y="8524"/>
                  <a:pt x="1978" y="8427"/>
                  <a:pt x="2057" y="8427"/>
                </a:cubicBezTo>
                <a:cubicBezTo>
                  <a:pt x="2136" y="8427"/>
                  <a:pt x="2215" y="8330"/>
                  <a:pt x="2215" y="8330"/>
                </a:cubicBezTo>
                <a:cubicBezTo>
                  <a:pt x="2215" y="8233"/>
                  <a:pt x="2215" y="8136"/>
                  <a:pt x="2295" y="8039"/>
                </a:cubicBezTo>
                <a:cubicBezTo>
                  <a:pt x="2295" y="7943"/>
                  <a:pt x="2136" y="8039"/>
                  <a:pt x="2057" y="7943"/>
                </a:cubicBezTo>
                <a:cubicBezTo>
                  <a:pt x="1978" y="7943"/>
                  <a:pt x="1978" y="7943"/>
                  <a:pt x="1899" y="8039"/>
                </a:cubicBezTo>
                <a:cubicBezTo>
                  <a:pt x="1820" y="8039"/>
                  <a:pt x="1741" y="7846"/>
                  <a:pt x="1741" y="7846"/>
                </a:cubicBezTo>
                <a:cubicBezTo>
                  <a:pt x="1741" y="7749"/>
                  <a:pt x="1582" y="7749"/>
                  <a:pt x="1503" y="7652"/>
                </a:cubicBezTo>
                <a:cubicBezTo>
                  <a:pt x="1424" y="7652"/>
                  <a:pt x="1424" y="7652"/>
                  <a:pt x="1424" y="7555"/>
                </a:cubicBezTo>
                <a:cubicBezTo>
                  <a:pt x="1345" y="7458"/>
                  <a:pt x="1424" y="7458"/>
                  <a:pt x="1345" y="7458"/>
                </a:cubicBezTo>
                <a:cubicBezTo>
                  <a:pt x="1345" y="7361"/>
                  <a:pt x="1266" y="7361"/>
                  <a:pt x="1266" y="7361"/>
                </a:cubicBezTo>
                <a:cubicBezTo>
                  <a:pt x="1266" y="7361"/>
                  <a:pt x="1187" y="7555"/>
                  <a:pt x="1108" y="7555"/>
                </a:cubicBezTo>
                <a:cubicBezTo>
                  <a:pt x="1029" y="7555"/>
                  <a:pt x="949" y="7458"/>
                  <a:pt x="949" y="7458"/>
                </a:cubicBezTo>
                <a:cubicBezTo>
                  <a:pt x="870" y="7458"/>
                  <a:pt x="791" y="7458"/>
                  <a:pt x="712" y="7555"/>
                </a:cubicBezTo>
                <a:cubicBezTo>
                  <a:pt x="712" y="7555"/>
                  <a:pt x="554" y="7458"/>
                  <a:pt x="554" y="7458"/>
                </a:cubicBezTo>
                <a:cubicBezTo>
                  <a:pt x="554" y="7361"/>
                  <a:pt x="316" y="7361"/>
                  <a:pt x="316" y="7361"/>
                </a:cubicBezTo>
                <a:cubicBezTo>
                  <a:pt x="316" y="7361"/>
                  <a:pt x="316" y="7458"/>
                  <a:pt x="237" y="7458"/>
                </a:cubicBezTo>
                <a:cubicBezTo>
                  <a:pt x="158" y="7555"/>
                  <a:pt x="79" y="7458"/>
                  <a:pt x="79" y="7458"/>
                </a:cubicBezTo>
                <a:cubicBezTo>
                  <a:pt x="0" y="7458"/>
                  <a:pt x="0" y="7361"/>
                  <a:pt x="0" y="7265"/>
                </a:cubicBezTo>
                <a:close/>
                <a:moveTo>
                  <a:pt x="791" y="17629"/>
                </a:moveTo>
                <a:cubicBezTo>
                  <a:pt x="791" y="17629"/>
                  <a:pt x="791" y="17629"/>
                  <a:pt x="791" y="17629"/>
                </a:cubicBezTo>
                <a:cubicBezTo>
                  <a:pt x="791" y="17919"/>
                  <a:pt x="791" y="17919"/>
                  <a:pt x="791" y="17919"/>
                </a:cubicBezTo>
                <a:cubicBezTo>
                  <a:pt x="1266" y="18113"/>
                  <a:pt x="1266" y="18113"/>
                  <a:pt x="1266" y="18113"/>
                </a:cubicBezTo>
                <a:cubicBezTo>
                  <a:pt x="1582" y="18404"/>
                  <a:pt x="1582" y="18404"/>
                  <a:pt x="1582" y="18404"/>
                </a:cubicBezTo>
                <a:cubicBezTo>
                  <a:pt x="1582" y="18404"/>
                  <a:pt x="1741" y="18888"/>
                  <a:pt x="1741" y="18985"/>
                </a:cubicBezTo>
                <a:cubicBezTo>
                  <a:pt x="1741" y="19178"/>
                  <a:pt x="1978" y="19178"/>
                  <a:pt x="2057" y="19178"/>
                </a:cubicBezTo>
                <a:cubicBezTo>
                  <a:pt x="2057" y="19178"/>
                  <a:pt x="2374" y="19275"/>
                  <a:pt x="2374" y="19275"/>
                </a:cubicBezTo>
                <a:cubicBezTo>
                  <a:pt x="2374" y="19275"/>
                  <a:pt x="2532" y="19469"/>
                  <a:pt x="2611" y="19566"/>
                </a:cubicBezTo>
                <a:cubicBezTo>
                  <a:pt x="2611" y="19663"/>
                  <a:pt x="2611" y="19857"/>
                  <a:pt x="2611" y="19857"/>
                </a:cubicBezTo>
                <a:cubicBezTo>
                  <a:pt x="2927" y="20244"/>
                  <a:pt x="2927" y="20244"/>
                  <a:pt x="2927" y="20244"/>
                </a:cubicBezTo>
                <a:cubicBezTo>
                  <a:pt x="3481" y="20244"/>
                  <a:pt x="3481" y="20244"/>
                  <a:pt x="3481" y="20244"/>
                </a:cubicBezTo>
                <a:cubicBezTo>
                  <a:pt x="3481" y="20244"/>
                  <a:pt x="4035" y="20825"/>
                  <a:pt x="4114" y="20922"/>
                </a:cubicBezTo>
                <a:cubicBezTo>
                  <a:pt x="4114" y="21019"/>
                  <a:pt x="4431" y="21406"/>
                  <a:pt x="4431" y="21406"/>
                </a:cubicBezTo>
                <a:cubicBezTo>
                  <a:pt x="4431" y="21406"/>
                  <a:pt x="4985" y="21406"/>
                  <a:pt x="5064" y="21406"/>
                </a:cubicBezTo>
                <a:cubicBezTo>
                  <a:pt x="5064" y="21406"/>
                  <a:pt x="5618" y="21406"/>
                  <a:pt x="5618" y="21406"/>
                </a:cubicBezTo>
                <a:cubicBezTo>
                  <a:pt x="6013" y="21600"/>
                  <a:pt x="6013" y="21600"/>
                  <a:pt x="6013" y="21600"/>
                </a:cubicBezTo>
                <a:cubicBezTo>
                  <a:pt x="6409" y="21503"/>
                  <a:pt x="6409" y="21503"/>
                  <a:pt x="6409" y="21503"/>
                </a:cubicBezTo>
                <a:cubicBezTo>
                  <a:pt x="7279" y="21213"/>
                  <a:pt x="7279" y="21213"/>
                  <a:pt x="7279" y="21213"/>
                </a:cubicBezTo>
                <a:cubicBezTo>
                  <a:pt x="7279" y="21213"/>
                  <a:pt x="7042" y="21019"/>
                  <a:pt x="7042" y="21019"/>
                </a:cubicBezTo>
                <a:cubicBezTo>
                  <a:pt x="7042" y="20922"/>
                  <a:pt x="6725" y="20438"/>
                  <a:pt x="6725" y="20438"/>
                </a:cubicBezTo>
                <a:cubicBezTo>
                  <a:pt x="6725" y="20438"/>
                  <a:pt x="6251" y="19760"/>
                  <a:pt x="6171" y="19760"/>
                </a:cubicBezTo>
                <a:cubicBezTo>
                  <a:pt x="6171" y="19663"/>
                  <a:pt x="6092" y="19566"/>
                  <a:pt x="6092" y="19469"/>
                </a:cubicBezTo>
                <a:cubicBezTo>
                  <a:pt x="6092" y="19275"/>
                  <a:pt x="6171" y="19178"/>
                  <a:pt x="6171" y="19082"/>
                </a:cubicBezTo>
                <a:cubicBezTo>
                  <a:pt x="6251" y="18985"/>
                  <a:pt x="6251" y="18791"/>
                  <a:pt x="6251" y="18791"/>
                </a:cubicBezTo>
                <a:cubicBezTo>
                  <a:pt x="6251" y="18791"/>
                  <a:pt x="6013" y="18791"/>
                  <a:pt x="5855" y="18791"/>
                </a:cubicBezTo>
                <a:cubicBezTo>
                  <a:pt x="5776" y="18791"/>
                  <a:pt x="5618" y="18888"/>
                  <a:pt x="5459" y="18888"/>
                </a:cubicBezTo>
                <a:cubicBezTo>
                  <a:pt x="5380" y="18888"/>
                  <a:pt x="5222" y="18791"/>
                  <a:pt x="5222" y="18791"/>
                </a:cubicBezTo>
                <a:cubicBezTo>
                  <a:pt x="5143" y="18791"/>
                  <a:pt x="5143" y="18500"/>
                  <a:pt x="5143" y="18500"/>
                </a:cubicBezTo>
                <a:cubicBezTo>
                  <a:pt x="5301" y="18113"/>
                  <a:pt x="5301" y="18113"/>
                  <a:pt x="5301" y="18113"/>
                </a:cubicBezTo>
                <a:cubicBezTo>
                  <a:pt x="5143" y="17822"/>
                  <a:pt x="5143" y="17822"/>
                  <a:pt x="5143" y="17822"/>
                </a:cubicBezTo>
                <a:cubicBezTo>
                  <a:pt x="4826" y="17435"/>
                  <a:pt x="4826" y="17435"/>
                  <a:pt x="4826" y="17435"/>
                </a:cubicBezTo>
                <a:cubicBezTo>
                  <a:pt x="4826" y="17435"/>
                  <a:pt x="4273" y="17726"/>
                  <a:pt x="4193" y="17726"/>
                </a:cubicBezTo>
                <a:cubicBezTo>
                  <a:pt x="4114" y="17726"/>
                  <a:pt x="3798" y="18210"/>
                  <a:pt x="3719" y="18210"/>
                </a:cubicBezTo>
                <a:cubicBezTo>
                  <a:pt x="3719" y="18210"/>
                  <a:pt x="3481" y="17919"/>
                  <a:pt x="3481" y="17919"/>
                </a:cubicBezTo>
                <a:cubicBezTo>
                  <a:pt x="2848" y="17726"/>
                  <a:pt x="2848" y="17726"/>
                  <a:pt x="2848" y="17726"/>
                </a:cubicBezTo>
                <a:cubicBezTo>
                  <a:pt x="2848" y="17726"/>
                  <a:pt x="2769" y="17919"/>
                  <a:pt x="2690" y="18016"/>
                </a:cubicBezTo>
                <a:cubicBezTo>
                  <a:pt x="2611" y="18113"/>
                  <a:pt x="2532" y="18016"/>
                  <a:pt x="2532" y="17919"/>
                </a:cubicBezTo>
                <a:cubicBezTo>
                  <a:pt x="2453" y="17726"/>
                  <a:pt x="2611" y="17435"/>
                  <a:pt x="2611" y="17435"/>
                </a:cubicBezTo>
                <a:cubicBezTo>
                  <a:pt x="2136" y="17144"/>
                  <a:pt x="2136" y="17144"/>
                  <a:pt x="2136" y="17144"/>
                </a:cubicBezTo>
                <a:cubicBezTo>
                  <a:pt x="1820" y="16951"/>
                  <a:pt x="1820" y="16951"/>
                  <a:pt x="1820" y="16951"/>
                </a:cubicBezTo>
                <a:cubicBezTo>
                  <a:pt x="1424" y="17435"/>
                  <a:pt x="1424" y="17435"/>
                  <a:pt x="1424" y="17435"/>
                </a:cubicBezTo>
                <a:cubicBezTo>
                  <a:pt x="1424" y="17435"/>
                  <a:pt x="870" y="17532"/>
                  <a:pt x="791" y="17629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14" name="Shape 2314"/>
          <p:cNvSpPr/>
          <p:nvPr/>
        </p:nvSpPr>
        <p:spPr>
          <a:xfrm>
            <a:off x="7679232" y="3184674"/>
            <a:ext cx="677619" cy="3340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0" h="21490" extrusionOk="0">
                <a:moveTo>
                  <a:pt x="14477" y="3541"/>
                </a:moveTo>
                <a:cubicBezTo>
                  <a:pt x="14477" y="3541"/>
                  <a:pt x="14477" y="2628"/>
                  <a:pt x="14555" y="2628"/>
                </a:cubicBezTo>
                <a:cubicBezTo>
                  <a:pt x="14632" y="2628"/>
                  <a:pt x="14787" y="2172"/>
                  <a:pt x="14787" y="2172"/>
                </a:cubicBezTo>
                <a:cubicBezTo>
                  <a:pt x="15019" y="2020"/>
                  <a:pt x="15019" y="2020"/>
                  <a:pt x="15019" y="2020"/>
                </a:cubicBezTo>
                <a:cubicBezTo>
                  <a:pt x="15019" y="2020"/>
                  <a:pt x="15174" y="1715"/>
                  <a:pt x="15174" y="1411"/>
                </a:cubicBezTo>
                <a:cubicBezTo>
                  <a:pt x="15097" y="1259"/>
                  <a:pt x="15174" y="498"/>
                  <a:pt x="15174" y="498"/>
                </a:cubicBezTo>
                <a:cubicBezTo>
                  <a:pt x="15174" y="498"/>
                  <a:pt x="15097" y="42"/>
                  <a:pt x="15174" y="42"/>
                </a:cubicBezTo>
                <a:cubicBezTo>
                  <a:pt x="15329" y="-110"/>
                  <a:pt x="15561" y="194"/>
                  <a:pt x="15561" y="194"/>
                </a:cubicBezTo>
                <a:cubicBezTo>
                  <a:pt x="15948" y="346"/>
                  <a:pt x="15948" y="346"/>
                  <a:pt x="15948" y="346"/>
                </a:cubicBezTo>
                <a:cubicBezTo>
                  <a:pt x="15948" y="346"/>
                  <a:pt x="16103" y="346"/>
                  <a:pt x="16181" y="346"/>
                </a:cubicBezTo>
                <a:cubicBezTo>
                  <a:pt x="16258" y="346"/>
                  <a:pt x="16568" y="498"/>
                  <a:pt x="16568" y="498"/>
                </a:cubicBezTo>
                <a:cubicBezTo>
                  <a:pt x="16568" y="498"/>
                  <a:pt x="16877" y="651"/>
                  <a:pt x="16955" y="651"/>
                </a:cubicBezTo>
                <a:cubicBezTo>
                  <a:pt x="17032" y="651"/>
                  <a:pt x="17342" y="651"/>
                  <a:pt x="17342" y="651"/>
                </a:cubicBezTo>
                <a:cubicBezTo>
                  <a:pt x="17497" y="803"/>
                  <a:pt x="17497" y="803"/>
                  <a:pt x="17497" y="803"/>
                </a:cubicBezTo>
                <a:cubicBezTo>
                  <a:pt x="18039" y="1259"/>
                  <a:pt x="18039" y="1259"/>
                  <a:pt x="18039" y="1259"/>
                </a:cubicBezTo>
                <a:cubicBezTo>
                  <a:pt x="18348" y="1563"/>
                  <a:pt x="18348" y="1563"/>
                  <a:pt x="18348" y="1563"/>
                </a:cubicBezTo>
                <a:cubicBezTo>
                  <a:pt x="19200" y="1715"/>
                  <a:pt x="19200" y="1715"/>
                  <a:pt x="19200" y="1715"/>
                </a:cubicBezTo>
                <a:cubicBezTo>
                  <a:pt x="19277" y="1107"/>
                  <a:pt x="19277" y="1107"/>
                  <a:pt x="19277" y="1107"/>
                </a:cubicBezTo>
                <a:cubicBezTo>
                  <a:pt x="19277" y="1107"/>
                  <a:pt x="19587" y="955"/>
                  <a:pt x="19587" y="1107"/>
                </a:cubicBezTo>
                <a:cubicBezTo>
                  <a:pt x="19665" y="1107"/>
                  <a:pt x="19819" y="1411"/>
                  <a:pt x="20052" y="1563"/>
                </a:cubicBezTo>
                <a:cubicBezTo>
                  <a:pt x="20284" y="1563"/>
                  <a:pt x="20516" y="1411"/>
                  <a:pt x="20516" y="1411"/>
                </a:cubicBezTo>
                <a:cubicBezTo>
                  <a:pt x="20671" y="2324"/>
                  <a:pt x="20671" y="2324"/>
                  <a:pt x="20671" y="2324"/>
                </a:cubicBezTo>
                <a:cubicBezTo>
                  <a:pt x="20826" y="2476"/>
                  <a:pt x="20826" y="2476"/>
                  <a:pt x="20826" y="2476"/>
                </a:cubicBezTo>
                <a:cubicBezTo>
                  <a:pt x="20748" y="2476"/>
                  <a:pt x="20748" y="2476"/>
                  <a:pt x="20748" y="2476"/>
                </a:cubicBezTo>
                <a:cubicBezTo>
                  <a:pt x="20748" y="2932"/>
                  <a:pt x="20748" y="2932"/>
                  <a:pt x="20748" y="2932"/>
                </a:cubicBezTo>
                <a:cubicBezTo>
                  <a:pt x="20826" y="3084"/>
                  <a:pt x="20826" y="3084"/>
                  <a:pt x="20826" y="3084"/>
                </a:cubicBezTo>
                <a:cubicBezTo>
                  <a:pt x="20826" y="3084"/>
                  <a:pt x="20748" y="3389"/>
                  <a:pt x="20748" y="3389"/>
                </a:cubicBezTo>
                <a:cubicBezTo>
                  <a:pt x="20748" y="3389"/>
                  <a:pt x="20748" y="3693"/>
                  <a:pt x="20748" y="3693"/>
                </a:cubicBezTo>
                <a:cubicBezTo>
                  <a:pt x="20594" y="3997"/>
                  <a:pt x="20594" y="3997"/>
                  <a:pt x="20594" y="3997"/>
                </a:cubicBezTo>
                <a:cubicBezTo>
                  <a:pt x="20594" y="4301"/>
                  <a:pt x="20594" y="4301"/>
                  <a:pt x="20594" y="4301"/>
                </a:cubicBezTo>
                <a:cubicBezTo>
                  <a:pt x="20594" y="4301"/>
                  <a:pt x="20594" y="4758"/>
                  <a:pt x="20594" y="4758"/>
                </a:cubicBezTo>
                <a:cubicBezTo>
                  <a:pt x="20594" y="4758"/>
                  <a:pt x="20671" y="4910"/>
                  <a:pt x="20748" y="4910"/>
                </a:cubicBezTo>
                <a:cubicBezTo>
                  <a:pt x="20748" y="4910"/>
                  <a:pt x="20748" y="5062"/>
                  <a:pt x="20748" y="5062"/>
                </a:cubicBezTo>
                <a:cubicBezTo>
                  <a:pt x="20748" y="5062"/>
                  <a:pt x="20826" y="5214"/>
                  <a:pt x="20903" y="5366"/>
                </a:cubicBezTo>
                <a:cubicBezTo>
                  <a:pt x="20903" y="5366"/>
                  <a:pt x="20903" y="5366"/>
                  <a:pt x="20903" y="5366"/>
                </a:cubicBezTo>
                <a:cubicBezTo>
                  <a:pt x="20903" y="5366"/>
                  <a:pt x="20981" y="5670"/>
                  <a:pt x="20981" y="5822"/>
                </a:cubicBezTo>
                <a:cubicBezTo>
                  <a:pt x="21058" y="5975"/>
                  <a:pt x="21058" y="6127"/>
                  <a:pt x="21058" y="6127"/>
                </a:cubicBezTo>
                <a:cubicBezTo>
                  <a:pt x="21058" y="6127"/>
                  <a:pt x="21135" y="6431"/>
                  <a:pt x="21213" y="6431"/>
                </a:cubicBezTo>
                <a:cubicBezTo>
                  <a:pt x="21213" y="6431"/>
                  <a:pt x="21290" y="6431"/>
                  <a:pt x="21368" y="6431"/>
                </a:cubicBezTo>
                <a:cubicBezTo>
                  <a:pt x="21368" y="6431"/>
                  <a:pt x="21445" y="6431"/>
                  <a:pt x="21445" y="6431"/>
                </a:cubicBezTo>
                <a:cubicBezTo>
                  <a:pt x="21445" y="6583"/>
                  <a:pt x="21368" y="7496"/>
                  <a:pt x="21368" y="7496"/>
                </a:cubicBezTo>
                <a:cubicBezTo>
                  <a:pt x="21445" y="8408"/>
                  <a:pt x="21445" y="8408"/>
                  <a:pt x="21445" y="8408"/>
                </a:cubicBezTo>
                <a:cubicBezTo>
                  <a:pt x="21445" y="8408"/>
                  <a:pt x="21368" y="8865"/>
                  <a:pt x="21368" y="9017"/>
                </a:cubicBezTo>
                <a:cubicBezTo>
                  <a:pt x="21445" y="9321"/>
                  <a:pt x="21600" y="9625"/>
                  <a:pt x="21368" y="9777"/>
                </a:cubicBezTo>
                <a:cubicBezTo>
                  <a:pt x="21213" y="9777"/>
                  <a:pt x="20981" y="10082"/>
                  <a:pt x="20903" y="9777"/>
                </a:cubicBezTo>
                <a:cubicBezTo>
                  <a:pt x="20903" y="9777"/>
                  <a:pt x="20826" y="9473"/>
                  <a:pt x="20826" y="9929"/>
                </a:cubicBezTo>
                <a:cubicBezTo>
                  <a:pt x="20903" y="10082"/>
                  <a:pt x="20671" y="9929"/>
                  <a:pt x="20671" y="9929"/>
                </a:cubicBezTo>
                <a:cubicBezTo>
                  <a:pt x="20052" y="9473"/>
                  <a:pt x="20052" y="9473"/>
                  <a:pt x="20052" y="9473"/>
                </a:cubicBezTo>
                <a:cubicBezTo>
                  <a:pt x="19897" y="9777"/>
                  <a:pt x="19897" y="9777"/>
                  <a:pt x="19897" y="9777"/>
                </a:cubicBezTo>
                <a:cubicBezTo>
                  <a:pt x="19587" y="10234"/>
                  <a:pt x="19587" y="10234"/>
                  <a:pt x="19587" y="10234"/>
                </a:cubicBezTo>
                <a:cubicBezTo>
                  <a:pt x="20052" y="10538"/>
                  <a:pt x="20052" y="10538"/>
                  <a:pt x="20052" y="10538"/>
                </a:cubicBezTo>
                <a:cubicBezTo>
                  <a:pt x="20206" y="10538"/>
                  <a:pt x="20206" y="10538"/>
                  <a:pt x="20206" y="10538"/>
                </a:cubicBezTo>
                <a:cubicBezTo>
                  <a:pt x="20594" y="11755"/>
                  <a:pt x="20594" y="11755"/>
                  <a:pt x="20594" y="11755"/>
                </a:cubicBezTo>
                <a:cubicBezTo>
                  <a:pt x="20129" y="12363"/>
                  <a:pt x="20129" y="12363"/>
                  <a:pt x="20129" y="12363"/>
                </a:cubicBezTo>
                <a:cubicBezTo>
                  <a:pt x="20129" y="12363"/>
                  <a:pt x="19897" y="12667"/>
                  <a:pt x="19819" y="12667"/>
                </a:cubicBezTo>
                <a:cubicBezTo>
                  <a:pt x="19742" y="12667"/>
                  <a:pt x="19665" y="12820"/>
                  <a:pt x="19665" y="12820"/>
                </a:cubicBezTo>
                <a:cubicBezTo>
                  <a:pt x="19897" y="13732"/>
                  <a:pt x="19897" y="13732"/>
                  <a:pt x="19897" y="13732"/>
                </a:cubicBezTo>
                <a:cubicBezTo>
                  <a:pt x="19897" y="14036"/>
                  <a:pt x="19897" y="14036"/>
                  <a:pt x="19897" y="14036"/>
                </a:cubicBezTo>
                <a:cubicBezTo>
                  <a:pt x="19974" y="14949"/>
                  <a:pt x="19974" y="14949"/>
                  <a:pt x="19974" y="14949"/>
                </a:cubicBezTo>
                <a:cubicBezTo>
                  <a:pt x="19742" y="15710"/>
                  <a:pt x="19742" y="15710"/>
                  <a:pt x="19742" y="15710"/>
                </a:cubicBezTo>
                <a:cubicBezTo>
                  <a:pt x="19510" y="15862"/>
                  <a:pt x="19510" y="15862"/>
                  <a:pt x="19510" y="15862"/>
                </a:cubicBezTo>
                <a:cubicBezTo>
                  <a:pt x="19277" y="16927"/>
                  <a:pt x="19277" y="16927"/>
                  <a:pt x="19277" y="16927"/>
                </a:cubicBezTo>
                <a:cubicBezTo>
                  <a:pt x="18890" y="17383"/>
                  <a:pt x="18890" y="17383"/>
                  <a:pt x="18890" y="17383"/>
                </a:cubicBezTo>
                <a:cubicBezTo>
                  <a:pt x="18813" y="17991"/>
                  <a:pt x="18813" y="17991"/>
                  <a:pt x="18813" y="17991"/>
                </a:cubicBezTo>
                <a:cubicBezTo>
                  <a:pt x="18890" y="18904"/>
                  <a:pt x="18890" y="18904"/>
                  <a:pt x="18890" y="18904"/>
                </a:cubicBezTo>
                <a:cubicBezTo>
                  <a:pt x="18426" y="18296"/>
                  <a:pt x="18426" y="18296"/>
                  <a:pt x="18426" y="18296"/>
                </a:cubicBezTo>
                <a:cubicBezTo>
                  <a:pt x="18039" y="18600"/>
                  <a:pt x="18039" y="18600"/>
                  <a:pt x="18039" y="18600"/>
                </a:cubicBezTo>
                <a:cubicBezTo>
                  <a:pt x="17806" y="18752"/>
                  <a:pt x="17806" y="18752"/>
                  <a:pt x="17806" y="18752"/>
                </a:cubicBezTo>
                <a:cubicBezTo>
                  <a:pt x="17342" y="19360"/>
                  <a:pt x="17342" y="19360"/>
                  <a:pt x="17342" y="19360"/>
                </a:cubicBezTo>
                <a:cubicBezTo>
                  <a:pt x="16955" y="19056"/>
                  <a:pt x="16955" y="19056"/>
                  <a:pt x="16955" y="19056"/>
                </a:cubicBezTo>
                <a:cubicBezTo>
                  <a:pt x="16413" y="19360"/>
                  <a:pt x="16413" y="19360"/>
                  <a:pt x="16413" y="19360"/>
                </a:cubicBezTo>
                <a:cubicBezTo>
                  <a:pt x="15948" y="19360"/>
                  <a:pt x="15948" y="19360"/>
                  <a:pt x="15948" y="19360"/>
                </a:cubicBezTo>
                <a:cubicBezTo>
                  <a:pt x="15716" y="19665"/>
                  <a:pt x="15716" y="19665"/>
                  <a:pt x="15716" y="19665"/>
                </a:cubicBezTo>
                <a:cubicBezTo>
                  <a:pt x="15561" y="20273"/>
                  <a:pt x="15561" y="20273"/>
                  <a:pt x="15561" y="20273"/>
                </a:cubicBezTo>
                <a:cubicBezTo>
                  <a:pt x="15484" y="20577"/>
                  <a:pt x="15484" y="20577"/>
                  <a:pt x="15484" y="20577"/>
                </a:cubicBezTo>
                <a:cubicBezTo>
                  <a:pt x="15174" y="20729"/>
                  <a:pt x="15174" y="20729"/>
                  <a:pt x="15174" y="20729"/>
                </a:cubicBezTo>
                <a:cubicBezTo>
                  <a:pt x="15019" y="21186"/>
                  <a:pt x="15019" y="21186"/>
                  <a:pt x="15019" y="21186"/>
                </a:cubicBezTo>
                <a:cubicBezTo>
                  <a:pt x="14787" y="21490"/>
                  <a:pt x="14787" y="21490"/>
                  <a:pt x="14787" y="21490"/>
                </a:cubicBezTo>
                <a:cubicBezTo>
                  <a:pt x="14632" y="21490"/>
                  <a:pt x="14632" y="21490"/>
                  <a:pt x="14632" y="21490"/>
                </a:cubicBezTo>
                <a:cubicBezTo>
                  <a:pt x="13935" y="21490"/>
                  <a:pt x="13935" y="21490"/>
                  <a:pt x="13935" y="21490"/>
                </a:cubicBezTo>
                <a:cubicBezTo>
                  <a:pt x="13161" y="21338"/>
                  <a:pt x="13161" y="21338"/>
                  <a:pt x="13161" y="21338"/>
                </a:cubicBezTo>
                <a:cubicBezTo>
                  <a:pt x="12465" y="20882"/>
                  <a:pt x="12465" y="20882"/>
                  <a:pt x="12465" y="20882"/>
                </a:cubicBezTo>
                <a:cubicBezTo>
                  <a:pt x="11923" y="21034"/>
                  <a:pt x="11923" y="21034"/>
                  <a:pt x="11923" y="21034"/>
                </a:cubicBezTo>
                <a:cubicBezTo>
                  <a:pt x="11923" y="21034"/>
                  <a:pt x="11535" y="20882"/>
                  <a:pt x="11303" y="20882"/>
                </a:cubicBezTo>
                <a:cubicBezTo>
                  <a:pt x="10994" y="20882"/>
                  <a:pt x="10374" y="20577"/>
                  <a:pt x="10374" y="20577"/>
                </a:cubicBezTo>
                <a:cubicBezTo>
                  <a:pt x="9600" y="20121"/>
                  <a:pt x="9600" y="20121"/>
                  <a:pt x="9600" y="20121"/>
                </a:cubicBezTo>
                <a:cubicBezTo>
                  <a:pt x="9135" y="20121"/>
                  <a:pt x="9135" y="20121"/>
                  <a:pt x="9135" y="20121"/>
                </a:cubicBezTo>
                <a:cubicBezTo>
                  <a:pt x="8439" y="19969"/>
                  <a:pt x="8439" y="19969"/>
                  <a:pt x="8439" y="19969"/>
                </a:cubicBezTo>
                <a:cubicBezTo>
                  <a:pt x="8439" y="19969"/>
                  <a:pt x="8361" y="19665"/>
                  <a:pt x="8284" y="19513"/>
                </a:cubicBezTo>
                <a:cubicBezTo>
                  <a:pt x="8284" y="19360"/>
                  <a:pt x="8052" y="19056"/>
                  <a:pt x="8052" y="19056"/>
                </a:cubicBezTo>
                <a:cubicBezTo>
                  <a:pt x="8052" y="18752"/>
                  <a:pt x="8052" y="18752"/>
                  <a:pt x="8052" y="18752"/>
                </a:cubicBezTo>
                <a:cubicBezTo>
                  <a:pt x="7897" y="17991"/>
                  <a:pt x="7897" y="17991"/>
                  <a:pt x="7897" y="17991"/>
                </a:cubicBezTo>
                <a:cubicBezTo>
                  <a:pt x="7742" y="17383"/>
                  <a:pt x="7742" y="17383"/>
                  <a:pt x="7742" y="17383"/>
                </a:cubicBezTo>
                <a:cubicBezTo>
                  <a:pt x="7897" y="16927"/>
                  <a:pt x="7897" y="16927"/>
                  <a:pt x="7897" y="16927"/>
                </a:cubicBezTo>
                <a:cubicBezTo>
                  <a:pt x="7742" y="16775"/>
                  <a:pt x="7742" y="16775"/>
                  <a:pt x="7742" y="16775"/>
                </a:cubicBezTo>
                <a:cubicBezTo>
                  <a:pt x="7742" y="16775"/>
                  <a:pt x="7432" y="16927"/>
                  <a:pt x="7277" y="16927"/>
                </a:cubicBezTo>
                <a:cubicBezTo>
                  <a:pt x="7200" y="17079"/>
                  <a:pt x="6735" y="17231"/>
                  <a:pt x="6735" y="17231"/>
                </a:cubicBezTo>
                <a:cubicBezTo>
                  <a:pt x="6581" y="17383"/>
                  <a:pt x="6581" y="17383"/>
                  <a:pt x="6581" y="17383"/>
                </a:cubicBezTo>
                <a:cubicBezTo>
                  <a:pt x="5961" y="17383"/>
                  <a:pt x="5961" y="17383"/>
                  <a:pt x="5961" y="17383"/>
                </a:cubicBezTo>
                <a:cubicBezTo>
                  <a:pt x="5342" y="17535"/>
                  <a:pt x="5342" y="17535"/>
                  <a:pt x="5342" y="17535"/>
                </a:cubicBezTo>
                <a:cubicBezTo>
                  <a:pt x="5110" y="17839"/>
                  <a:pt x="5110" y="17839"/>
                  <a:pt x="5110" y="17839"/>
                </a:cubicBezTo>
                <a:cubicBezTo>
                  <a:pt x="4645" y="18296"/>
                  <a:pt x="4645" y="18296"/>
                  <a:pt x="4645" y="18296"/>
                </a:cubicBezTo>
                <a:cubicBezTo>
                  <a:pt x="4645" y="18904"/>
                  <a:pt x="4645" y="18904"/>
                  <a:pt x="4645" y="18904"/>
                </a:cubicBezTo>
                <a:cubicBezTo>
                  <a:pt x="4413" y="19513"/>
                  <a:pt x="4413" y="19513"/>
                  <a:pt x="4413" y="19513"/>
                </a:cubicBezTo>
                <a:cubicBezTo>
                  <a:pt x="4026" y="19513"/>
                  <a:pt x="4026" y="19513"/>
                  <a:pt x="4026" y="19513"/>
                </a:cubicBezTo>
                <a:cubicBezTo>
                  <a:pt x="3639" y="18904"/>
                  <a:pt x="3639" y="18904"/>
                  <a:pt x="3639" y="18904"/>
                </a:cubicBezTo>
                <a:cubicBezTo>
                  <a:pt x="3484" y="19208"/>
                  <a:pt x="3484" y="19208"/>
                  <a:pt x="3484" y="19208"/>
                </a:cubicBezTo>
                <a:cubicBezTo>
                  <a:pt x="3019" y="19056"/>
                  <a:pt x="3019" y="19056"/>
                  <a:pt x="3019" y="19056"/>
                </a:cubicBezTo>
                <a:cubicBezTo>
                  <a:pt x="2942" y="19208"/>
                  <a:pt x="2942" y="19208"/>
                  <a:pt x="2942" y="19208"/>
                </a:cubicBezTo>
                <a:cubicBezTo>
                  <a:pt x="2942" y="19208"/>
                  <a:pt x="2942" y="19056"/>
                  <a:pt x="2942" y="19056"/>
                </a:cubicBezTo>
                <a:cubicBezTo>
                  <a:pt x="2942" y="18904"/>
                  <a:pt x="3019" y="18448"/>
                  <a:pt x="3019" y="18448"/>
                </a:cubicBezTo>
                <a:cubicBezTo>
                  <a:pt x="3019" y="18448"/>
                  <a:pt x="3019" y="18296"/>
                  <a:pt x="3019" y="18144"/>
                </a:cubicBezTo>
                <a:cubicBezTo>
                  <a:pt x="3019" y="18144"/>
                  <a:pt x="2942" y="17991"/>
                  <a:pt x="2942" y="17991"/>
                </a:cubicBezTo>
                <a:cubicBezTo>
                  <a:pt x="2865" y="17839"/>
                  <a:pt x="2865" y="17839"/>
                  <a:pt x="2865" y="17839"/>
                </a:cubicBezTo>
                <a:cubicBezTo>
                  <a:pt x="2865" y="17839"/>
                  <a:pt x="2787" y="17535"/>
                  <a:pt x="2787" y="17535"/>
                </a:cubicBezTo>
                <a:cubicBezTo>
                  <a:pt x="2710" y="17687"/>
                  <a:pt x="2632" y="17687"/>
                  <a:pt x="2632" y="17687"/>
                </a:cubicBezTo>
                <a:cubicBezTo>
                  <a:pt x="2632" y="17687"/>
                  <a:pt x="2632" y="17991"/>
                  <a:pt x="2632" y="17991"/>
                </a:cubicBezTo>
                <a:cubicBezTo>
                  <a:pt x="2555" y="18144"/>
                  <a:pt x="2477" y="18144"/>
                  <a:pt x="2477" y="18144"/>
                </a:cubicBezTo>
                <a:cubicBezTo>
                  <a:pt x="2477" y="18144"/>
                  <a:pt x="2477" y="18144"/>
                  <a:pt x="2477" y="18144"/>
                </a:cubicBezTo>
                <a:cubicBezTo>
                  <a:pt x="2400" y="18144"/>
                  <a:pt x="2400" y="18144"/>
                  <a:pt x="2400" y="18144"/>
                </a:cubicBezTo>
                <a:cubicBezTo>
                  <a:pt x="2323" y="18448"/>
                  <a:pt x="2323" y="18448"/>
                  <a:pt x="2323" y="18448"/>
                </a:cubicBezTo>
                <a:cubicBezTo>
                  <a:pt x="2245" y="18600"/>
                  <a:pt x="2245" y="18600"/>
                  <a:pt x="2245" y="18600"/>
                </a:cubicBezTo>
                <a:cubicBezTo>
                  <a:pt x="2245" y="18600"/>
                  <a:pt x="2245" y="18600"/>
                  <a:pt x="2245" y="18600"/>
                </a:cubicBezTo>
                <a:cubicBezTo>
                  <a:pt x="2245" y="18600"/>
                  <a:pt x="2245" y="18600"/>
                  <a:pt x="2245" y="18600"/>
                </a:cubicBezTo>
                <a:cubicBezTo>
                  <a:pt x="2245" y="18600"/>
                  <a:pt x="2168" y="18600"/>
                  <a:pt x="2168" y="18752"/>
                </a:cubicBezTo>
                <a:cubicBezTo>
                  <a:pt x="2168" y="18752"/>
                  <a:pt x="2090" y="18752"/>
                  <a:pt x="2013" y="18752"/>
                </a:cubicBezTo>
                <a:cubicBezTo>
                  <a:pt x="2013" y="18752"/>
                  <a:pt x="1858" y="18752"/>
                  <a:pt x="1858" y="18752"/>
                </a:cubicBezTo>
                <a:cubicBezTo>
                  <a:pt x="1781" y="18600"/>
                  <a:pt x="1781" y="18600"/>
                  <a:pt x="1781" y="18600"/>
                </a:cubicBezTo>
                <a:cubicBezTo>
                  <a:pt x="1548" y="18448"/>
                  <a:pt x="1548" y="18448"/>
                  <a:pt x="1548" y="18448"/>
                </a:cubicBezTo>
                <a:cubicBezTo>
                  <a:pt x="1548" y="18448"/>
                  <a:pt x="1548" y="18448"/>
                  <a:pt x="1548" y="18448"/>
                </a:cubicBezTo>
                <a:cubicBezTo>
                  <a:pt x="1394" y="18296"/>
                  <a:pt x="1394" y="18296"/>
                  <a:pt x="1394" y="18296"/>
                </a:cubicBezTo>
                <a:cubicBezTo>
                  <a:pt x="1316" y="18144"/>
                  <a:pt x="1316" y="18144"/>
                  <a:pt x="1316" y="18144"/>
                </a:cubicBezTo>
                <a:cubicBezTo>
                  <a:pt x="1316" y="17839"/>
                  <a:pt x="1316" y="17839"/>
                  <a:pt x="1316" y="17839"/>
                </a:cubicBezTo>
                <a:cubicBezTo>
                  <a:pt x="1161" y="17535"/>
                  <a:pt x="1161" y="17535"/>
                  <a:pt x="1161" y="17535"/>
                </a:cubicBezTo>
                <a:cubicBezTo>
                  <a:pt x="852" y="17383"/>
                  <a:pt x="852" y="17383"/>
                  <a:pt x="852" y="17383"/>
                </a:cubicBezTo>
                <a:cubicBezTo>
                  <a:pt x="619" y="17231"/>
                  <a:pt x="619" y="17231"/>
                  <a:pt x="619" y="17231"/>
                </a:cubicBezTo>
                <a:cubicBezTo>
                  <a:pt x="465" y="17231"/>
                  <a:pt x="465" y="17231"/>
                  <a:pt x="465" y="17231"/>
                </a:cubicBezTo>
                <a:cubicBezTo>
                  <a:pt x="465" y="17231"/>
                  <a:pt x="155" y="17231"/>
                  <a:pt x="155" y="17231"/>
                </a:cubicBezTo>
                <a:cubicBezTo>
                  <a:pt x="155" y="17231"/>
                  <a:pt x="77" y="17231"/>
                  <a:pt x="77" y="17231"/>
                </a:cubicBezTo>
                <a:cubicBezTo>
                  <a:pt x="77" y="17231"/>
                  <a:pt x="77" y="17231"/>
                  <a:pt x="77" y="17231"/>
                </a:cubicBezTo>
                <a:cubicBezTo>
                  <a:pt x="77" y="17231"/>
                  <a:pt x="77" y="17231"/>
                  <a:pt x="77" y="17231"/>
                </a:cubicBezTo>
                <a:cubicBezTo>
                  <a:pt x="77" y="17231"/>
                  <a:pt x="77" y="17231"/>
                  <a:pt x="77" y="17231"/>
                </a:cubicBezTo>
                <a:cubicBezTo>
                  <a:pt x="155" y="17231"/>
                  <a:pt x="155" y="17231"/>
                  <a:pt x="155" y="17231"/>
                </a:cubicBezTo>
                <a:cubicBezTo>
                  <a:pt x="155" y="17231"/>
                  <a:pt x="155" y="17079"/>
                  <a:pt x="155" y="17079"/>
                </a:cubicBezTo>
                <a:cubicBezTo>
                  <a:pt x="155" y="17079"/>
                  <a:pt x="155" y="17079"/>
                  <a:pt x="155" y="17079"/>
                </a:cubicBezTo>
                <a:cubicBezTo>
                  <a:pt x="155" y="17079"/>
                  <a:pt x="232" y="17231"/>
                  <a:pt x="232" y="17231"/>
                </a:cubicBezTo>
                <a:cubicBezTo>
                  <a:pt x="232" y="17231"/>
                  <a:pt x="232" y="17231"/>
                  <a:pt x="232" y="17231"/>
                </a:cubicBezTo>
                <a:cubicBezTo>
                  <a:pt x="232" y="17231"/>
                  <a:pt x="232" y="17231"/>
                  <a:pt x="232" y="17231"/>
                </a:cubicBezTo>
                <a:cubicBezTo>
                  <a:pt x="232" y="17231"/>
                  <a:pt x="310" y="17079"/>
                  <a:pt x="310" y="17079"/>
                </a:cubicBezTo>
                <a:cubicBezTo>
                  <a:pt x="310" y="17079"/>
                  <a:pt x="310" y="17079"/>
                  <a:pt x="310" y="17079"/>
                </a:cubicBezTo>
                <a:cubicBezTo>
                  <a:pt x="310" y="17079"/>
                  <a:pt x="310" y="17079"/>
                  <a:pt x="310" y="17079"/>
                </a:cubicBezTo>
                <a:cubicBezTo>
                  <a:pt x="310" y="17079"/>
                  <a:pt x="310" y="17079"/>
                  <a:pt x="310" y="17079"/>
                </a:cubicBezTo>
                <a:cubicBezTo>
                  <a:pt x="310" y="17079"/>
                  <a:pt x="310" y="17079"/>
                  <a:pt x="310" y="17079"/>
                </a:cubicBezTo>
                <a:cubicBezTo>
                  <a:pt x="310" y="17079"/>
                  <a:pt x="310" y="17079"/>
                  <a:pt x="310" y="17079"/>
                </a:cubicBezTo>
                <a:cubicBezTo>
                  <a:pt x="310" y="17079"/>
                  <a:pt x="310" y="17079"/>
                  <a:pt x="387" y="17079"/>
                </a:cubicBezTo>
                <a:cubicBezTo>
                  <a:pt x="387" y="17079"/>
                  <a:pt x="387" y="17079"/>
                  <a:pt x="387" y="16927"/>
                </a:cubicBezTo>
                <a:cubicBezTo>
                  <a:pt x="387" y="16927"/>
                  <a:pt x="387" y="16927"/>
                  <a:pt x="387" y="16927"/>
                </a:cubicBezTo>
                <a:cubicBezTo>
                  <a:pt x="387" y="16927"/>
                  <a:pt x="387" y="16927"/>
                  <a:pt x="310" y="16927"/>
                </a:cubicBezTo>
                <a:cubicBezTo>
                  <a:pt x="310" y="16927"/>
                  <a:pt x="310" y="16927"/>
                  <a:pt x="310" y="16927"/>
                </a:cubicBezTo>
                <a:cubicBezTo>
                  <a:pt x="310" y="16927"/>
                  <a:pt x="310" y="16927"/>
                  <a:pt x="310" y="16775"/>
                </a:cubicBezTo>
                <a:cubicBezTo>
                  <a:pt x="310" y="16775"/>
                  <a:pt x="387" y="16775"/>
                  <a:pt x="387" y="16775"/>
                </a:cubicBezTo>
                <a:cubicBezTo>
                  <a:pt x="387" y="16775"/>
                  <a:pt x="387" y="16775"/>
                  <a:pt x="310" y="16775"/>
                </a:cubicBezTo>
                <a:cubicBezTo>
                  <a:pt x="310" y="16775"/>
                  <a:pt x="310" y="16775"/>
                  <a:pt x="310" y="16775"/>
                </a:cubicBezTo>
                <a:cubicBezTo>
                  <a:pt x="310" y="16622"/>
                  <a:pt x="310" y="16775"/>
                  <a:pt x="310" y="16775"/>
                </a:cubicBezTo>
                <a:cubicBezTo>
                  <a:pt x="310" y="16622"/>
                  <a:pt x="310" y="16622"/>
                  <a:pt x="310" y="16622"/>
                </a:cubicBezTo>
                <a:cubicBezTo>
                  <a:pt x="310" y="16622"/>
                  <a:pt x="310" y="16622"/>
                  <a:pt x="310" y="16622"/>
                </a:cubicBezTo>
                <a:cubicBezTo>
                  <a:pt x="310" y="16622"/>
                  <a:pt x="310" y="16622"/>
                  <a:pt x="310" y="16622"/>
                </a:cubicBezTo>
                <a:cubicBezTo>
                  <a:pt x="310" y="16622"/>
                  <a:pt x="310" y="16622"/>
                  <a:pt x="310" y="16622"/>
                </a:cubicBezTo>
                <a:cubicBezTo>
                  <a:pt x="310" y="16622"/>
                  <a:pt x="310" y="16622"/>
                  <a:pt x="310" y="16622"/>
                </a:cubicBezTo>
                <a:cubicBezTo>
                  <a:pt x="232" y="16622"/>
                  <a:pt x="232" y="16622"/>
                  <a:pt x="232" y="16622"/>
                </a:cubicBezTo>
                <a:cubicBezTo>
                  <a:pt x="232" y="16622"/>
                  <a:pt x="232" y="16622"/>
                  <a:pt x="232" y="16622"/>
                </a:cubicBezTo>
                <a:cubicBezTo>
                  <a:pt x="232" y="16470"/>
                  <a:pt x="232" y="16470"/>
                  <a:pt x="232" y="16470"/>
                </a:cubicBezTo>
                <a:cubicBezTo>
                  <a:pt x="232" y="16470"/>
                  <a:pt x="232" y="16470"/>
                  <a:pt x="232" y="16470"/>
                </a:cubicBezTo>
                <a:cubicBezTo>
                  <a:pt x="232" y="16470"/>
                  <a:pt x="232" y="16470"/>
                  <a:pt x="232" y="16470"/>
                </a:cubicBezTo>
                <a:cubicBezTo>
                  <a:pt x="232" y="16470"/>
                  <a:pt x="232" y="16318"/>
                  <a:pt x="232" y="16318"/>
                </a:cubicBezTo>
                <a:cubicBezTo>
                  <a:pt x="232" y="16318"/>
                  <a:pt x="232" y="16318"/>
                  <a:pt x="232" y="16318"/>
                </a:cubicBezTo>
                <a:cubicBezTo>
                  <a:pt x="232" y="16318"/>
                  <a:pt x="232" y="16318"/>
                  <a:pt x="232" y="16318"/>
                </a:cubicBezTo>
                <a:cubicBezTo>
                  <a:pt x="232" y="16318"/>
                  <a:pt x="232" y="16318"/>
                  <a:pt x="232" y="16318"/>
                </a:cubicBezTo>
                <a:cubicBezTo>
                  <a:pt x="232" y="16318"/>
                  <a:pt x="232" y="16318"/>
                  <a:pt x="232" y="16318"/>
                </a:cubicBezTo>
                <a:cubicBezTo>
                  <a:pt x="232" y="16318"/>
                  <a:pt x="232" y="16318"/>
                  <a:pt x="232" y="16318"/>
                </a:cubicBezTo>
                <a:cubicBezTo>
                  <a:pt x="232" y="16166"/>
                  <a:pt x="232" y="16318"/>
                  <a:pt x="232" y="16166"/>
                </a:cubicBezTo>
                <a:cubicBezTo>
                  <a:pt x="232" y="16166"/>
                  <a:pt x="232" y="16166"/>
                  <a:pt x="232" y="16166"/>
                </a:cubicBezTo>
                <a:cubicBezTo>
                  <a:pt x="232" y="16166"/>
                  <a:pt x="232" y="16166"/>
                  <a:pt x="232" y="16166"/>
                </a:cubicBezTo>
                <a:cubicBezTo>
                  <a:pt x="232" y="16166"/>
                  <a:pt x="155" y="16166"/>
                  <a:pt x="155" y="16014"/>
                </a:cubicBezTo>
                <a:cubicBezTo>
                  <a:pt x="155" y="16014"/>
                  <a:pt x="155" y="16014"/>
                  <a:pt x="155" y="16014"/>
                </a:cubicBezTo>
                <a:cubicBezTo>
                  <a:pt x="155" y="16014"/>
                  <a:pt x="155" y="16014"/>
                  <a:pt x="155" y="16014"/>
                </a:cubicBezTo>
                <a:cubicBezTo>
                  <a:pt x="155" y="16014"/>
                  <a:pt x="155" y="16014"/>
                  <a:pt x="155" y="16014"/>
                </a:cubicBezTo>
                <a:cubicBezTo>
                  <a:pt x="155" y="16166"/>
                  <a:pt x="155" y="16166"/>
                  <a:pt x="155" y="16166"/>
                </a:cubicBezTo>
                <a:cubicBezTo>
                  <a:pt x="155" y="16318"/>
                  <a:pt x="155" y="16318"/>
                  <a:pt x="155" y="16318"/>
                </a:cubicBezTo>
                <a:cubicBezTo>
                  <a:pt x="77" y="16318"/>
                  <a:pt x="77" y="16318"/>
                  <a:pt x="77" y="16318"/>
                </a:cubicBezTo>
                <a:cubicBezTo>
                  <a:pt x="77" y="16166"/>
                  <a:pt x="77" y="16166"/>
                  <a:pt x="77" y="16166"/>
                </a:cubicBezTo>
                <a:cubicBezTo>
                  <a:pt x="155" y="15710"/>
                  <a:pt x="155" y="15710"/>
                  <a:pt x="155" y="15710"/>
                </a:cubicBezTo>
                <a:cubicBezTo>
                  <a:pt x="310" y="15405"/>
                  <a:pt x="310" y="15405"/>
                  <a:pt x="310" y="15405"/>
                </a:cubicBezTo>
                <a:cubicBezTo>
                  <a:pt x="310" y="15405"/>
                  <a:pt x="310" y="15101"/>
                  <a:pt x="387" y="15101"/>
                </a:cubicBezTo>
                <a:cubicBezTo>
                  <a:pt x="387" y="14949"/>
                  <a:pt x="387" y="14797"/>
                  <a:pt x="387" y="14797"/>
                </a:cubicBezTo>
                <a:cubicBezTo>
                  <a:pt x="542" y="14645"/>
                  <a:pt x="542" y="14645"/>
                  <a:pt x="542" y="14645"/>
                </a:cubicBezTo>
                <a:cubicBezTo>
                  <a:pt x="542" y="14645"/>
                  <a:pt x="619" y="14493"/>
                  <a:pt x="619" y="14493"/>
                </a:cubicBezTo>
                <a:cubicBezTo>
                  <a:pt x="619" y="14341"/>
                  <a:pt x="542" y="14189"/>
                  <a:pt x="542" y="14189"/>
                </a:cubicBezTo>
                <a:cubicBezTo>
                  <a:pt x="542" y="14036"/>
                  <a:pt x="619" y="13884"/>
                  <a:pt x="619" y="13884"/>
                </a:cubicBezTo>
                <a:cubicBezTo>
                  <a:pt x="542" y="13884"/>
                  <a:pt x="542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732"/>
                </a:cubicBezTo>
                <a:cubicBezTo>
                  <a:pt x="465" y="13732"/>
                  <a:pt x="465" y="13732"/>
                  <a:pt x="465" y="13580"/>
                </a:cubicBezTo>
                <a:cubicBezTo>
                  <a:pt x="465" y="13580"/>
                  <a:pt x="465" y="13580"/>
                  <a:pt x="465" y="13580"/>
                </a:cubicBezTo>
                <a:cubicBezTo>
                  <a:pt x="465" y="13580"/>
                  <a:pt x="465" y="13580"/>
                  <a:pt x="465" y="13580"/>
                </a:cubicBezTo>
                <a:cubicBezTo>
                  <a:pt x="465" y="13580"/>
                  <a:pt x="465" y="13580"/>
                  <a:pt x="465" y="13580"/>
                </a:cubicBezTo>
                <a:cubicBezTo>
                  <a:pt x="465" y="13580"/>
                  <a:pt x="465" y="13580"/>
                  <a:pt x="465" y="13580"/>
                </a:cubicBezTo>
                <a:cubicBezTo>
                  <a:pt x="465" y="13580"/>
                  <a:pt x="465" y="13580"/>
                  <a:pt x="465" y="13580"/>
                </a:cubicBezTo>
                <a:cubicBezTo>
                  <a:pt x="465" y="13580"/>
                  <a:pt x="465" y="13580"/>
                  <a:pt x="465" y="13580"/>
                </a:cubicBezTo>
                <a:cubicBezTo>
                  <a:pt x="465" y="13580"/>
                  <a:pt x="465" y="13580"/>
                  <a:pt x="465" y="13580"/>
                </a:cubicBezTo>
                <a:cubicBezTo>
                  <a:pt x="619" y="13276"/>
                  <a:pt x="774" y="12972"/>
                  <a:pt x="774" y="12972"/>
                </a:cubicBezTo>
                <a:cubicBezTo>
                  <a:pt x="774" y="12972"/>
                  <a:pt x="929" y="12820"/>
                  <a:pt x="1084" y="12972"/>
                </a:cubicBezTo>
                <a:cubicBezTo>
                  <a:pt x="1161" y="13124"/>
                  <a:pt x="1316" y="13428"/>
                  <a:pt x="1394" y="13580"/>
                </a:cubicBezTo>
                <a:cubicBezTo>
                  <a:pt x="1394" y="13580"/>
                  <a:pt x="1471" y="13732"/>
                  <a:pt x="1548" y="13732"/>
                </a:cubicBezTo>
                <a:cubicBezTo>
                  <a:pt x="1626" y="13732"/>
                  <a:pt x="1703" y="13884"/>
                  <a:pt x="1703" y="13884"/>
                </a:cubicBezTo>
                <a:cubicBezTo>
                  <a:pt x="1703" y="14036"/>
                  <a:pt x="1781" y="13884"/>
                  <a:pt x="1781" y="14189"/>
                </a:cubicBezTo>
                <a:cubicBezTo>
                  <a:pt x="1703" y="14493"/>
                  <a:pt x="1703" y="14797"/>
                  <a:pt x="1781" y="14797"/>
                </a:cubicBezTo>
                <a:cubicBezTo>
                  <a:pt x="1935" y="14645"/>
                  <a:pt x="2013" y="14493"/>
                  <a:pt x="2013" y="14645"/>
                </a:cubicBezTo>
                <a:cubicBezTo>
                  <a:pt x="2013" y="14797"/>
                  <a:pt x="2090" y="14645"/>
                  <a:pt x="2013" y="14949"/>
                </a:cubicBezTo>
                <a:cubicBezTo>
                  <a:pt x="2013" y="15253"/>
                  <a:pt x="1935" y="15405"/>
                  <a:pt x="2013" y="15405"/>
                </a:cubicBezTo>
                <a:cubicBezTo>
                  <a:pt x="2168" y="15558"/>
                  <a:pt x="2323" y="15710"/>
                  <a:pt x="2400" y="15558"/>
                </a:cubicBezTo>
                <a:cubicBezTo>
                  <a:pt x="2477" y="15253"/>
                  <a:pt x="2400" y="15558"/>
                  <a:pt x="2477" y="15253"/>
                </a:cubicBezTo>
                <a:cubicBezTo>
                  <a:pt x="2555" y="14797"/>
                  <a:pt x="2555" y="14949"/>
                  <a:pt x="2632" y="14797"/>
                </a:cubicBezTo>
                <a:cubicBezTo>
                  <a:pt x="2632" y="14493"/>
                  <a:pt x="2632" y="14645"/>
                  <a:pt x="2710" y="14341"/>
                </a:cubicBezTo>
                <a:cubicBezTo>
                  <a:pt x="2710" y="14036"/>
                  <a:pt x="2787" y="14189"/>
                  <a:pt x="2710" y="14036"/>
                </a:cubicBezTo>
                <a:cubicBezTo>
                  <a:pt x="2710" y="14036"/>
                  <a:pt x="2710" y="13884"/>
                  <a:pt x="2632" y="13732"/>
                </a:cubicBezTo>
                <a:cubicBezTo>
                  <a:pt x="2632" y="13428"/>
                  <a:pt x="2477" y="13580"/>
                  <a:pt x="2710" y="13428"/>
                </a:cubicBezTo>
                <a:cubicBezTo>
                  <a:pt x="2865" y="13276"/>
                  <a:pt x="2942" y="13276"/>
                  <a:pt x="2942" y="13276"/>
                </a:cubicBezTo>
                <a:cubicBezTo>
                  <a:pt x="2942" y="13124"/>
                  <a:pt x="3174" y="13124"/>
                  <a:pt x="3174" y="13124"/>
                </a:cubicBezTo>
                <a:cubicBezTo>
                  <a:pt x="3174" y="13124"/>
                  <a:pt x="3406" y="13124"/>
                  <a:pt x="3406" y="13124"/>
                </a:cubicBezTo>
                <a:cubicBezTo>
                  <a:pt x="3484" y="13124"/>
                  <a:pt x="3794" y="13124"/>
                  <a:pt x="3794" y="13276"/>
                </a:cubicBezTo>
                <a:cubicBezTo>
                  <a:pt x="3794" y="13428"/>
                  <a:pt x="3948" y="13428"/>
                  <a:pt x="3948" y="13428"/>
                </a:cubicBezTo>
                <a:cubicBezTo>
                  <a:pt x="3948" y="13428"/>
                  <a:pt x="4103" y="13428"/>
                  <a:pt x="4181" y="13732"/>
                </a:cubicBezTo>
                <a:cubicBezTo>
                  <a:pt x="4181" y="14189"/>
                  <a:pt x="4181" y="14493"/>
                  <a:pt x="4258" y="14341"/>
                </a:cubicBezTo>
                <a:cubicBezTo>
                  <a:pt x="4335" y="14341"/>
                  <a:pt x="4490" y="14645"/>
                  <a:pt x="4490" y="14493"/>
                </a:cubicBezTo>
                <a:cubicBezTo>
                  <a:pt x="4568" y="14341"/>
                  <a:pt x="4645" y="14189"/>
                  <a:pt x="4723" y="14189"/>
                </a:cubicBezTo>
                <a:cubicBezTo>
                  <a:pt x="4800" y="14189"/>
                  <a:pt x="4645" y="14036"/>
                  <a:pt x="4877" y="14036"/>
                </a:cubicBezTo>
                <a:cubicBezTo>
                  <a:pt x="5187" y="14189"/>
                  <a:pt x="5110" y="14341"/>
                  <a:pt x="5265" y="14036"/>
                </a:cubicBezTo>
                <a:cubicBezTo>
                  <a:pt x="5342" y="13732"/>
                  <a:pt x="5342" y="13732"/>
                  <a:pt x="5497" y="13580"/>
                </a:cubicBezTo>
                <a:cubicBezTo>
                  <a:pt x="5574" y="13428"/>
                  <a:pt x="5574" y="13428"/>
                  <a:pt x="5652" y="13276"/>
                </a:cubicBezTo>
                <a:cubicBezTo>
                  <a:pt x="5652" y="13276"/>
                  <a:pt x="5961" y="13276"/>
                  <a:pt x="5961" y="13276"/>
                </a:cubicBezTo>
                <a:cubicBezTo>
                  <a:pt x="6039" y="13124"/>
                  <a:pt x="6116" y="12820"/>
                  <a:pt x="6194" y="12820"/>
                </a:cubicBezTo>
                <a:cubicBezTo>
                  <a:pt x="6194" y="12820"/>
                  <a:pt x="6503" y="12820"/>
                  <a:pt x="6581" y="12820"/>
                </a:cubicBezTo>
                <a:cubicBezTo>
                  <a:pt x="6658" y="12820"/>
                  <a:pt x="6813" y="12820"/>
                  <a:pt x="6890" y="12667"/>
                </a:cubicBezTo>
                <a:cubicBezTo>
                  <a:pt x="6890" y="12515"/>
                  <a:pt x="6890" y="12515"/>
                  <a:pt x="6968" y="12363"/>
                </a:cubicBezTo>
                <a:cubicBezTo>
                  <a:pt x="7123" y="12363"/>
                  <a:pt x="7200" y="12363"/>
                  <a:pt x="7355" y="12363"/>
                </a:cubicBezTo>
                <a:cubicBezTo>
                  <a:pt x="7510" y="12363"/>
                  <a:pt x="7510" y="12363"/>
                  <a:pt x="7587" y="12363"/>
                </a:cubicBezTo>
                <a:cubicBezTo>
                  <a:pt x="7665" y="12363"/>
                  <a:pt x="7742" y="12667"/>
                  <a:pt x="7742" y="12211"/>
                </a:cubicBezTo>
                <a:cubicBezTo>
                  <a:pt x="7665" y="11755"/>
                  <a:pt x="7587" y="11755"/>
                  <a:pt x="7665" y="11603"/>
                </a:cubicBezTo>
                <a:cubicBezTo>
                  <a:pt x="7819" y="11603"/>
                  <a:pt x="7974" y="11603"/>
                  <a:pt x="7974" y="11603"/>
                </a:cubicBezTo>
                <a:cubicBezTo>
                  <a:pt x="8052" y="11603"/>
                  <a:pt x="8361" y="11755"/>
                  <a:pt x="8439" y="11755"/>
                </a:cubicBezTo>
                <a:cubicBezTo>
                  <a:pt x="8439" y="11755"/>
                  <a:pt x="8516" y="12059"/>
                  <a:pt x="8516" y="12059"/>
                </a:cubicBezTo>
                <a:cubicBezTo>
                  <a:pt x="8594" y="12059"/>
                  <a:pt x="8671" y="12211"/>
                  <a:pt x="8748" y="12059"/>
                </a:cubicBezTo>
                <a:cubicBezTo>
                  <a:pt x="8748" y="12059"/>
                  <a:pt x="8826" y="11755"/>
                  <a:pt x="8903" y="11755"/>
                </a:cubicBezTo>
                <a:cubicBezTo>
                  <a:pt x="8981" y="11755"/>
                  <a:pt x="9213" y="11755"/>
                  <a:pt x="9213" y="11755"/>
                </a:cubicBezTo>
                <a:cubicBezTo>
                  <a:pt x="9213" y="11755"/>
                  <a:pt x="9523" y="11907"/>
                  <a:pt x="9523" y="11907"/>
                </a:cubicBezTo>
                <a:cubicBezTo>
                  <a:pt x="9523" y="11907"/>
                  <a:pt x="9445" y="12211"/>
                  <a:pt x="9445" y="12363"/>
                </a:cubicBezTo>
                <a:cubicBezTo>
                  <a:pt x="9445" y="12515"/>
                  <a:pt x="9445" y="12667"/>
                  <a:pt x="9523" y="12820"/>
                </a:cubicBezTo>
                <a:cubicBezTo>
                  <a:pt x="9523" y="12820"/>
                  <a:pt x="9677" y="13124"/>
                  <a:pt x="9677" y="13124"/>
                </a:cubicBezTo>
                <a:cubicBezTo>
                  <a:pt x="9677" y="13124"/>
                  <a:pt x="10065" y="13428"/>
                  <a:pt x="10065" y="13428"/>
                </a:cubicBezTo>
                <a:cubicBezTo>
                  <a:pt x="10065" y="13428"/>
                  <a:pt x="10142" y="13580"/>
                  <a:pt x="10142" y="12972"/>
                </a:cubicBezTo>
                <a:cubicBezTo>
                  <a:pt x="10142" y="12363"/>
                  <a:pt x="10142" y="12211"/>
                  <a:pt x="10142" y="12211"/>
                </a:cubicBezTo>
                <a:cubicBezTo>
                  <a:pt x="10142" y="11603"/>
                  <a:pt x="10142" y="11603"/>
                  <a:pt x="10142" y="11603"/>
                </a:cubicBezTo>
                <a:cubicBezTo>
                  <a:pt x="10142" y="11603"/>
                  <a:pt x="10142" y="11451"/>
                  <a:pt x="10065" y="11451"/>
                </a:cubicBezTo>
                <a:cubicBezTo>
                  <a:pt x="10065" y="11451"/>
                  <a:pt x="9987" y="11451"/>
                  <a:pt x="9987" y="11451"/>
                </a:cubicBezTo>
                <a:cubicBezTo>
                  <a:pt x="9987" y="11451"/>
                  <a:pt x="9677" y="11298"/>
                  <a:pt x="9600" y="11298"/>
                </a:cubicBezTo>
                <a:cubicBezTo>
                  <a:pt x="9523" y="11298"/>
                  <a:pt x="9600" y="10994"/>
                  <a:pt x="9600" y="10842"/>
                </a:cubicBezTo>
                <a:cubicBezTo>
                  <a:pt x="9600" y="10842"/>
                  <a:pt x="9755" y="10538"/>
                  <a:pt x="9755" y="10538"/>
                </a:cubicBezTo>
                <a:cubicBezTo>
                  <a:pt x="9755" y="10082"/>
                  <a:pt x="9755" y="10082"/>
                  <a:pt x="9755" y="10082"/>
                </a:cubicBezTo>
                <a:cubicBezTo>
                  <a:pt x="9523" y="9321"/>
                  <a:pt x="9523" y="9321"/>
                  <a:pt x="9523" y="9321"/>
                </a:cubicBezTo>
                <a:cubicBezTo>
                  <a:pt x="9290" y="8865"/>
                  <a:pt x="9290" y="8865"/>
                  <a:pt x="9290" y="8865"/>
                </a:cubicBezTo>
                <a:cubicBezTo>
                  <a:pt x="9135" y="8104"/>
                  <a:pt x="9135" y="8104"/>
                  <a:pt x="9135" y="8104"/>
                </a:cubicBezTo>
                <a:cubicBezTo>
                  <a:pt x="9135" y="8104"/>
                  <a:pt x="9135" y="8104"/>
                  <a:pt x="9135" y="8104"/>
                </a:cubicBezTo>
                <a:cubicBezTo>
                  <a:pt x="9135" y="8104"/>
                  <a:pt x="9135" y="8104"/>
                  <a:pt x="9135" y="8104"/>
                </a:cubicBezTo>
                <a:cubicBezTo>
                  <a:pt x="9368" y="7800"/>
                  <a:pt x="9368" y="7800"/>
                  <a:pt x="9368" y="7800"/>
                </a:cubicBezTo>
                <a:cubicBezTo>
                  <a:pt x="9523" y="7496"/>
                  <a:pt x="9755" y="7191"/>
                  <a:pt x="9755" y="7191"/>
                </a:cubicBezTo>
                <a:cubicBezTo>
                  <a:pt x="9755" y="7191"/>
                  <a:pt x="9755" y="7191"/>
                  <a:pt x="9832" y="7191"/>
                </a:cubicBezTo>
                <a:cubicBezTo>
                  <a:pt x="9987" y="6887"/>
                  <a:pt x="9987" y="6887"/>
                  <a:pt x="9987" y="6887"/>
                </a:cubicBezTo>
                <a:cubicBezTo>
                  <a:pt x="9987" y="6887"/>
                  <a:pt x="10374" y="6583"/>
                  <a:pt x="10374" y="6583"/>
                </a:cubicBezTo>
                <a:cubicBezTo>
                  <a:pt x="10374" y="6583"/>
                  <a:pt x="10452" y="6431"/>
                  <a:pt x="10452" y="6431"/>
                </a:cubicBezTo>
                <a:cubicBezTo>
                  <a:pt x="10529" y="6431"/>
                  <a:pt x="10529" y="6431"/>
                  <a:pt x="10529" y="6431"/>
                </a:cubicBezTo>
                <a:cubicBezTo>
                  <a:pt x="10916" y="5670"/>
                  <a:pt x="10916" y="5670"/>
                  <a:pt x="10916" y="5670"/>
                </a:cubicBezTo>
                <a:cubicBezTo>
                  <a:pt x="10916" y="4910"/>
                  <a:pt x="10916" y="4910"/>
                  <a:pt x="10916" y="4910"/>
                </a:cubicBezTo>
                <a:cubicBezTo>
                  <a:pt x="10994" y="4605"/>
                  <a:pt x="10994" y="4605"/>
                  <a:pt x="10994" y="4605"/>
                </a:cubicBezTo>
                <a:cubicBezTo>
                  <a:pt x="10994" y="4453"/>
                  <a:pt x="10994" y="4149"/>
                  <a:pt x="10994" y="4149"/>
                </a:cubicBezTo>
                <a:cubicBezTo>
                  <a:pt x="11458" y="4149"/>
                  <a:pt x="11458" y="4149"/>
                  <a:pt x="11458" y="4149"/>
                </a:cubicBezTo>
                <a:cubicBezTo>
                  <a:pt x="11458" y="4149"/>
                  <a:pt x="11535" y="4301"/>
                  <a:pt x="11613" y="4453"/>
                </a:cubicBezTo>
                <a:cubicBezTo>
                  <a:pt x="11690" y="4453"/>
                  <a:pt x="11768" y="4301"/>
                  <a:pt x="11768" y="4301"/>
                </a:cubicBezTo>
                <a:cubicBezTo>
                  <a:pt x="11845" y="4301"/>
                  <a:pt x="11923" y="3997"/>
                  <a:pt x="11923" y="3997"/>
                </a:cubicBezTo>
                <a:cubicBezTo>
                  <a:pt x="11923" y="3541"/>
                  <a:pt x="11923" y="3541"/>
                  <a:pt x="11923" y="3541"/>
                </a:cubicBezTo>
                <a:cubicBezTo>
                  <a:pt x="11845" y="2780"/>
                  <a:pt x="11845" y="2780"/>
                  <a:pt x="11845" y="2780"/>
                </a:cubicBezTo>
                <a:cubicBezTo>
                  <a:pt x="11845" y="2324"/>
                  <a:pt x="11845" y="2324"/>
                  <a:pt x="11845" y="2324"/>
                </a:cubicBezTo>
                <a:cubicBezTo>
                  <a:pt x="11845" y="2324"/>
                  <a:pt x="11845" y="2324"/>
                  <a:pt x="11845" y="2324"/>
                </a:cubicBezTo>
                <a:cubicBezTo>
                  <a:pt x="11923" y="2324"/>
                  <a:pt x="12232" y="2780"/>
                  <a:pt x="12387" y="2932"/>
                </a:cubicBezTo>
                <a:cubicBezTo>
                  <a:pt x="12465" y="3084"/>
                  <a:pt x="12697" y="3541"/>
                  <a:pt x="12697" y="3541"/>
                </a:cubicBezTo>
                <a:cubicBezTo>
                  <a:pt x="12697" y="3541"/>
                  <a:pt x="13084" y="3693"/>
                  <a:pt x="13161" y="3693"/>
                </a:cubicBezTo>
                <a:cubicBezTo>
                  <a:pt x="13161" y="3693"/>
                  <a:pt x="13548" y="3845"/>
                  <a:pt x="13548" y="3845"/>
                </a:cubicBezTo>
                <a:cubicBezTo>
                  <a:pt x="13626" y="3541"/>
                  <a:pt x="13626" y="3541"/>
                  <a:pt x="13626" y="3541"/>
                </a:cubicBezTo>
                <a:cubicBezTo>
                  <a:pt x="13858" y="3236"/>
                  <a:pt x="13858" y="3236"/>
                  <a:pt x="13858" y="3236"/>
                </a:cubicBezTo>
                <a:cubicBezTo>
                  <a:pt x="14168" y="3693"/>
                  <a:pt x="14168" y="3693"/>
                  <a:pt x="14168" y="3693"/>
                </a:cubicBezTo>
                <a:cubicBezTo>
                  <a:pt x="14477" y="3541"/>
                  <a:pt x="14477" y="3541"/>
                  <a:pt x="14477" y="3541"/>
                </a:cubicBezTo>
                <a:close/>
                <a:moveTo>
                  <a:pt x="387" y="13732"/>
                </a:moveTo>
                <a:cubicBezTo>
                  <a:pt x="387" y="13732"/>
                  <a:pt x="387" y="13732"/>
                  <a:pt x="387" y="13732"/>
                </a:cubicBezTo>
                <a:cubicBezTo>
                  <a:pt x="387" y="13732"/>
                  <a:pt x="387" y="13732"/>
                  <a:pt x="387" y="13732"/>
                </a:cubicBezTo>
                <a:cubicBezTo>
                  <a:pt x="387" y="13732"/>
                  <a:pt x="387" y="13732"/>
                  <a:pt x="387" y="13732"/>
                </a:cubicBezTo>
                <a:close/>
                <a:moveTo>
                  <a:pt x="77" y="17231"/>
                </a:moveTo>
                <a:cubicBezTo>
                  <a:pt x="77" y="17231"/>
                  <a:pt x="77" y="17231"/>
                  <a:pt x="77" y="17231"/>
                </a:cubicBezTo>
                <a:cubicBezTo>
                  <a:pt x="77" y="17231"/>
                  <a:pt x="77" y="17231"/>
                  <a:pt x="77" y="17231"/>
                </a:cubicBezTo>
                <a:cubicBezTo>
                  <a:pt x="77" y="17231"/>
                  <a:pt x="77" y="17231"/>
                  <a:pt x="77" y="17231"/>
                </a:cubicBezTo>
                <a:cubicBezTo>
                  <a:pt x="77" y="17231"/>
                  <a:pt x="77" y="17231"/>
                  <a:pt x="77" y="17231"/>
                </a:cubicBezTo>
                <a:close/>
                <a:moveTo>
                  <a:pt x="77" y="17231"/>
                </a:moveTo>
                <a:cubicBezTo>
                  <a:pt x="77" y="17231"/>
                  <a:pt x="77" y="17231"/>
                  <a:pt x="77" y="17231"/>
                </a:cubicBezTo>
                <a:cubicBezTo>
                  <a:pt x="77" y="17231"/>
                  <a:pt x="77" y="17079"/>
                  <a:pt x="77" y="17079"/>
                </a:cubicBezTo>
                <a:cubicBezTo>
                  <a:pt x="77" y="17079"/>
                  <a:pt x="77" y="17079"/>
                  <a:pt x="77" y="17079"/>
                </a:cubicBezTo>
                <a:cubicBezTo>
                  <a:pt x="77" y="17079"/>
                  <a:pt x="155" y="17079"/>
                  <a:pt x="155" y="16927"/>
                </a:cubicBezTo>
                <a:cubicBezTo>
                  <a:pt x="155" y="16927"/>
                  <a:pt x="155" y="16927"/>
                  <a:pt x="155" y="16927"/>
                </a:cubicBezTo>
                <a:cubicBezTo>
                  <a:pt x="155" y="16927"/>
                  <a:pt x="155" y="16927"/>
                  <a:pt x="155" y="16927"/>
                </a:cubicBezTo>
                <a:cubicBezTo>
                  <a:pt x="155" y="16927"/>
                  <a:pt x="155" y="16927"/>
                  <a:pt x="155" y="16927"/>
                </a:cubicBezTo>
                <a:cubicBezTo>
                  <a:pt x="77" y="16927"/>
                  <a:pt x="77" y="16927"/>
                  <a:pt x="77" y="16927"/>
                </a:cubicBezTo>
                <a:cubicBezTo>
                  <a:pt x="0" y="17231"/>
                  <a:pt x="0" y="17231"/>
                  <a:pt x="0" y="17231"/>
                </a:cubicBezTo>
                <a:lnTo>
                  <a:pt x="77" y="17231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15" name="Shape 2315"/>
          <p:cNvSpPr/>
          <p:nvPr/>
        </p:nvSpPr>
        <p:spPr>
          <a:xfrm>
            <a:off x="6420778" y="2912277"/>
            <a:ext cx="1270238" cy="1275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58" y="18910"/>
                </a:moveTo>
                <a:cubicBezTo>
                  <a:pt x="10842" y="18790"/>
                  <a:pt x="10842" y="18790"/>
                  <a:pt x="10842" y="18790"/>
                </a:cubicBezTo>
                <a:cubicBezTo>
                  <a:pt x="10842" y="18790"/>
                  <a:pt x="10842" y="18549"/>
                  <a:pt x="10758" y="18509"/>
                </a:cubicBezTo>
                <a:cubicBezTo>
                  <a:pt x="10717" y="18468"/>
                  <a:pt x="10675" y="18428"/>
                  <a:pt x="10675" y="18428"/>
                </a:cubicBezTo>
                <a:cubicBezTo>
                  <a:pt x="10675" y="18428"/>
                  <a:pt x="10675" y="18268"/>
                  <a:pt x="10675" y="18187"/>
                </a:cubicBezTo>
                <a:cubicBezTo>
                  <a:pt x="10675" y="18147"/>
                  <a:pt x="10675" y="17987"/>
                  <a:pt x="10675" y="17946"/>
                </a:cubicBezTo>
                <a:cubicBezTo>
                  <a:pt x="10675" y="17906"/>
                  <a:pt x="10717" y="17746"/>
                  <a:pt x="10717" y="17706"/>
                </a:cubicBezTo>
                <a:cubicBezTo>
                  <a:pt x="10717" y="17706"/>
                  <a:pt x="10675" y="17706"/>
                  <a:pt x="10758" y="17625"/>
                </a:cubicBezTo>
                <a:cubicBezTo>
                  <a:pt x="10842" y="17505"/>
                  <a:pt x="10842" y="17425"/>
                  <a:pt x="10842" y="17425"/>
                </a:cubicBezTo>
                <a:cubicBezTo>
                  <a:pt x="11008" y="17224"/>
                  <a:pt x="11008" y="17224"/>
                  <a:pt x="11008" y="17224"/>
                </a:cubicBezTo>
                <a:cubicBezTo>
                  <a:pt x="11008" y="17224"/>
                  <a:pt x="11132" y="17023"/>
                  <a:pt x="11174" y="17023"/>
                </a:cubicBezTo>
                <a:cubicBezTo>
                  <a:pt x="11215" y="17063"/>
                  <a:pt x="11382" y="17023"/>
                  <a:pt x="11423" y="17023"/>
                </a:cubicBezTo>
                <a:cubicBezTo>
                  <a:pt x="11465" y="17023"/>
                  <a:pt x="11631" y="17184"/>
                  <a:pt x="11714" y="17023"/>
                </a:cubicBezTo>
                <a:cubicBezTo>
                  <a:pt x="11797" y="16903"/>
                  <a:pt x="11838" y="16822"/>
                  <a:pt x="11838" y="16782"/>
                </a:cubicBezTo>
                <a:cubicBezTo>
                  <a:pt x="11880" y="16742"/>
                  <a:pt x="11922" y="16622"/>
                  <a:pt x="12046" y="16622"/>
                </a:cubicBezTo>
                <a:cubicBezTo>
                  <a:pt x="12171" y="16581"/>
                  <a:pt x="12462" y="16581"/>
                  <a:pt x="12462" y="16581"/>
                </a:cubicBezTo>
                <a:cubicBezTo>
                  <a:pt x="12586" y="16622"/>
                  <a:pt x="12586" y="16622"/>
                  <a:pt x="12586" y="16622"/>
                </a:cubicBezTo>
                <a:cubicBezTo>
                  <a:pt x="12918" y="16742"/>
                  <a:pt x="12918" y="16742"/>
                  <a:pt x="12918" y="16742"/>
                </a:cubicBezTo>
                <a:cubicBezTo>
                  <a:pt x="12918" y="16742"/>
                  <a:pt x="13043" y="16742"/>
                  <a:pt x="13126" y="16742"/>
                </a:cubicBezTo>
                <a:cubicBezTo>
                  <a:pt x="13168" y="16742"/>
                  <a:pt x="13209" y="16742"/>
                  <a:pt x="13209" y="16742"/>
                </a:cubicBezTo>
                <a:cubicBezTo>
                  <a:pt x="13334" y="16903"/>
                  <a:pt x="13334" y="16903"/>
                  <a:pt x="13334" y="16903"/>
                </a:cubicBezTo>
                <a:cubicBezTo>
                  <a:pt x="13334" y="16903"/>
                  <a:pt x="13500" y="16983"/>
                  <a:pt x="13542" y="16983"/>
                </a:cubicBezTo>
                <a:cubicBezTo>
                  <a:pt x="13583" y="16983"/>
                  <a:pt x="13915" y="16903"/>
                  <a:pt x="13915" y="16903"/>
                </a:cubicBezTo>
                <a:cubicBezTo>
                  <a:pt x="13915" y="16903"/>
                  <a:pt x="14040" y="16862"/>
                  <a:pt x="14082" y="16903"/>
                </a:cubicBezTo>
                <a:cubicBezTo>
                  <a:pt x="14123" y="16943"/>
                  <a:pt x="14248" y="16983"/>
                  <a:pt x="14289" y="17023"/>
                </a:cubicBezTo>
                <a:cubicBezTo>
                  <a:pt x="14289" y="17063"/>
                  <a:pt x="14622" y="17224"/>
                  <a:pt x="14705" y="17264"/>
                </a:cubicBezTo>
                <a:cubicBezTo>
                  <a:pt x="14746" y="17304"/>
                  <a:pt x="14912" y="17264"/>
                  <a:pt x="14912" y="17264"/>
                </a:cubicBezTo>
                <a:cubicBezTo>
                  <a:pt x="14995" y="17465"/>
                  <a:pt x="14995" y="17465"/>
                  <a:pt x="14995" y="17465"/>
                </a:cubicBezTo>
                <a:cubicBezTo>
                  <a:pt x="15411" y="17585"/>
                  <a:pt x="15411" y="17585"/>
                  <a:pt x="15411" y="17585"/>
                </a:cubicBezTo>
                <a:cubicBezTo>
                  <a:pt x="15577" y="17585"/>
                  <a:pt x="15577" y="17585"/>
                  <a:pt x="15577" y="17585"/>
                </a:cubicBezTo>
                <a:cubicBezTo>
                  <a:pt x="16158" y="17786"/>
                  <a:pt x="16158" y="17786"/>
                  <a:pt x="16158" y="17786"/>
                </a:cubicBezTo>
                <a:cubicBezTo>
                  <a:pt x="16532" y="17505"/>
                  <a:pt x="16532" y="17505"/>
                  <a:pt x="16532" y="17505"/>
                </a:cubicBezTo>
                <a:cubicBezTo>
                  <a:pt x="16532" y="17505"/>
                  <a:pt x="16615" y="17545"/>
                  <a:pt x="16657" y="17545"/>
                </a:cubicBezTo>
                <a:cubicBezTo>
                  <a:pt x="16698" y="17545"/>
                  <a:pt x="16782" y="17224"/>
                  <a:pt x="16782" y="17224"/>
                </a:cubicBezTo>
                <a:cubicBezTo>
                  <a:pt x="16782" y="17224"/>
                  <a:pt x="16782" y="17143"/>
                  <a:pt x="16823" y="17143"/>
                </a:cubicBezTo>
                <a:cubicBezTo>
                  <a:pt x="16906" y="17143"/>
                  <a:pt x="17197" y="17023"/>
                  <a:pt x="17197" y="17023"/>
                </a:cubicBezTo>
                <a:cubicBezTo>
                  <a:pt x="17197" y="16983"/>
                  <a:pt x="17155" y="16822"/>
                  <a:pt x="17280" y="16782"/>
                </a:cubicBezTo>
                <a:cubicBezTo>
                  <a:pt x="17363" y="16742"/>
                  <a:pt x="17529" y="16622"/>
                  <a:pt x="17529" y="16622"/>
                </a:cubicBezTo>
                <a:cubicBezTo>
                  <a:pt x="17571" y="16581"/>
                  <a:pt x="17488" y="16501"/>
                  <a:pt x="17612" y="16461"/>
                </a:cubicBezTo>
                <a:cubicBezTo>
                  <a:pt x="17695" y="16461"/>
                  <a:pt x="17820" y="16421"/>
                  <a:pt x="17903" y="16421"/>
                </a:cubicBezTo>
                <a:cubicBezTo>
                  <a:pt x="17903" y="16421"/>
                  <a:pt x="17903" y="16421"/>
                  <a:pt x="17903" y="16421"/>
                </a:cubicBezTo>
                <a:cubicBezTo>
                  <a:pt x="17903" y="16381"/>
                  <a:pt x="17903" y="16381"/>
                  <a:pt x="17903" y="16381"/>
                </a:cubicBezTo>
                <a:cubicBezTo>
                  <a:pt x="17903" y="16381"/>
                  <a:pt x="17903" y="16381"/>
                  <a:pt x="17903" y="16381"/>
                </a:cubicBezTo>
                <a:cubicBezTo>
                  <a:pt x="17945" y="16381"/>
                  <a:pt x="17945" y="16381"/>
                  <a:pt x="17945" y="16381"/>
                </a:cubicBezTo>
                <a:cubicBezTo>
                  <a:pt x="17945" y="16381"/>
                  <a:pt x="17945" y="16381"/>
                  <a:pt x="17945" y="16381"/>
                </a:cubicBezTo>
                <a:cubicBezTo>
                  <a:pt x="17945" y="16381"/>
                  <a:pt x="17945" y="16381"/>
                  <a:pt x="17945" y="16381"/>
                </a:cubicBezTo>
                <a:cubicBezTo>
                  <a:pt x="17945" y="16381"/>
                  <a:pt x="17945" y="16381"/>
                  <a:pt x="17945" y="16381"/>
                </a:cubicBezTo>
                <a:cubicBezTo>
                  <a:pt x="17945" y="16381"/>
                  <a:pt x="17945" y="16381"/>
                  <a:pt x="17945" y="16381"/>
                </a:cubicBezTo>
                <a:cubicBezTo>
                  <a:pt x="17945" y="16381"/>
                  <a:pt x="17945" y="16381"/>
                  <a:pt x="17945" y="16381"/>
                </a:cubicBezTo>
                <a:cubicBezTo>
                  <a:pt x="17986" y="16341"/>
                  <a:pt x="17986" y="16341"/>
                  <a:pt x="17986" y="16341"/>
                </a:cubicBezTo>
                <a:cubicBezTo>
                  <a:pt x="17986" y="16341"/>
                  <a:pt x="17986" y="16341"/>
                  <a:pt x="17986" y="16341"/>
                </a:cubicBezTo>
                <a:cubicBezTo>
                  <a:pt x="17986" y="16341"/>
                  <a:pt x="17986" y="16341"/>
                  <a:pt x="17986" y="16341"/>
                </a:cubicBezTo>
                <a:cubicBezTo>
                  <a:pt x="18028" y="16341"/>
                  <a:pt x="18028" y="16341"/>
                  <a:pt x="18028" y="16341"/>
                </a:cubicBezTo>
                <a:cubicBezTo>
                  <a:pt x="18028" y="16341"/>
                  <a:pt x="18028" y="16341"/>
                  <a:pt x="18028" y="16341"/>
                </a:cubicBezTo>
                <a:cubicBezTo>
                  <a:pt x="18028" y="16341"/>
                  <a:pt x="18028" y="16341"/>
                  <a:pt x="18028" y="16341"/>
                </a:cubicBezTo>
                <a:cubicBezTo>
                  <a:pt x="18028" y="16341"/>
                  <a:pt x="18028" y="16341"/>
                  <a:pt x="18028" y="16341"/>
                </a:cubicBezTo>
                <a:cubicBezTo>
                  <a:pt x="18028" y="16341"/>
                  <a:pt x="18028" y="16341"/>
                  <a:pt x="18028" y="16341"/>
                </a:cubicBezTo>
                <a:cubicBezTo>
                  <a:pt x="18028" y="16341"/>
                  <a:pt x="18028" y="16341"/>
                  <a:pt x="18028" y="16341"/>
                </a:cubicBezTo>
                <a:cubicBezTo>
                  <a:pt x="18028" y="16341"/>
                  <a:pt x="18028" y="16341"/>
                  <a:pt x="18028" y="16341"/>
                </a:cubicBezTo>
                <a:cubicBezTo>
                  <a:pt x="18028" y="16341"/>
                  <a:pt x="18028" y="16341"/>
                  <a:pt x="18028" y="16341"/>
                </a:cubicBezTo>
                <a:cubicBezTo>
                  <a:pt x="18069" y="16341"/>
                  <a:pt x="18069" y="16341"/>
                  <a:pt x="18069" y="16341"/>
                </a:cubicBezTo>
                <a:cubicBezTo>
                  <a:pt x="18069" y="16341"/>
                  <a:pt x="18069" y="16341"/>
                  <a:pt x="18069" y="16341"/>
                </a:cubicBezTo>
                <a:cubicBezTo>
                  <a:pt x="18069" y="16341"/>
                  <a:pt x="18069" y="16341"/>
                  <a:pt x="18069" y="16341"/>
                </a:cubicBezTo>
                <a:cubicBezTo>
                  <a:pt x="18069" y="16341"/>
                  <a:pt x="18069" y="16341"/>
                  <a:pt x="18069" y="16341"/>
                </a:cubicBezTo>
                <a:cubicBezTo>
                  <a:pt x="18069" y="16300"/>
                  <a:pt x="18069" y="16300"/>
                  <a:pt x="18069" y="16300"/>
                </a:cubicBezTo>
                <a:cubicBezTo>
                  <a:pt x="18069" y="16300"/>
                  <a:pt x="18069" y="16300"/>
                  <a:pt x="18069" y="16300"/>
                </a:cubicBezTo>
                <a:cubicBezTo>
                  <a:pt x="18069" y="16300"/>
                  <a:pt x="18069" y="16300"/>
                  <a:pt x="18069" y="16300"/>
                </a:cubicBezTo>
                <a:cubicBezTo>
                  <a:pt x="18069" y="16300"/>
                  <a:pt x="18069" y="16300"/>
                  <a:pt x="18069" y="16300"/>
                </a:cubicBezTo>
                <a:cubicBezTo>
                  <a:pt x="18069" y="16300"/>
                  <a:pt x="18069" y="16300"/>
                  <a:pt x="18069" y="16300"/>
                </a:cubicBezTo>
                <a:cubicBezTo>
                  <a:pt x="18069" y="16300"/>
                  <a:pt x="18069" y="16300"/>
                  <a:pt x="18069" y="16300"/>
                </a:cubicBezTo>
                <a:cubicBezTo>
                  <a:pt x="18111" y="16300"/>
                  <a:pt x="18111" y="16300"/>
                  <a:pt x="18111" y="16300"/>
                </a:cubicBezTo>
                <a:cubicBezTo>
                  <a:pt x="18111" y="16300"/>
                  <a:pt x="18111" y="16300"/>
                  <a:pt x="18111" y="16300"/>
                </a:cubicBezTo>
                <a:cubicBezTo>
                  <a:pt x="18111" y="16300"/>
                  <a:pt x="18111" y="16300"/>
                  <a:pt x="18111" y="16300"/>
                </a:cubicBezTo>
                <a:cubicBezTo>
                  <a:pt x="18111" y="16300"/>
                  <a:pt x="18111" y="16300"/>
                  <a:pt x="18111" y="16300"/>
                </a:cubicBezTo>
                <a:cubicBezTo>
                  <a:pt x="18111" y="16300"/>
                  <a:pt x="18111" y="16300"/>
                  <a:pt x="18111" y="16300"/>
                </a:cubicBezTo>
                <a:cubicBezTo>
                  <a:pt x="18111" y="16300"/>
                  <a:pt x="18111" y="16300"/>
                  <a:pt x="18111" y="16300"/>
                </a:cubicBezTo>
                <a:cubicBezTo>
                  <a:pt x="18111" y="16300"/>
                  <a:pt x="18111" y="16300"/>
                  <a:pt x="18111" y="16300"/>
                </a:cubicBezTo>
                <a:cubicBezTo>
                  <a:pt x="18111" y="16300"/>
                  <a:pt x="18111" y="16300"/>
                  <a:pt x="18111" y="16300"/>
                </a:cubicBezTo>
                <a:cubicBezTo>
                  <a:pt x="18152" y="16260"/>
                  <a:pt x="18194" y="16260"/>
                  <a:pt x="18194" y="16260"/>
                </a:cubicBezTo>
                <a:cubicBezTo>
                  <a:pt x="18443" y="16059"/>
                  <a:pt x="18443" y="16059"/>
                  <a:pt x="18443" y="16059"/>
                </a:cubicBezTo>
                <a:cubicBezTo>
                  <a:pt x="18568" y="15618"/>
                  <a:pt x="18568" y="15618"/>
                  <a:pt x="18568" y="15618"/>
                </a:cubicBezTo>
                <a:cubicBezTo>
                  <a:pt x="18402" y="15497"/>
                  <a:pt x="18402" y="15497"/>
                  <a:pt x="18402" y="15497"/>
                </a:cubicBezTo>
                <a:cubicBezTo>
                  <a:pt x="18028" y="15497"/>
                  <a:pt x="18028" y="15497"/>
                  <a:pt x="18028" y="15497"/>
                </a:cubicBezTo>
                <a:cubicBezTo>
                  <a:pt x="17612" y="15337"/>
                  <a:pt x="17612" y="15337"/>
                  <a:pt x="17612" y="15337"/>
                </a:cubicBezTo>
                <a:cubicBezTo>
                  <a:pt x="17405" y="15016"/>
                  <a:pt x="17405" y="15016"/>
                  <a:pt x="17405" y="15016"/>
                </a:cubicBezTo>
                <a:cubicBezTo>
                  <a:pt x="17280" y="15016"/>
                  <a:pt x="17280" y="15016"/>
                  <a:pt x="17280" y="15016"/>
                </a:cubicBezTo>
                <a:cubicBezTo>
                  <a:pt x="17238" y="14735"/>
                  <a:pt x="17155" y="14855"/>
                  <a:pt x="17322" y="14654"/>
                </a:cubicBezTo>
                <a:cubicBezTo>
                  <a:pt x="17488" y="14413"/>
                  <a:pt x="17488" y="14413"/>
                  <a:pt x="17488" y="14413"/>
                </a:cubicBezTo>
                <a:cubicBezTo>
                  <a:pt x="17446" y="14012"/>
                  <a:pt x="17446" y="14012"/>
                  <a:pt x="17446" y="14012"/>
                </a:cubicBezTo>
                <a:cubicBezTo>
                  <a:pt x="17322" y="13891"/>
                  <a:pt x="17322" y="13891"/>
                  <a:pt x="17322" y="13891"/>
                </a:cubicBezTo>
                <a:cubicBezTo>
                  <a:pt x="17114" y="13771"/>
                  <a:pt x="17114" y="13771"/>
                  <a:pt x="17114" y="13771"/>
                </a:cubicBezTo>
                <a:cubicBezTo>
                  <a:pt x="17114" y="13771"/>
                  <a:pt x="16989" y="13610"/>
                  <a:pt x="16948" y="13570"/>
                </a:cubicBezTo>
                <a:cubicBezTo>
                  <a:pt x="16948" y="13570"/>
                  <a:pt x="16948" y="13490"/>
                  <a:pt x="16948" y="13490"/>
                </a:cubicBezTo>
                <a:cubicBezTo>
                  <a:pt x="16906" y="13450"/>
                  <a:pt x="17072" y="13450"/>
                  <a:pt x="17072" y="13450"/>
                </a:cubicBezTo>
                <a:cubicBezTo>
                  <a:pt x="17114" y="13450"/>
                  <a:pt x="17238" y="13410"/>
                  <a:pt x="17280" y="13410"/>
                </a:cubicBezTo>
                <a:cubicBezTo>
                  <a:pt x="17322" y="13410"/>
                  <a:pt x="17488" y="13249"/>
                  <a:pt x="17488" y="13249"/>
                </a:cubicBezTo>
                <a:cubicBezTo>
                  <a:pt x="17488" y="13249"/>
                  <a:pt x="17571" y="13088"/>
                  <a:pt x="17654" y="13048"/>
                </a:cubicBezTo>
                <a:cubicBezTo>
                  <a:pt x="17695" y="13008"/>
                  <a:pt x="17778" y="12687"/>
                  <a:pt x="17778" y="12647"/>
                </a:cubicBezTo>
                <a:cubicBezTo>
                  <a:pt x="17778" y="12647"/>
                  <a:pt x="17695" y="12446"/>
                  <a:pt x="17654" y="12446"/>
                </a:cubicBezTo>
                <a:cubicBezTo>
                  <a:pt x="17280" y="12286"/>
                  <a:pt x="17363" y="12205"/>
                  <a:pt x="17197" y="12125"/>
                </a:cubicBezTo>
                <a:cubicBezTo>
                  <a:pt x="17197" y="11924"/>
                  <a:pt x="17197" y="11924"/>
                  <a:pt x="17197" y="11924"/>
                </a:cubicBezTo>
                <a:cubicBezTo>
                  <a:pt x="17405" y="11764"/>
                  <a:pt x="17405" y="11764"/>
                  <a:pt x="17405" y="11764"/>
                </a:cubicBezTo>
                <a:cubicBezTo>
                  <a:pt x="17446" y="11723"/>
                  <a:pt x="17529" y="11683"/>
                  <a:pt x="17571" y="11683"/>
                </a:cubicBezTo>
                <a:cubicBezTo>
                  <a:pt x="17612" y="11603"/>
                  <a:pt x="17612" y="11603"/>
                  <a:pt x="17612" y="11603"/>
                </a:cubicBezTo>
                <a:cubicBezTo>
                  <a:pt x="17612" y="11603"/>
                  <a:pt x="17529" y="11523"/>
                  <a:pt x="17529" y="11523"/>
                </a:cubicBezTo>
                <a:cubicBezTo>
                  <a:pt x="17529" y="11523"/>
                  <a:pt x="17488" y="11483"/>
                  <a:pt x="17446" y="11483"/>
                </a:cubicBezTo>
                <a:cubicBezTo>
                  <a:pt x="17446" y="11483"/>
                  <a:pt x="17405" y="11442"/>
                  <a:pt x="17405" y="11442"/>
                </a:cubicBezTo>
                <a:cubicBezTo>
                  <a:pt x="17405" y="11442"/>
                  <a:pt x="17363" y="11402"/>
                  <a:pt x="17322" y="11402"/>
                </a:cubicBezTo>
                <a:cubicBezTo>
                  <a:pt x="17280" y="11402"/>
                  <a:pt x="17322" y="11322"/>
                  <a:pt x="17363" y="11322"/>
                </a:cubicBezTo>
                <a:cubicBezTo>
                  <a:pt x="17363" y="11282"/>
                  <a:pt x="17363" y="11201"/>
                  <a:pt x="17363" y="11201"/>
                </a:cubicBezTo>
                <a:cubicBezTo>
                  <a:pt x="17363" y="11201"/>
                  <a:pt x="17238" y="11201"/>
                  <a:pt x="17197" y="11201"/>
                </a:cubicBezTo>
                <a:cubicBezTo>
                  <a:pt x="17197" y="11161"/>
                  <a:pt x="17197" y="11161"/>
                  <a:pt x="17197" y="11161"/>
                </a:cubicBezTo>
                <a:cubicBezTo>
                  <a:pt x="17197" y="11161"/>
                  <a:pt x="17238" y="11041"/>
                  <a:pt x="17280" y="11041"/>
                </a:cubicBezTo>
                <a:cubicBezTo>
                  <a:pt x="17280" y="11001"/>
                  <a:pt x="17280" y="10961"/>
                  <a:pt x="17280" y="10961"/>
                </a:cubicBezTo>
                <a:cubicBezTo>
                  <a:pt x="17280" y="10961"/>
                  <a:pt x="17280" y="10920"/>
                  <a:pt x="17280" y="10840"/>
                </a:cubicBezTo>
                <a:cubicBezTo>
                  <a:pt x="17322" y="10800"/>
                  <a:pt x="17280" y="10800"/>
                  <a:pt x="17280" y="10800"/>
                </a:cubicBezTo>
                <a:cubicBezTo>
                  <a:pt x="17280" y="10800"/>
                  <a:pt x="17238" y="10760"/>
                  <a:pt x="17197" y="10760"/>
                </a:cubicBezTo>
                <a:cubicBezTo>
                  <a:pt x="17197" y="10760"/>
                  <a:pt x="17197" y="10760"/>
                  <a:pt x="17238" y="10720"/>
                </a:cubicBezTo>
                <a:cubicBezTo>
                  <a:pt x="17280" y="10639"/>
                  <a:pt x="17280" y="10680"/>
                  <a:pt x="17280" y="10680"/>
                </a:cubicBezTo>
                <a:cubicBezTo>
                  <a:pt x="17280" y="10599"/>
                  <a:pt x="17280" y="10599"/>
                  <a:pt x="17280" y="10599"/>
                </a:cubicBezTo>
                <a:cubicBezTo>
                  <a:pt x="17197" y="10559"/>
                  <a:pt x="17197" y="10559"/>
                  <a:pt x="17197" y="10559"/>
                </a:cubicBezTo>
                <a:cubicBezTo>
                  <a:pt x="17072" y="10479"/>
                  <a:pt x="17072" y="10479"/>
                  <a:pt x="17072" y="10479"/>
                </a:cubicBezTo>
                <a:cubicBezTo>
                  <a:pt x="17072" y="10479"/>
                  <a:pt x="16906" y="10479"/>
                  <a:pt x="16906" y="10479"/>
                </a:cubicBezTo>
                <a:cubicBezTo>
                  <a:pt x="16906" y="10479"/>
                  <a:pt x="16782" y="10479"/>
                  <a:pt x="16782" y="10479"/>
                </a:cubicBezTo>
                <a:cubicBezTo>
                  <a:pt x="16698" y="10519"/>
                  <a:pt x="16698" y="10519"/>
                  <a:pt x="16698" y="10519"/>
                </a:cubicBezTo>
                <a:cubicBezTo>
                  <a:pt x="16657" y="10559"/>
                  <a:pt x="16657" y="10559"/>
                  <a:pt x="16657" y="10559"/>
                </a:cubicBezTo>
                <a:cubicBezTo>
                  <a:pt x="16532" y="10599"/>
                  <a:pt x="16532" y="10599"/>
                  <a:pt x="16532" y="10599"/>
                </a:cubicBezTo>
                <a:cubicBezTo>
                  <a:pt x="16408" y="10639"/>
                  <a:pt x="16408" y="10639"/>
                  <a:pt x="16408" y="10639"/>
                </a:cubicBezTo>
                <a:cubicBezTo>
                  <a:pt x="16408" y="10639"/>
                  <a:pt x="16366" y="10720"/>
                  <a:pt x="16325" y="10760"/>
                </a:cubicBezTo>
                <a:cubicBezTo>
                  <a:pt x="16325" y="10760"/>
                  <a:pt x="16325" y="10800"/>
                  <a:pt x="16325" y="10800"/>
                </a:cubicBezTo>
                <a:cubicBezTo>
                  <a:pt x="16408" y="10840"/>
                  <a:pt x="16408" y="10840"/>
                  <a:pt x="16408" y="10840"/>
                </a:cubicBezTo>
                <a:cubicBezTo>
                  <a:pt x="16408" y="10920"/>
                  <a:pt x="16408" y="10920"/>
                  <a:pt x="16408" y="10920"/>
                </a:cubicBezTo>
                <a:cubicBezTo>
                  <a:pt x="16449" y="10920"/>
                  <a:pt x="16449" y="10920"/>
                  <a:pt x="16449" y="10920"/>
                </a:cubicBezTo>
                <a:cubicBezTo>
                  <a:pt x="16408" y="11001"/>
                  <a:pt x="16408" y="11001"/>
                  <a:pt x="16408" y="11001"/>
                </a:cubicBezTo>
                <a:cubicBezTo>
                  <a:pt x="16408" y="11001"/>
                  <a:pt x="16366" y="11001"/>
                  <a:pt x="16325" y="11041"/>
                </a:cubicBezTo>
                <a:cubicBezTo>
                  <a:pt x="16283" y="11081"/>
                  <a:pt x="16283" y="11121"/>
                  <a:pt x="16283" y="11121"/>
                </a:cubicBezTo>
                <a:cubicBezTo>
                  <a:pt x="16158" y="11161"/>
                  <a:pt x="16158" y="11161"/>
                  <a:pt x="16158" y="11161"/>
                </a:cubicBezTo>
                <a:cubicBezTo>
                  <a:pt x="16075" y="11121"/>
                  <a:pt x="16075" y="11121"/>
                  <a:pt x="16075" y="11121"/>
                </a:cubicBezTo>
                <a:cubicBezTo>
                  <a:pt x="15992" y="11161"/>
                  <a:pt x="15992" y="11161"/>
                  <a:pt x="15992" y="11161"/>
                </a:cubicBezTo>
                <a:cubicBezTo>
                  <a:pt x="15951" y="11161"/>
                  <a:pt x="15951" y="11161"/>
                  <a:pt x="15951" y="11161"/>
                </a:cubicBezTo>
                <a:cubicBezTo>
                  <a:pt x="15951" y="11081"/>
                  <a:pt x="15951" y="11081"/>
                  <a:pt x="15951" y="11081"/>
                </a:cubicBezTo>
                <a:cubicBezTo>
                  <a:pt x="15909" y="11041"/>
                  <a:pt x="15909" y="11041"/>
                  <a:pt x="15909" y="11041"/>
                </a:cubicBezTo>
                <a:cubicBezTo>
                  <a:pt x="15951" y="11001"/>
                  <a:pt x="15951" y="11001"/>
                  <a:pt x="15951" y="11001"/>
                </a:cubicBezTo>
                <a:cubicBezTo>
                  <a:pt x="15951" y="11001"/>
                  <a:pt x="15992" y="10961"/>
                  <a:pt x="15992" y="10961"/>
                </a:cubicBezTo>
                <a:cubicBezTo>
                  <a:pt x="16034" y="10961"/>
                  <a:pt x="16075" y="10920"/>
                  <a:pt x="16075" y="10920"/>
                </a:cubicBezTo>
                <a:cubicBezTo>
                  <a:pt x="16158" y="10920"/>
                  <a:pt x="16158" y="10920"/>
                  <a:pt x="16158" y="10920"/>
                </a:cubicBezTo>
                <a:cubicBezTo>
                  <a:pt x="16158" y="10840"/>
                  <a:pt x="16158" y="10840"/>
                  <a:pt x="16158" y="10840"/>
                </a:cubicBezTo>
                <a:cubicBezTo>
                  <a:pt x="16200" y="10760"/>
                  <a:pt x="16200" y="10760"/>
                  <a:pt x="16200" y="10760"/>
                </a:cubicBezTo>
                <a:cubicBezTo>
                  <a:pt x="16200" y="10639"/>
                  <a:pt x="16200" y="10639"/>
                  <a:pt x="16200" y="10639"/>
                </a:cubicBezTo>
                <a:cubicBezTo>
                  <a:pt x="16158" y="10599"/>
                  <a:pt x="16158" y="10599"/>
                  <a:pt x="16158" y="10599"/>
                </a:cubicBezTo>
                <a:cubicBezTo>
                  <a:pt x="16117" y="10559"/>
                  <a:pt x="16117" y="10559"/>
                  <a:pt x="16117" y="10559"/>
                </a:cubicBezTo>
                <a:cubicBezTo>
                  <a:pt x="16117" y="10519"/>
                  <a:pt x="16117" y="10519"/>
                  <a:pt x="16117" y="10519"/>
                </a:cubicBezTo>
                <a:cubicBezTo>
                  <a:pt x="16117" y="10439"/>
                  <a:pt x="16117" y="10439"/>
                  <a:pt x="16117" y="10439"/>
                </a:cubicBezTo>
                <a:cubicBezTo>
                  <a:pt x="16158" y="10399"/>
                  <a:pt x="16158" y="10399"/>
                  <a:pt x="16158" y="10399"/>
                </a:cubicBezTo>
                <a:cubicBezTo>
                  <a:pt x="16158" y="10399"/>
                  <a:pt x="16200" y="10358"/>
                  <a:pt x="16200" y="10318"/>
                </a:cubicBezTo>
                <a:cubicBezTo>
                  <a:pt x="16200" y="10318"/>
                  <a:pt x="16200" y="10238"/>
                  <a:pt x="16200" y="10238"/>
                </a:cubicBezTo>
                <a:cubicBezTo>
                  <a:pt x="16200" y="10238"/>
                  <a:pt x="16200" y="10198"/>
                  <a:pt x="16200" y="10198"/>
                </a:cubicBezTo>
                <a:cubicBezTo>
                  <a:pt x="16366" y="10037"/>
                  <a:pt x="16366" y="10037"/>
                  <a:pt x="16366" y="10037"/>
                </a:cubicBezTo>
                <a:cubicBezTo>
                  <a:pt x="16449" y="9957"/>
                  <a:pt x="16449" y="9957"/>
                  <a:pt x="16449" y="9957"/>
                </a:cubicBezTo>
                <a:cubicBezTo>
                  <a:pt x="16449" y="9957"/>
                  <a:pt x="16532" y="9957"/>
                  <a:pt x="16532" y="9917"/>
                </a:cubicBezTo>
                <a:cubicBezTo>
                  <a:pt x="16532" y="9917"/>
                  <a:pt x="16615" y="9917"/>
                  <a:pt x="16615" y="9917"/>
                </a:cubicBezTo>
                <a:cubicBezTo>
                  <a:pt x="16615" y="9917"/>
                  <a:pt x="16657" y="9877"/>
                  <a:pt x="16657" y="9877"/>
                </a:cubicBezTo>
                <a:cubicBezTo>
                  <a:pt x="16698" y="9836"/>
                  <a:pt x="16698" y="9796"/>
                  <a:pt x="16698" y="9796"/>
                </a:cubicBezTo>
                <a:cubicBezTo>
                  <a:pt x="16698" y="9796"/>
                  <a:pt x="16698" y="9756"/>
                  <a:pt x="16698" y="9756"/>
                </a:cubicBezTo>
                <a:cubicBezTo>
                  <a:pt x="16698" y="9756"/>
                  <a:pt x="16698" y="9716"/>
                  <a:pt x="16698" y="9716"/>
                </a:cubicBezTo>
                <a:cubicBezTo>
                  <a:pt x="16698" y="9716"/>
                  <a:pt x="16698" y="9676"/>
                  <a:pt x="16698" y="9676"/>
                </a:cubicBezTo>
                <a:cubicBezTo>
                  <a:pt x="16698" y="9636"/>
                  <a:pt x="16740" y="9636"/>
                  <a:pt x="16740" y="9636"/>
                </a:cubicBezTo>
                <a:cubicBezTo>
                  <a:pt x="16740" y="9555"/>
                  <a:pt x="16740" y="9555"/>
                  <a:pt x="16740" y="9555"/>
                </a:cubicBezTo>
                <a:cubicBezTo>
                  <a:pt x="16740" y="9555"/>
                  <a:pt x="16698" y="9515"/>
                  <a:pt x="16698" y="9475"/>
                </a:cubicBezTo>
                <a:cubicBezTo>
                  <a:pt x="16698" y="9475"/>
                  <a:pt x="16698" y="9475"/>
                  <a:pt x="16698" y="9435"/>
                </a:cubicBezTo>
                <a:cubicBezTo>
                  <a:pt x="16740" y="9395"/>
                  <a:pt x="16782" y="9395"/>
                  <a:pt x="16782" y="9395"/>
                </a:cubicBezTo>
                <a:cubicBezTo>
                  <a:pt x="16865" y="9395"/>
                  <a:pt x="16865" y="9395"/>
                  <a:pt x="16865" y="9395"/>
                </a:cubicBezTo>
                <a:cubicBezTo>
                  <a:pt x="16865" y="9395"/>
                  <a:pt x="16906" y="9355"/>
                  <a:pt x="16948" y="9355"/>
                </a:cubicBezTo>
                <a:cubicBezTo>
                  <a:pt x="16948" y="9355"/>
                  <a:pt x="16989" y="9314"/>
                  <a:pt x="16989" y="9314"/>
                </a:cubicBezTo>
                <a:cubicBezTo>
                  <a:pt x="17031" y="9234"/>
                  <a:pt x="17031" y="9234"/>
                  <a:pt x="17031" y="9234"/>
                </a:cubicBezTo>
                <a:cubicBezTo>
                  <a:pt x="17072" y="9234"/>
                  <a:pt x="17072" y="9234"/>
                  <a:pt x="17072" y="9234"/>
                </a:cubicBezTo>
                <a:cubicBezTo>
                  <a:pt x="17114" y="9194"/>
                  <a:pt x="17114" y="9194"/>
                  <a:pt x="17114" y="9194"/>
                </a:cubicBezTo>
                <a:cubicBezTo>
                  <a:pt x="17114" y="9114"/>
                  <a:pt x="17114" y="9114"/>
                  <a:pt x="17114" y="9114"/>
                </a:cubicBezTo>
                <a:cubicBezTo>
                  <a:pt x="17197" y="9074"/>
                  <a:pt x="17197" y="9074"/>
                  <a:pt x="17197" y="9074"/>
                </a:cubicBezTo>
                <a:cubicBezTo>
                  <a:pt x="17197" y="9033"/>
                  <a:pt x="17197" y="9033"/>
                  <a:pt x="17197" y="9033"/>
                </a:cubicBezTo>
                <a:cubicBezTo>
                  <a:pt x="17238" y="8993"/>
                  <a:pt x="17238" y="8993"/>
                  <a:pt x="17238" y="8993"/>
                </a:cubicBezTo>
                <a:cubicBezTo>
                  <a:pt x="17280" y="8993"/>
                  <a:pt x="17280" y="8993"/>
                  <a:pt x="17280" y="8993"/>
                </a:cubicBezTo>
                <a:cubicBezTo>
                  <a:pt x="17363" y="8913"/>
                  <a:pt x="17363" y="8913"/>
                  <a:pt x="17363" y="8913"/>
                </a:cubicBezTo>
                <a:cubicBezTo>
                  <a:pt x="17446" y="8873"/>
                  <a:pt x="17446" y="8873"/>
                  <a:pt x="17446" y="8873"/>
                </a:cubicBezTo>
                <a:cubicBezTo>
                  <a:pt x="17446" y="8873"/>
                  <a:pt x="17488" y="8793"/>
                  <a:pt x="17488" y="8752"/>
                </a:cubicBezTo>
                <a:cubicBezTo>
                  <a:pt x="17488" y="8712"/>
                  <a:pt x="17488" y="8712"/>
                  <a:pt x="17529" y="8672"/>
                </a:cubicBezTo>
                <a:cubicBezTo>
                  <a:pt x="17529" y="8672"/>
                  <a:pt x="17571" y="8672"/>
                  <a:pt x="17612" y="8632"/>
                </a:cubicBezTo>
                <a:cubicBezTo>
                  <a:pt x="17612" y="8632"/>
                  <a:pt x="17612" y="8592"/>
                  <a:pt x="17612" y="8592"/>
                </a:cubicBezTo>
                <a:cubicBezTo>
                  <a:pt x="17654" y="8592"/>
                  <a:pt x="17654" y="8592"/>
                  <a:pt x="17654" y="8592"/>
                </a:cubicBezTo>
                <a:cubicBezTo>
                  <a:pt x="17654" y="8512"/>
                  <a:pt x="17654" y="8512"/>
                  <a:pt x="17654" y="8512"/>
                </a:cubicBezTo>
                <a:cubicBezTo>
                  <a:pt x="17654" y="8471"/>
                  <a:pt x="17654" y="8471"/>
                  <a:pt x="17654" y="8471"/>
                </a:cubicBezTo>
                <a:cubicBezTo>
                  <a:pt x="17654" y="8471"/>
                  <a:pt x="17571" y="8512"/>
                  <a:pt x="17571" y="8512"/>
                </a:cubicBezTo>
                <a:cubicBezTo>
                  <a:pt x="17571" y="8512"/>
                  <a:pt x="17529" y="8512"/>
                  <a:pt x="17488" y="8512"/>
                </a:cubicBezTo>
                <a:cubicBezTo>
                  <a:pt x="17488" y="8512"/>
                  <a:pt x="17446" y="8512"/>
                  <a:pt x="17405" y="8512"/>
                </a:cubicBezTo>
                <a:cubicBezTo>
                  <a:pt x="17363" y="8471"/>
                  <a:pt x="17405" y="8471"/>
                  <a:pt x="17405" y="8471"/>
                </a:cubicBezTo>
                <a:cubicBezTo>
                  <a:pt x="17405" y="8471"/>
                  <a:pt x="17446" y="8471"/>
                  <a:pt x="17446" y="8431"/>
                </a:cubicBezTo>
                <a:cubicBezTo>
                  <a:pt x="17446" y="8431"/>
                  <a:pt x="17488" y="8351"/>
                  <a:pt x="17488" y="8351"/>
                </a:cubicBezTo>
                <a:cubicBezTo>
                  <a:pt x="17529" y="8351"/>
                  <a:pt x="17529" y="8351"/>
                  <a:pt x="17529" y="8351"/>
                </a:cubicBezTo>
                <a:cubicBezTo>
                  <a:pt x="17571" y="8311"/>
                  <a:pt x="17571" y="8311"/>
                  <a:pt x="17571" y="8311"/>
                </a:cubicBezTo>
                <a:cubicBezTo>
                  <a:pt x="17571" y="8311"/>
                  <a:pt x="17612" y="8311"/>
                  <a:pt x="17612" y="8311"/>
                </a:cubicBezTo>
                <a:cubicBezTo>
                  <a:pt x="17612" y="8311"/>
                  <a:pt x="17571" y="8271"/>
                  <a:pt x="17571" y="8271"/>
                </a:cubicBezTo>
                <a:cubicBezTo>
                  <a:pt x="17571" y="8190"/>
                  <a:pt x="17571" y="8190"/>
                  <a:pt x="17571" y="8190"/>
                </a:cubicBezTo>
                <a:cubicBezTo>
                  <a:pt x="17654" y="8230"/>
                  <a:pt x="17654" y="8230"/>
                  <a:pt x="17654" y="8230"/>
                </a:cubicBezTo>
                <a:cubicBezTo>
                  <a:pt x="17778" y="8230"/>
                  <a:pt x="17778" y="8230"/>
                  <a:pt x="17778" y="8230"/>
                </a:cubicBezTo>
                <a:cubicBezTo>
                  <a:pt x="17820" y="8190"/>
                  <a:pt x="17820" y="8190"/>
                  <a:pt x="17820" y="8190"/>
                </a:cubicBezTo>
                <a:cubicBezTo>
                  <a:pt x="17820" y="8190"/>
                  <a:pt x="17862" y="8271"/>
                  <a:pt x="17862" y="8271"/>
                </a:cubicBezTo>
                <a:cubicBezTo>
                  <a:pt x="17862" y="8311"/>
                  <a:pt x="17862" y="8351"/>
                  <a:pt x="17903" y="8351"/>
                </a:cubicBezTo>
                <a:cubicBezTo>
                  <a:pt x="17903" y="8351"/>
                  <a:pt x="17986" y="8391"/>
                  <a:pt x="17986" y="8391"/>
                </a:cubicBezTo>
                <a:cubicBezTo>
                  <a:pt x="17986" y="8391"/>
                  <a:pt x="17986" y="8351"/>
                  <a:pt x="18028" y="8351"/>
                </a:cubicBezTo>
                <a:cubicBezTo>
                  <a:pt x="18028" y="8351"/>
                  <a:pt x="18069" y="8351"/>
                  <a:pt x="18069" y="8351"/>
                </a:cubicBezTo>
                <a:cubicBezTo>
                  <a:pt x="18111" y="8351"/>
                  <a:pt x="18152" y="8351"/>
                  <a:pt x="18152" y="8351"/>
                </a:cubicBezTo>
                <a:cubicBezTo>
                  <a:pt x="18152" y="8351"/>
                  <a:pt x="18194" y="8351"/>
                  <a:pt x="18235" y="8351"/>
                </a:cubicBezTo>
                <a:cubicBezTo>
                  <a:pt x="18235" y="8311"/>
                  <a:pt x="18235" y="8311"/>
                  <a:pt x="18235" y="8311"/>
                </a:cubicBezTo>
                <a:cubicBezTo>
                  <a:pt x="18235" y="8311"/>
                  <a:pt x="18235" y="8271"/>
                  <a:pt x="18235" y="8271"/>
                </a:cubicBezTo>
                <a:cubicBezTo>
                  <a:pt x="18235" y="8271"/>
                  <a:pt x="18277" y="8190"/>
                  <a:pt x="18277" y="8190"/>
                </a:cubicBezTo>
                <a:cubicBezTo>
                  <a:pt x="18277" y="8190"/>
                  <a:pt x="18318" y="8190"/>
                  <a:pt x="18318" y="8190"/>
                </a:cubicBezTo>
                <a:cubicBezTo>
                  <a:pt x="18318" y="8190"/>
                  <a:pt x="18360" y="8190"/>
                  <a:pt x="18360" y="8190"/>
                </a:cubicBezTo>
                <a:cubicBezTo>
                  <a:pt x="18360" y="8190"/>
                  <a:pt x="18360" y="8150"/>
                  <a:pt x="18360" y="8150"/>
                </a:cubicBezTo>
                <a:cubicBezTo>
                  <a:pt x="18360" y="8150"/>
                  <a:pt x="18360" y="8110"/>
                  <a:pt x="18360" y="8110"/>
                </a:cubicBezTo>
                <a:cubicBezTo>
                  <a:pt x="18360" y="8110"/>
                  <a:pt x="18402" y="8110"/>
                  <a:pt x="18402" y="8110"/>
                </a:cubicBezTo>
                <a:cubicBezTo>
                  <a:pt x="18402" y="8030"/>
                  <a:pt x="18402" y="8030"/>
                  <a:pt x="18402" y="8030"/>
                </a:cubicBezTo>
                <a:cubicBezTo>
                  <a:pt x="18402" y="8030"/>
                  <a:pt x="18485" y="8030"/>
                  <a:pt x="18485" y="8030"/>
                </a:cubicBezTo>
                <a:cubicBezTo>
                  <a:pt x="18526" y="8030"/>
                  <a:pt x="18485" y="8030"/>
                  <a:pt x="18485" y="8030"/>
                </a:cubicBezTo>
                <a:cubicBezTo>
                  <a:pt x="18609" y="7990"/>
                  <a:pt x="18609" y="7990"/>
                  <a:pt x="18609" y="7990"/>
                </a:cubicBezTo>
                <a:cubicBezTo>
                  <a:pt x="18609" y="7990"/>
                  <a:pt x="18609" y="7990"/>
                  <a:pt x="18609" y="8030"/>
                </a:cubicBezTo>
                <a:cubicBezTo>
                  <a:pt x="18526" y="7909"/>
                  <a:pt x="18402" y="7749"/>
                  <a:pt x="18402" y="7749"/>
                </a:cubicBezTo>
                <a:cubicBezTo>
                  <a:pt x="18485" y="7588"/>
                  <a:pt x="18485" y="7588"/>
                  <a:pt x="18485" y="7588"/>
                </a:cubicBezTo>
                <a:cubicBezTo>
                  <a:pt x="18485" y="7588"/>
                  <a:pt x="18526" y="7307"/>
                  <a:pt x="18526" y="7227"/>
                </a:cubicBezTo>
                <a:cubicBezTo>
                  <a:pt x="18526" y="7187"/>
                  <a:pt x="18526" y="6946"/>
                  <a:pt x="18526" y="6946"/>
                </a:cubicBezTo>
                <a:cubicBezTo>
                  <a:pt x="18526" y="6946"/>
                  <a:pt x="18360" y="6906"/>
                  <a:pt x="18485" y="6785"/>
                </a:cubicBezTo>
                <a:cubicBezTo>
                  <a:pt x="18609" y="6625"/>
                  <a:pt x="18734" y="6424"/>
                  <a:pt x="18734" y="6424"/>
                </a:cubicBezTo>
                <a:cubicBezTo>
                  <a:pt x="18734" y="6022"/>
                  <a:pt x="18734" y="6022"/>
                  <a:pt x="18734" y="6022"/>
                </a:cubicBezTo>
                <a:cubicBezTo>
                  <a:pt x="18734" y="6022"/>
                  <a:pt x="18609" y="5902"/>
                  <a:pt x="18775" y="5822"/>
                </a:cubicBezTo>
                <a:cubicBezTo>
                  <a:pt x="18942" y="5701"/>
                  <a:pt x="19232" y="5340"/>
                  <a:pt x="19232" y="5340"/>
                </a:cubicBezTo>
                <a:cubicBezTo>
                  <a:pt x="19523" y="5019"/>
                  <a:pt x="19523" y="5019"/>
                  <a:pt x="19523" y="5019"/>
                </a:cubicBezTo>
                <a:cubicBezTo>
                  <a:pt x="19025" y="4898"/>
                  <a:pt x="19025" y="4898"/>
                  <a:pt x="19025" y="4898"/>
                </a:cubicBezTo>
                <a:cubicBezTo>
                  <a:pt x="18734" y="4858"/>
                  <a:pt x="18734" y="4858"/>
                  <a:pt x="18734" y="4858"/>
                </a:cubicBezTo>
                <a:cubicBezTo>
                  <a:pt x="18526" y="4738"/>
                  <a:pt x="18526" y="4738"/>
                  <a:pt x="18526" y="4738"/>
                </a:cubicBezTo>
                <a:cubicBezTo>
                  <a:pt x="18402" y="4537"/>
                  <a:pt x="18402" y="4537"/>
                  <a:pt x="18402" y="4537"/>
                </a:cubicBezTo>
                <a:cubicBezTo>
                  <a:pt x="18277" y="4617"/>
                  <a:pt x="18277" y="4617"/>
                  <a:pt x="18277" y="4617"/>
                </a:cubicBezTo>
                <a:cubicBezTo>
                  <a:pt x="18152" y="4697"/>
                  <a:pt x="18152" y="4697"/>
                  <a:pt x="18152" y="4697"/>
                </a:cubicBezTo>
                <a:cubicBezTo>
                  <a:pt x="17862" y="4657"/>
                  <a:pt x="17862" y="4657"/>
                  <a:pt x="17862" y="4657"/>
                </a:cubicBezTo>
                <a:cubicBezTo>
                  <a:pt x="17654" y="4457"/>
                  <a:pt x="17654" y="4457"/>
                  <a:pt x="17654" y="4457"/>
                </a:cubicBezTo>
                <a:cubicBezTo>
                  <a:pt x="17488" y="4577"/>
                  <a:pt x="17488" y="4577"/>
                  <a:pt x="17488" y="4577"/>
                </a:cubicBezTo>
                <a:cubicBezTo>
                  <a:pt x="17322" y="4457"/>
                  <a:pt x="17322" y="4457"/>
                  <a:pt x="17322" y="4457"/>
                </a:cubicBezTo>
                <a:cubicBezTo>
                  <a:pt x="17197" y="4256"/>
                  <a:pt x="17197" y="4256"/>
                  <a:pt x="17197" y="4256"/>
                </a:cubicBezTo>
                <a:cubicBezTo>
                  <a:pt x="17155" y="4095"/>
                  <a:pt x="17155" y="4095"/>
                  <a:pt x="17155" y="4095"/>
                </a:cubicBezTo>
                <a:cubicBezTo>
                  <a:pt x="16948" y="3894"/>
                  <a:pt x="16948" y="3894"/>
                  <a:pt x="16948" y="3894"/>
                </a:cubicBezTo>
                <a:cubicBezTo>
                  <a:pt x="16865" y="3894"/>
                  <a:pt x="16865" y="3894"/>
                  <a:pt x="16865" y="3894"/>
                </a:cubicBezTo>
                <a:cubicBezTo>
                  <a:pt x="16865" y="3935"/>
                  <a:pt x="16823" y="3935"/>
                  <a:pt x="16823" y="3935"/>
                </a:cubicBezTo>
                <a:cubicBezTo>
                  <a:pt x="16823" y="3935"/>
                  <a:pt x="16698" y="3894"/>
                  <a:pt x="16698" y="3894"/>
                </a:cubicBezTo>
                <a:cubicBezTo>
                  <a:pt x="16698" y="3814"/>
                  <a:pt x="16698" y="3814"/>
                  <a:pt x="16698" y="3814"/>
                </a:cubicBezTo>
                <a:cubicBezTo>
                  <a:pt x="16657" y="3774"/>
                  <a:pt x="16657" y="3774"/>
                  <a:pt x="16657" y="3774"/>
                </a:cubicBezTo>
                <a:cubicBezTo>
                  <a:pt x="16574" y="3774"/>
                  <a:pt x="16574" y="3774"/>
                  <a:pt x="16574" y="3774"/>
                </a:cubicBezTo>
                <a:cubicBezTo>
                  <a:pt x="16491" y="3814"/>
                  <a:pt x="16491" y="3814"/>
                  <a:pt x="16491" y="3814"/>
                </a:cubicBezTo>
                <a:cubicBezTo>
                  <a:pt x="16449" y="3854"/>
                  <a:pt x="16449" y="3854"/>
                  <a:pt x="16449" y="3854"/>
                </a:cubicBezTo>
                <a:cubicBezTo>
                  <a:pt x="16449" y="3854"/>
                  <a:pt x="16449" y="3854"/>
                  <a:pt x="16449" y="3854"/>
                </a:cubicBezTo>
                <a:cubicBezTo>
                  <a:pt x="16408" y="3894"/>
                  <a:pt x="16408" y="3894"/>
                  <a:pt x="16408" y="3894"/>
                </a:cubicBezTo>
                <a:cubicBezTo>
                  <a:pt x="16366" y="3894"/>
                  <a:pt x="16366" y="3894"/>
                  <a:pt x="16366" y="3894"/>
                </a:cubicBezTo>
                <a:cubicBezTo>
                  <a:pt x="16366" y="3894"/>
                  <a:pt x="16366" y="3894"/>
                  <a:pt x="16366" y="3894"/>
                </a:cubicBezTo>
                <a:cubicBezTo>
                  <a:pt x="16366" y="3894"/>
                  <a:pt x="16325" y="3894"/>
                  <a:pt x="16325" y="3894"/>
                </a:cubicBezTo>
                <a:cubicBezTo>
                  <a:pt x="16242" y="3894"/>
                  <a:pt x="16242" y="3894"/>
                  <a:pt x="16242" y="3894"/>
                </a:cubicBezTo>
                <a:cubicBezTo>
                  <a:pt x="16242" y="3854"/>
                  <a:pt x="16242" y="3854"/>
                  <a:pt x="16242" y="3854"/>
                </a:cubicBezTo>
                <a:cubicBezTo>
                  <a:pt x="16242" y="3814"/>
                  <a:pt x="16242" y="3814"/>
                  <a:pt x="16242" y="3814"/>
                </a:cubicBezTo>
                <a:cubicBezTo>
                  <a:pt x="16158" y="3774"/>
                  <a:pt x="16158" y="3774"/>
                  <a:pt x="16158" y="3774"/>
                </a:cubicBezTo>
                <a:cubicBezTo>
                  <a:pt x="16117" y="3774"/>
                  <a:pt x="16117" y="3774"/>
                  <a:pt x="16117" y="3774"/>
                </a:cubicBezTo>
                <a:cubicBezTo>
                  <a:pt x="16117" y="3774"/>
                  <a:pt x="16075" y="3734"/>
                  <a:pt x="16075" y="3734"/>
                </a:cubicBezTo>
                <a:cubicBezTo>
                  <a:pt x="16034" y="3734"/>
                  <a:pt x="16034" y="3694"/>
                  <a:pt x="16034" y="3694"/>
                </a:cubicBezTo>
                <a:cubicBezTo>
                  <a:pt x="15992" y="3654"/>
                  <a:pt x="15992" y="3654"/>
                  <a:pt x="15992" y="3654"/>
                </a:cubicBezTo>
                <a:cubicBezTo>
                  <a:pt x="16075" y="3654"/>
                  <a:pt x="16075" y="3654"/>
                  <a:pt x="16075" y="3654"/>
                </a:cubicBezTo>
                <a:cubicBezTo>
                  <a:pt x="16075" y="3654"/>
                  <a:pt x="16075" y="3613"/>
                  <a:pt x="16075" y="3613"/>
                </a:cubicBezTo>
                <a:cubicBezTo>
                  <a:pt x="16075" y="3613"/>
                  <a:pt x="16075" y="3613"/>
                  <a:pt x="16075" y="3613"/>
                </a:cubicBezTo>
                <a:cubicBezTo>
                  <a:pt x="16075" y="3613"/>
                  <a:pt x="16034" y="3613"/>
                  <a:pt x="16034" y="3613"/>
                </a:cubicBezTo>
                <a:cubicBezTo>
                  <a:pt x="15951" y="3613"/>
                  <a:pt x="15951" y="3613"/>
                  <a:pt x="15951" y="3613"/>
                </a:cubicBezTo>
                <a:cubicBezTo>
                  <a:pt x="15909" y="3654"/>
                  <a:pt x="15909" y="3654"/>
                  <a:pt x="15909" y="3654"/>
                </a:cubicBezTo>
                <a:cubicBezTo>
                  <a:pt x="15826" y="3654"/>
                  <a:pt x="15826" y="3654"/>
                  <a:pt x="15826" y="3654"/>
                </a:cubicBezTo>
                <a:cubicBezTo>
                  <a:pt x="15743" y="3694"/>
                  <a:pt x="15743" y="3694"/>
                  <a:pt x="15743" y="3694"/>
                </a:cubicBezTo>
                <a:cubicBezTo>
                  <a:pt x="15618" y="3694"/>
                  <a:pt x="15618" y="3694"/>
                  <a:pt x="15618" y="3694"/>
                </a:cubicBezTo>
                <a:cubicBezTo>
                  <a:pt x="15577" y="3613"/>
                  <a:pt x="15577" y="3613"/>
                  <a:pt x="15577" y="3613"/>
                </a:cubicBezTo>
                <a:cubicBezTo>
                  <a:pt x="15535" y="3533"/>
                  <a:pt x="15535" y="3533"/>
                  <a:pt x="15535" y="3533"/>
                </a:cubicBezTo>
                <a:cubicBezTo>
                  <a:pt x="15494" y="3493"/>
                  <a:pt x="15494" y="3493"/>
                  <a:pt x="15494" y="3493"/>
                </a:cubicBezTo>
                <a:cubicBezTo>
                  <a:pt x="15452" y="3493"/>
                  <a:pt x="15452" y="3493"/>
                  <a:pt x="15452" y="3493"/>
                </a:cubicBezTo>
                <a:cubicBezTo>
                  <a:pt x="15328" y="3453"/>
                  <a:pt x="15328" y="3453"/>
                  <a:pt x="15328" y="3453"/>
                </a:cubicBezTo>
                <a:cubicBezTo>
                  <a:pt x="15369" y="3372"/>
                  <a:pt x="15369" y="3372"/>
                  <a:pt x="15369" y="3372"/>
                </a:cubicBezTo>
                <a:cubicBezTo>
                  <a:pt x="15369" y="3372"/>
                  <a:pt x="15328" y="3292"/>
                  <a:pt x="15328" y="3292"/>
                </a:cubicBezTo>
                <a:cubicBezTo>
                  <a:pt x="15286" y="3292"/>
                  <a:pt x="15245" y="3292"/>
                  <a:pt x="15245" y="3292"/>
                </a:cubicBezTo>
                <a:cubicBezTo>
                  <a:pt x="15162" y="3212"/>
                  <a:pt x="15162" y="3212"/>
                  <a:pt x="15162" y="3212"/>
                </a:cubicBezTo>
                <a:cubicBezTo>
                  <a:pt x="15162" y="3212"/>
                  <a:pt x="15162" y="3172"/>
                  <a:pt x="15120" y="3132"/>
                </a:cubicBezTo>
                <a:cubicBezTo>
                  <a:pt x="15078" y="3132"/>
                  <a:pt x="15078" y="3091"/>
                  <a:pt x="15037" y="3091"/>
                </a:cubicBezTo>
                <a:cubicBezTo>
                  <a:pt x="14995" y="3091"/>
                  <a:pt x="14912" y="3091"/>
                  <a:pt x="14912" y="3091"/>
                </a:cubicBezTo>
                <a:cubicBezTo>
                  <a:pt x="14912" y="3091"/>
                  <a:pt x="14871" y="3011"/>
                  <a:pt x="14829" y="3011"/>
                </a:cubicBezTo>
                <a:cubicBezTo>
                  <a:pt x="14829" y="3011"/>
                  <a:pt x="14663" y="3011"/>
                  <a:pt x="14663" y="3011"/>
                </a:cubicBezTo>
                <a:cubicBezTo>
                  <a:pt x="14663" y="3011"/>
                  <a:pt x="14705" y="2891"/>
                  <a:pt x="14705" y="2891"/>
                </a:cubicBezTo>
                <a:cubicBezTo>
                  <a:pt x="14705" y="2851"/>
                  <a:pt x="14705" y="2730"/>
                  <a:pt x="14705" y="2730"/>
                </a:cubicBezTo>
                <a:cubicBezTo>
                  <a:pt x="14705" y="2690"/>
                  <a:pt x="14705" y="2690"/>
                  <a:pt x="14705" y="2690"/>
                </a:cubicBezTo>
                <a:cubicBezTo>
                  <a:pt x="14705" y="2690"/>
                  <a:pt x="14663" y="2650"/>
                  <a:pt x="14705" y="2570"/>
                </a:cubicBezTo>
                <a:cubicBezTo>
                  <a:pt x="14746" y="2489"/>
                  <a:pt x="14705" y="2529"/>
                  <a:pt x="14746" y="2449"/>
                </a:cubicBezTo>
                <a:cubicBezTo>
                  <a:pt x="14788" y="2329"/>
                  <a:pt x="14788" y="2288"/>
                  <a:pt x="14788" y="2288"/>
                </a:cubicBezTo>
                <a:cubicBezTo>
                  <a:pt x="14705" y="2248"/>
                  <a:pt x="14705" y="2248"/>
                  <a:pt x="14705" y="2248"/>
                </a:cubicBezTo>
                <a:cubicBezTo>
                  <a:pt x="14705" y="2248"/>
                  <a:pt x="14663" y="2208"/>
                  <a:pt x="14622" y="2248"/>
                </a:cubicBezTo>
                <a:cubicBezTo>
                  <a:pt x="14622" y="2329"/>
                  <a:pt x="14580" y="2329"/>
                  <a:pt x="14580" y="2329"/>
                </a:cubicBezTo>
                <a:cubicBezTo>
                  <a:pt x="14497" y="2449"/>
                  <a:pt x="14497" y="2449"/>
                  <a:pt x="14497" y="2449"/>
                </a:cubicBezTo>
                <a:cubicBezTo>
                  <a:pt x="14497" y="2570"/>
                  <a:pt x="14497" y="2570"/>
                  <a:pt x="14497" y="2570"/>
                </a:cubicBezTo>
                <a:cubicBezTo>
                  <a:pt x="14497" y="2570"/>
                  <a:pt x="14538" y="2610"/>
                  <a:pt x="14414" y="2610"/>
                </a:cubicBezTo>
                <a:cubicBezTo>
                  <a:pt x="14331" y="2610"/>
                  <a:pt x="14248" y="2610"/>
                  <a:pt x="14248" y="2610"/>
                </a:cubicBezTo>
                <a:cubicBezTo>
                  <a:pt x="14248" y="2610"/>
                  <a:pt x="14331" y="2690"/>
                  <a:pt x="14206" y="2690"/>
                </a:cubicBezTo>
                <a:cubicBezTo>
                  <a:pt x="14123" y="2690"/>
                  <a:pt x="13998" y="2690"/>
                  <a:pt x="13998" y="2690"/>
                </a:cubicBezTo>
                <a:cubicBezTo>
                  <a:pt x="13915" y="2610"/>
                  <a:pt x="13915" y="2610"/>
                  <a:pt x="13915" y="2610"/>
                </a:cubicBezTo>
                <a:cubicBezTo>
                  <a:pt x="13749" y="2650"/>
                  <a:pt x="13749" y="2650"/>
                  <a:pt x="13749" y="2650"/>
                </a:cubicBezTo>
                <a:cubicBezTo>
                  <a:pt x="13749" y="2650"/>
                  <a:pt x="13749" y="2610"/>
                  <a:pt x="13749" y="2529"/>
                </a:cubicBezTo>
                <a:cubicBezTo>
                  <a:pt x="13749" y="2489"/>
                  <a:pt x="13708" y="2409"/>
                  <a:pt x="13749" y="2409"/>
                </a:cubicBezTo>
                <a:cubicBezTo>
                  <a:pt x="13791" y="2409"/>
                  <a:pt x="13832" y="2369"/>
                  <a:pt x="13832" y="2369"/>
                </a:cubicBezTo>
                <a:cubicBezTo>
                  <a:pt x="13791" y="2248"/>
                  <a:pt x="13791" y="2248"/>
                  <a:pt x="13791" y="2248"/>
                </a:cubicBezTo>
                <a:cubicBezTo>
                  <a:pt x="13791" y="2248"/>
                  <a:pt x="13791" y="2248"/>
                  <a:pt x="13791" y="2248"/>
                </a:cubicBezTo>
                <a:cubicBezTo>
                  <a:pt x="13791" y="2248"/>
                  <a:pt x="13749" y="2248"/>
                  <a:pt x="13749" y="2208"/>
                </a:cubicBezTo>
                <a:cubicBezTo>
                  <a:pt x="13749" y="2168"/>
                  <a:pt x="13791" y="2088"/>
                  <a:pt x="13791" y="2088"/>
                </a:cubicBezTo>
                <a:cubicBezTo>
                  <a:pt x="13832" y="2048"/>
                  <a:pt x="13832" y="1967"/>
                  <a:pt x="13832" y="1967"/>
                </a:cubicBezTo>
                <a:cubicBezTo>
                  <a:pt x="13791" y="1967"/>
                  <a:pt x="13791" y="1967"/>
                  <a:pt x="13791" y="1967"/>
                </a:cubicBezTo>
                <a:cubicBezTo>
                  <a:pt x="13791" y="1967"/>
                  <a:pt x="13708" y="2007"/>
                  <a:pt x="13708" y="1927"/>
                </a:cubicBezTo>
                <a:cubicBezTo>
                  <a:pt x="13708" y="1887"/>
                  <a:pt x="13666" y="1807"/>
                  <a:pt x="13666" y="1807"/>
                </a:cubicBezTo>
                <a:cubicBezTo>
                  <a:pt x="13666" y="1807"/>
                  <a:pt x="13583" y="1767"/>
                  <a:pt x="13583" y="1767"/>
                </a:cubicBezTo>
                <a:cubicBezTo>
                  <a:pt x="13542" y="1767"/>
                  <a:pt x="13542" y="1767"/>
                  <a:pt x="13500" y="1807"/>
                </a:cubicBezTo>
                <a:cubicBezTo>
                  <a:pt x="13500" y="1807"/>
                  <a:pt x="13375" y="1767"/>
                  <a:pt x="13375" y="1767"/>
                </a:cubicBezTo>
                <a:cubicBezTo>
                  <a:pt x="13375" y="1767"/>
                  <a:pt x="13251" y="1767"/>
                  <a:pt x="13251" y="1767"/>
                </a:cubicBezTo>
                <a:cubicBezTo>
                  <a:pt x="13209" y="1767"/>
                  <a:pt x="13168" y="1847"/>
                  <a:pt x="13168" y="1847"/>
                </a:cubicBezTo>
                <a:cubicBezTo>
                  <a:pt x="13085" y="1726"/>
                  <a:pt x="13085" y="1726"/>
                  <a:pt x="13085" y="1726"/>
                </a:cubicBezTo>
                <a:cubicBezTo>
                  <a:pt x="13126" y="1606"/>
                  <a:pt x="13126" y="1606"/>
                  <a:pt x="13126" y="1606"/>
                </a:cubicBezTo>
                <a:cubicBezTo>
                  <a:pt x="13126" y="1606"/>
                  <a:pt x="13043" y="1526"/>
                  <a:pt x="13043" y="1486"/>
                </a:cubicBezTo>
                <a:cubicBezTo>
                  <a:pt x="13043" y="1486"/>
                  <a:pt x="13002" y="1405"/>
                  <a:pt x="13002" y="1405"/>
                </a:cubicBezTo>
                <a:cubicBezTo>
                  <a:pt x="12918" y="1405"/>
                  <a:pt x="12918" y="1405"/>
                  <a:pt x="12918" y="1405"/>
                </a:cubicBezTo>
                <a:cubicBezTo>
                  <a:pt x="12877" y="1365"/>
                  <a:pt x="12877" y="1365"/>
                  <a:pt x="12877" y="1365"/>
                </a:cubicBezTo>
                <a:cubicBezTo>
                  <a:pt x="12877" y="1365"/>
                  <a:pt x="12794" y="1365"/>
                  <a:pt x="12752" y="1365"/>
                </a:cubicBezTo>
                <a:cubicBezTo>
                  <a:pt x="12711" y="1365"/>
                  <a:pt x="12711" y="1365"/>
                  <a:pt x="12669" y="1365"/>
                </a:cubicBezTo>
                <a:cubicBezTo>
                  <a:pt x="12669" y="1365"/>
                  <a:pt x="12586" y="1285"/>
                  <a:pt x="12586" y="1285"/>
                </a:cubicBezTo>
                <a:cubicBezTo>
                  <a:pt x="12586" y="1245"/>
                  <a:pt x="12586" y="1204"/>
                  <a:pt x="12586" y="1164"/>
                </a:cubicBezTo>
                <a:cubicBezTo>
                  <a:pt x="12545" y="1124"/>
                  <a:pt x="12503" y="1044"/>
                  <a:pt x="12503" y="1004"/>
                </a:cubicBezTo>
                <a:cubicBezTo>
                  <a:pt x="12503" y="1004"/>
                  <a:pt x="12545" y="923"/>
                  <a:pt x="12545" y="923"/>
                </a:cubicBezTo>
                <a:cubicBezTo>
                  <a:pt x="12503" y="883"/>
                  <a:pt x="12420" y="803"/>
                  <a:pt x="12420" y="803"/>
                </a:cubicBezTo>
                <a:cubicBezTo>
                  <a:pt x="12378" y="723"/>
                  <a:pt x="12378" y="723"/>
                  <a:pt x="12378" y="723"/>
                </a:cubicBezTo>
                <a:cubicBezTo>
                  <a:pt x="12378" y="723"/>
                  <a:pt x="12254" y="803"/>
                  <a:pt x="12212" y="803"/>
                </a:cubicBezTo>
                <a:cubicBezTo>
                  <a:pt x="12171" y="803"/>
                  <a:pt x="12088" y="763"/>
                  <a:pt x="12088" y="803"/>
                </a:cubicBezTo>
                <a:cubicBezTo>
                  <a:pt x="12088" y="803"/>
                  <a:pt x="12129" y="883"/>
                  <a:pt x="12088" y="883"/>
                </a:cubicBezTo>
                <a:cubicBezTo>
                  <a:pt x="12046" y="883"/>
                  <a:pt x="11963" y="883"/>
                  <a:pt x="11922" y="843"/>
                </a:cubicBezTo>
                <a:cubicBezTo>
                  <a:pt x="11880" y="803"/>
                  <a:pt x="11880" y="763"/>
                  <a:pt x="11880" y="723"/>
                </a:cubicBezTo>
                <a:cubicBezTo>
                  <a:pt x="11838" y="723"/>
                  <a:pt x="11838" y="642"/>
                  <a:pt x="11797" y="642"/>
                </a:cubicBezTo>
                <a:cubicBezTo>
                  <a:pt x="11755" y="642"/>
                  <a:pt x="11714" y="642"/>
                  <a:pt x="11714" y="602"/>
                </a:cubicBezTo>
                <a:cubicBezTo>
                  <a:pt x="11714" y="602"/>
                  <a:pt x="11714" y="482"/>
                  <a:pt x="11714" y="482"/>
                </a:cubicBezTo>
                <a:cubicBezTo>
                  <a:pt x="11714" y="401"/>
                  <a:pt x="11714" y="401"/>
                  <a:pt x="11714" y="401"/>
                </a:cubicBezTo>
                <a:cubicBezTo>
                  <a:pt x="11714" y="401"/>
                  <a:pt x="11714" y="281"/>
                  <a:pt x="11672" y="281"/>
                </a:cubicBezTo>
                <a:cubicBezTo>
                  <a:pt x="11672" y="241"/>
                  <a:pt x="11631" y="201"/>
                  <a:pt x="11631" y="201"/>
                </a:cubicBezTo>
                <a:cubicBezTo>
                  <a:pt x="11631" y="80"/>
                  <a:pt x="11631" y="80"/>
                  <a:pt x="11631" y="80"/>
                </a:cubicBezTo>
                <a:cubicBezTo>
                  <a:pt x="11672" y="40"/>
                  <a:pt x="11672" y="40"/>
                  <a:pt x="11672" y="40"/>
                </a:cubicBezTo>
                <a:cubicBezTo>
                  <a:pt x="11672" y="40"/>
                  <a:pt x="11672" y="0"/>
                  <a:pt x="11714" y="0"/>
                </a:cubicBezTo>
                <a:cubicBezTo>
                  <a:pt x="10758" y="161"/>
                  <a:pt x="10758" y="161"/>
                  <a:pt x="10758" y="161"/>
                </a:cubicBezTo>
                <a:cubicBezTo>
                  <a:pt x="10343" y="201"/>
                  <a:pt x="10343" y="201"/>
                  <a:pt x="10343" y="201"/>
                </a:cubicBezTo>
                <a:cubicBezTo>
                  <a:pt x="10177" y="401"/>
                  <a:pt x="10177" y="401"/>
                  <a:pt x="10177" y="401"/>
                </a:cubicBezTo>
                <a:cubicBezTo>
                  <a:pt x="10094" y="602"/>
                  <a:pt x="10094" y="602"/>
                  <a:pt x="10094" y="602"/>
                </a:cubicBezTo>
                <a:cubicBezTo>
                  <a:pt x="10135" y="923"/>
                  <a:pt x="10135" y="923"/>
                  <a:pt x="10135" y="923"/>
                </a:cubicBezTo>
                <a:cubicBezTo>
                  <a:pt x="10011" y="1124"/>
                  <a:pt x="10011" y="1124"/>
                  <a:pt x="10011" y="1124"/>
                </a:cubicBezTo>
                <a:cubicBezTo>
                  <a:pt x="10011" y="1365"/>
                  <a:pt x="10011" y="1365"/>
                  <a:pt x="10011" y="1365"/>
                </a:cubicBezTo>
                <a:cubicBezTo>
                  <a:pt x="10011" y="1726"/>
                  <a:pt x="10011" y="1726"/>
                  <a:pt x="10011" y="1726"/>
                </a:cubicBezTo>
                <a:cubicBezTo>
                  <a:pt x="9803" y="1847"/>
                  <a:pt x="9803" y="1847"/>
                  <a:pt x="9803" y="1847"/>
                </a:cubicBezTo>
                <a:cubicBezTo>
                  <a:pt x="9512" y="2128"/>
                  <a:pt x="9512" y="2128"/>
                  <a:pt x="9512" y="2128"/>
                </a:cubicBezTo>
                <a:cubicBezTo>
                  <a:pt x="9097" y="2288"/>
                  <a:pt x="9097" y="2288"/>
                  <a:pt x="9097" y="2288"/>
                </a:cubicBezTo>
                <a:cubicBezTo>
                  <a:pt x="8557" y="2409"/>
                  <a:pt x="8557" y="2409"/>
                  <a:pt x="8557" y="2409"/>
                </a:cubicBezTo>
                <a:cubicBezTo>
                  <a:pt x="8142" y="2529"/>
                  <a:pt x="8142" y="2529"/>
                  <a:pt x="8142" y="2529"/>
                </a:cubicBezTo>
                <a:cubicBezTo>
                  <a:pt x="7768" y="2730"/>
                  <a:pt x="7768" y="2730"/>
                  <a:pt x="7768" y="2730"/>
                </a:cubicBezTo>
                <a:cubicBezTo>
                  <a:pt x="7685" y="3011"/>
                  <a:pt x="7685" y="3011"/>
                  <a:pt x="7685" y="3011"/>
                </a:cubicBezTo>
                <a:cubicBezTo>
                  <a:pt x="7643" y="3372"/>
                  <a:pt x="7643" y="3372"/>
                  <a:pt x="7643" y="3372"/>
                </a:cubicBezTo>
                <a:cubicBezTo>
                  <a:pt x="7352" y="3493"/>
                  <a:pt x="7352" y="3493"/>
                  <a:pt x="7352" y="3493"/>
                </a:cubicBezTo>
                <a:cubicBezTo>
                  <a:pt x="7352" y="3493"/>
                  <a:pt x="7228" y="3573"/>
                  <a:pt x="7145" y="3533"/>
                </a:cubicBezTo>
                <a:cubicBezTo>
                  <a:pt x="7020" y="3533"/>
                  <a:pt x="6771" y="3453"/>
                  <a:pt x="6771" y="3453"/>
                </a:cubicBezTo>
                <a:cubicBezTo>
                  <a:pt x="6771" y="3453"/>
                  <a:pt x="6480" y="3292"/>
                  <a:pt x="6355" y="3292"/>
                </a:cubicBezTo>
                <a:cubicBezTo>
                  <a:pt x="6231" y="3252"/>
                  <a:pt x="6023" y="3051"/>
                  <a:pt x="6023" y="3051"/>
                </a:cubicBezTo>
                <a:cubicBezTo>
                  <a:pt x="5815" y="3212"/>
                  <a:pt x="5815" y="3212"/>
                  <a:pt x="5815" y="3212"/>
                </a:cubicBezTo>
                <a:cubicBezTo>
                  <a:pt x="5815" y="3212"/>
                  <a:pt x="5691" y="3091"/>
                  <a:pt x="5691" y="3011"/>
                </a:cubicBezTo>
                <a:cubicBezTo>
                  <a:pt x="5691" y="2971"/>
                  <a:pt x="5691" y="2971"/>
                  <a:pt x="5691" y="2891"/>
                </a:cubicBezTo>
                <a:cubicBezTo>
                  <a:pt x="5691" y="2770"/>
                  <a:pt x="5691" y="2570"/>
                  <a:pt x="5691" y="2570"/>
                </a:cubicBezTo>
                <a:cubicBezTo>
                  <a:pt x="5400" y="2449"/>
                  <a:pt x="5400" y="2449"/>
                  <a:pt x="5400" y="2449"/>
                </a:cubicBezTo>
                <a:cubicBezTo>
                  <a:pt x="5109" y="2409"/>
                  <a:pt x="5109" y="2409"/>
                  <a:pt x="5109" y="2409"/>
                </a:cubicBezTo>
                <a:cubicBezTo>
                  <a:pt x="5109" y="2409"/>
                  <a:pt x="5109" y="2489"/>
                  <a:pt x="5026" y="2409"/>
                </a:cubicBezTo>
                <a:cubicBezTo>
                  <a:pt x="4902" y="2329"/>
                  <a:pt x="4902" y="2168"/>
                  <a:pt x="4902" y="2168"/>
                </a:cubicBezTo>
                <a:cubicBezTo>
                  <a:pt x="4652" y="2048"/>
                  <a:pt x="4652" y="2048"/>
                  <a:pt x="4652" y="2048"/>
                </a:cubicBezTo>
                <a:cubicBezTo>
                  <a:pt x="4569" y="2369"/>
                  <a:pt x="4569" y="2369"/>
                  <a:pt x="4569" y="2369"/>
                </a:cubicBezTo>
                <a:cubicBezTo>
                  <a:pt x="4860" y="2610"/>
                  <a:pt x="4860" y="2610"/>
                  <a:pt x="4860" y="2610"/>
                </a:cubicBezTo>
                <a:cubicBezTo>
                  <a:pt x="4943" y="2770"/>
                  <a:pt x="4943" y="2770"/>
                  <a:pt x="4943" y="2770"/>
                </a:cubicBezTo>
                <a:cubicBezTo>
                  <a:pt x="4860" y="3011"/>
                  <a:pt x="4860" y="3011"/>
                  <a:pt x="4860" y="3011"/>
                </a:cubicBezTo>
                <a:cubicBezTo>
                  <a:pt x="4943" y="3212"/>
                  <a:pt x="4943" y="3212"/>
                  <a:pt x="4943" y="3212"/>
                </a:cubicBezTo>
                <a:cubicBezTo>
                  <a:pt x="4985" y="3372"/>
                  <a:pt x="4985" y="3372"/>
                  <a:pt x="4985" y="3372"/>
                </a:cubicBezTo>
                <a:cubicBezTo>
                  <a:pt x="4985" y="3372"/>
                  <a:pt x="5026" y="3372"/>
                  <a:pt x="5026" y="3493"/>
                </a:cubicBezTo>
                <a:cubicBezTo>
                  <a:pt x="5026" y="3573"/>
                  <a:pt x="4985" y="3975"/>
                  <a:pt x="4985" y="3975"/>
                </a:cubicBezTo>
                <a:cubicBezTo>
                  <a:pt x="4985" y="4296"/>
                  <a:pt x="4985" y="4296"/>
                  <a:pt x="4985" y="4296"/>
                </a:cubicBezTo>
                <a:cubicBezTo>
                  <a:pt x="5109" y="4617"/>
                  <a:pt x="5109" y="4617"/>
                  <a:pt x="5109" y="4617"/>
                </a:cubicBezTo>
                <a:cubicBezTo>
                  <a:pt x="5109" y="4617"/>
                  <a:pt x="4902" y="4738"/>
                  <a:pt x="4818" y="4738"/>
                </a:cubicBezTo>
                <a:cubicBezTo>
                  <a:pt x="4735" y="4738"/>
                  <a:pt x="4528" y="4657"/>
                  <a:pt x="4528" y="4657"/>
                </a:cubicBezTo>
                <a:cubicBezTo>
                  <a:pt x="4445" y="4457"/>
                  <a:pt x="4445" y="4457"/>
                  <a:pt x="4445" y="4457"/>
                </a:cubicBezTo>
                <a:cubicBezTo>
                  <a:pt x="3946" y="4497"/>
                  <a:pt x="3946" y="4497"/>
                  <a:pt x="3946" y="4497"/>
                </a:cubicBezTo>
                <a:cubicBezTo>
                  <a:pt x="3655" y="4457"/>
                  <a:pt x="3655" y="4457"/>
                  <a:pt x="3655" y="4457"/>
                </a:cubicBezTo>
                <a:cubicBezTo>
                  <a:pt x="3406" y="4617"/>
                  <a:pt x="3406" y="4617"/>
                  <a:pt x="3406" y="4617"/>
                </a:cubicBezTo>
                <a:cubicBezTo>
                  <a:pt x="3240" y="4577"/>
                  <a:pt x="3240" y="4577"/>
                  <a:pt x="3240" y="4577"/>
                </a:cubicBezTo>
                <a:cubicBezTo>
                  <a:pt x="3074" y="4416"/>
                  <a:pt x="3074" y="4416"/>
                  <a:pt x="3074" y="4416"/>
                </a:cubicBezTo>
                <a:cubicBezTo>
                  <a:pt x="3032" y="4175"/>
                  <a:pt x="3032" y="4175"/>
                  <a:pt x="3032" y="4175"/>
                </a:cubicBezTo>
                <a:cubicBezTo>
                  <a:pt x="2949" y="3975"/>
                  <a:pt x="2949" y="3975"/>
                  <a:pt x="2949" y="3975"/>
                </a:cubicBezTo>
                <a:cubicBezTo>
                  <a:pt x="2783" y="3774"/>
                  <a:pt x="2783" y="3774"/>
                  <a:pt x="2783" y="3774"/>
                </a:cubicBezTo>
                <a:cubicBezTo>
                  <a:pt x="2243" y="3814"/>
                  <a:pt x="2243" y="3814"/>
                  <a:pt x="2243" y="3814"/>
                </a:cubicBezTo>
                <a:cubicBezTo>
                  <a:pt x="2035" y="3854"/>
                  <a:pt x="2035" y="3854"/>
                  <a:pt x="2035" y="3854"/>
                </a:cubicBezTo>
                <a:cubicBezTo>
                  <a:pt x="1911" y="3975"/>
                  <a:pt x="1911" y="3975"/>
                  <a:pt x="1911" y="3975"/>
                </a:cubicBezTo>
                <a:cubicBezTo>
                  <a:pt x="1662" y="3935"/>
                  <a:pt x="1662" y="3935"/>
                  <a:pt x="1662" y="3935"/>
                </a:cubicBezTo>
                <a:cubicBezTo>
                  <a:pt x="1578" y="4055"/>
                  <a:pt x="1578" y="4055"/>
                  <a:pt x="1578" y="4055"/>
                </a:cubicBezTo>
                <a:cubicBezTo>
                  <a:pt x="1288" y="3975"/>
                  <a:pt x="1288" y="3975"/>
                  <a:pt x="1288" y="3975"/>
                </a:cubicBezTo>
                <a:cubicBezTo>
                  <a:pt x="997" y="4015"/>
                  <a:pt x="997" y="4015"/>
                  <a:pt x="997" y="4015"/>
                </a:cubicBezTo>
                <a:cubicBezTo>
                  <a:pt x="789" y="3975"/>
                  <a:pt x="789" y="3975"/>
                  <a:pt x="789" y="3975"/>
                </a:cubicBezTo>
                <a:cubicBezTo>
                  <a:pt x="415" y="4055"/>
                  <a:pt x="415" y="4055"/>
                  <a:pt x="415" y="4055"/>
                </a:cubicBezTo>
                <a:cubicBezTo>
                  <a:pt x="208" y="4216"/>
                  <a:pt x="208" y="4216"/>
                  <a:pt x="208" y="4216"/>
                </a:cubicBezTo>
                <a:cubicBezTo>
                  <a:pt x="0" y="4537"/>
                  <a:pt x="0" y="4537"/>
                  <a:pt x="0" y="4537"/>
                </a:cubicBezTo>
                <a:cubicBezTo>
                  <a:pt x="0" y="4537"/>
                  <a:pt x="83" y="4537"/>
                  <a:pt x="166" y="4537"/>
                </a:cubicBezTo>
                <a:cubicBezTo>
                  <a:pt x="208" y="4537"/>
                  <a:pt x="582" y="4577"/>
                  <a:pt x="582" y="4577"/>
                </a:cubicBezTo>
                <a:cubicBezTo>
                  <a:pt x="665" y="4697"/>
                  <a:pt x="665" y="4697"/>
                  <a:pt x="665" y="4697"/>
                </a:cubicBezTo>
                <a:cubicBezTo>
                  <a:pt x="415" y="4818"/>
                  <a:pt x="415" y="4818"/>
                  <a:pt x="415" y="4818"/>
                </a:cubicBezTo>
                <a:cubicBezTo>
                  <a:pt x="623" y="4898"/>
                  <a:pt x="623" y="4898"/>
                  <a:pt x="623" y="4898"/>
                </a:cubicBezTo>
                <a:cubicBezTo>
                  <a:pt x="665" y="4978"/>
                  <a:pt x="665" y="4978"/>
                  <a:pt x="665" y="4978"/>
                </a:cubicBezTo>
                <a:cubicBezTo>
                  <a:pt x="665" y="5099"/>
                  <a:pt x="665" y="5099"/>
                  <a:pt x="665" y="5099"/>
                </a:cubicBezTo>
                <a:cubicBezTo>
                  <a:pt x="208" y="5139"/>
                  <a:pt x="208" y="5139"/>
                  <a:pt x="208" y="5139"/>
                </a:cubicBezTo>
                <a:cubicBezTo>
                  <a:pt x="208" y="5139"/>
                  <a:pt x="83" y="5099"/>
                  <a:pt x="83" y="5179"/>
                </a:cubicBezTo>
                <a:cubicBezTo>
                  <a:pt x="42" y="5259"/>
                  <a:pt x="208" y="5300"/>
                  <a:pt x="208" y="5300"/>
                </a:cubicBezTo>
                <a:cubicBezTo>
                  <a:pt x="415" y="5420"/>
                  <a:pt x="415" y="5420"/>
                  <a:pt x="415" y="5420"/>
                </a:cubicBezTo>
                <a:cubicBezTo>
                  <a:pt x="374" y="5822"/>
                  <a:pt x="374" y="5822"/>
                  <a:pt x="374" y="5822"/>
                </a:cubicBezTo>
                <a:cubicBezTo>
                  <a:pt x="540" y="5822"/>
                  <a:pt x="540" y="5822"/>
                  <a:pt x="540" y="5822"/>
                </a:cubicBezTo>
                <a:cubicBezTo>
                  <a:pt x="789" y="5822"/>
                  <a:pt x="789" y="5822"/>
                  <a:pt x="789" y="5822"/>
                </a:cubicBezTo>
                <a:cubicBezTo>
                  <a:pt x="789" y="5822"/>
                  <a:pt x="831" y="5741"/>
                  <a:pt x="955" y="5701"/>
                </a:cubicBezTo>
                <a:cubicBezTo>
                  <a:pt x="1038" y="5701"/>
                  <a:pt x="1163" y="5701"/>
                  <a:pt x="1163" y="5701"/>
                </a:cubicBezTo>
                <a:cubicBezTo>
                  <a:pt x="1163" y="5701"/>
                  <a:pt x="1163" y="5661"/>
                  <a:pt x="1246" y="5862"/>
                </a:cubicBezTo>
                <a:cubicBezTo>
                  <a:pt x="1288" y="6022"/>
                  <a:pt x="1288" y="6022"/>
                  <a:pt x="1288" y="6022"/>
                </a:cubicBezTo>
                <a:cubicBezTo>
                  <a:pt x="1454" y="6062"/>
                  <a:pt x="1454" y="6062"/>
                  <a:pt x="1454" y="6062"/>
                </a:cubicBezTo>
                <a:cubicBezTo>
                  <a:pt x="1537" y="6103"/>
                  <a:pt x="1537" y="6103"/>
                  <a:pt x="1537" y="6103"/>
                </a:cubicBezTo>
                <a:cubicBezTo>
                  <a:pt x="1537" y="6103"/>
                  <a:pt x="1703" y="6183"/>
                  <a:pt x="1786" y="6223"/>
                </a:cubicBezTo>
                <a:cubicBezTo>
                  <a:pt x="1869" y="6263"/>
                  <a:pt x="2035" y="6424"/>
                  <a:pt x="2035" y="6424"/>
                </a:cubicBezTo>
                <a:cubicBezTo>
                  <a:pt x="2118" y="6464"/>
                  <a:pt x="2118" y="6464"/>
                  <a:pt x="2118" y="6464"/>
                </a:cubicBezTo>
                <a:cubicBezTo>
                  <a:pt x="2118" y="6665"/>
                  <a:pt x="2118" y="6665"/>
                  <a:pt x="2118" y="6665"/>
                </a:cubicBezTo>
                <a:cubicBezTo>
                  <a:pt x="2118" y="6665"/>
                  <a:pt x="2285" y="6705"/>
                  <a:pt x="2409" y="6705"/>
                </a:cubicBezTo>
                <a:cubicBezTo>
                  <a:pt x="2534" y="6705"/>
                  <a:pt x="2825" y="6665"/>
                  <a:pt x="2825" y="6665"/>
                </a:cubicBezTo>
                <a:cubicBezTo>
                  <a:pt x="2908" y="6825"/>
                  <a:pt x="2908" y="6825"/>
                  <a:pt x="2908" y="6825"/>
                </a:cubicBezTo>
                <a:cubicBezTo>
                  <a:pt x="2991" y="6825"/>
                  <a:pt x="3365" y="6946"/>
                  <a:pt x="3365" y="6946"/>
                </a:cubicBezTo>
                <a:cubicBezTo>
                  <a:pt x="3240" y="7106"/>
                  <a:pt x="3240" y="7106"/>
                  <a:pt x="3240" y="7106"/>
                </a:cubicBezTo>
                <a:cubicBezTo>
                  <a:pt x="3115" y="7227"/>
                  <a:pt x="3115" y="7227"/>
                  <a:pt x="3115" y="7227"/>
                </a:cubicBezTo>
                <a:cubicBezTo>
                  <a:pt x="3074" y="7347"/>
                  <a:pt x="3074" y="7347"/>
                  <a:pt x="3074" y="7347"/>
                </a:cubicBezTo>
                <a:cubicBezTo>
                  <a:pt x="3074" y="7347"/>
                  <a:pt x="3115" y="7347"/>
                  <a:pt x="3282" y="7387"/>
                </a:cubicBezTo>
                <a:cubicBezTo>
                  <a:pt x="3448" y="7428"/>
                  <a:pt x="3572" y="7508"/>
                  <a:pt x="3572" y="7508"/>
                </a:cubicBezTo>
                <a:cubicBezTo>
                  <a:pt x="3489" y="7709"/>
                  <a:pt x="3489" y="7709"/>
                  <a:pt x="3489" y="7709"/>
                </a:cubicBezTo>
                <a:cubicBezTo>
                  <a:pt x="3697" y="7869"/>
                  <a:pt x="3697" y="7869"/>
                  <a:pt x="3697" y="7869"/>
                </a:cubicBezTo>
                <a:cubicBezTo>
                  <a:pt x="3697" y="7869"/>
                  <a:pt x="3780" y="7990"/>
                  <a:pt x="3780" y="8030"/>
                </a:cubicBezTo>
                <a:cubicBezTo>
                  <a:pt x="3738" y="8070"/>
                  <a:pt x="3738" y="8150"/>
                  <a:pt x="3738" y="8150"/>
                </a:cubicBezTo>
                <a:cubicBezTo>
                  <a:pt x="3614" y="8110"/>
                  <a:pt x="3614" y="8110"/>
                  <a:pt x="3614" y="8110"/>
                </a:cubicBezTo>
                <a:cubicBezTo>
                  <a:pt x="3614" y="8110"/>
                  <a:pt x="3614" y="8190"/>
                  <a:pt x="3572" y="8110"/>
                </a:cubicBezTo>
                <a:cubicBezTo>
                  <a:pt x="3489" y="8030"/>
                  <a:pt x="3448" y="7949"/>
                  <a:pt x="3448" y="7949"/>
                </a:cubicBezTo>
                <a:cubicBezTo>
                  <a:pt x="3406" y="8110"/>
                  <a:pt x="3406" y="8110"/>
                  <a:pt x="3406" y="8110"/>
                </a:cubicBezTo>
                <a:cubicBezTo>
                  <a:pt x="3406" y="8110"/>
                  <a:pt x="3448" y="8271"/>
                  <a:pt x="3489" y="8311"/>
                </a:cubicBezTo>
                <a:cubicBezTo>
                  <a:pt x="3572" y="8311"/>
                  <a:pt x="3572" y="8271"/>
                  <a:pt x="3572" y="8391"/>
                </a:cubicBezTo>
                <a:cubicBezTo>
                  <a:pt x="3572" y="8471"/>
                  <a:pt x="3614" y="8672"/>
                  <a:pt x="3655" y="8712"/>
                </a:cubicBezTo>
                <a:cubicBezTo>
                  <a:pt x="3697" y="8793"/>
                  <a:pt x="3697" y="8993"/>
                  <a:pt x="3738" y="9033"/>
                </a:cubicBezTo>
                <a:cubicBezTo>
                  <a:pt x="3822" y="9033"/>
                  <a:pt x="3863" y="9074"/>
                  <a:pt x="3863" y="9074"/>
                </a:cubicBezTo>
                <a:cubicBezTo>
                  <a:pt x="3946" y="9154"/>
                  <a:pt x="3946" y="9154"/>
                  <a:pt x="3946" y="9154"/>
                </a:cubicBezTo>
                <a:cubicBezTo>
                  <a:pt x="4195" y="9355"/>
                  <a:pt x="4195" y="9355"/>
                  <a:pt x="4195" y="9355"/>
                </a:cubicBezTo>
                <a:cubicBezTo>
                  <a:pt x="4195" y="9355"/>
                  <a:pt x="4362" y="9475"/>
                  <a:pt x="4445" y="9515"/>
                </a:cubicBezTo>
                <a:cubicBezTo>
                  <a:pt x="4528" y="9555"/>
                  <a:pt x="4569" y="9555"/>
                  <a:pt x="4569" y="9555"/>
                </a:cubicBezTo>
                <a:cubicBezTo>
                  <a:pt x="4777" y="9756"/>
                  <a:pt x="4777" y="9756"/>
                  <a:pt x="4777" y="9756"/>
                </a:cubicBezTo>
                <a:cubicBezTo>
                  <a:pt x="4777" y="9756"/>
                  <a:pt x="4902" y="9957"/>
                  <a:pt x="4860" y="9957"/>
                </a:cubicBezTo>
                <a:cubicBezTo>
                  <a:pt x="4818" y="9957"/>
                  <a:pt x="4860" y="9997"/>
                  <a:pt x="4777" y="9997"/>
                </a:cubicBezTo>
                <a:cubicBezTo>
                  <a:pt x="4652" y="9997"/>
                  <a:pt x="4694" y="10077"/>
                  <a:pt x="4611" y="9997"/>
                </a:cubicBezTo>
                <a:cubicBezTo>
                  <a:pt x="4486" y="9917"/>
                  <a:pt x="4403" y="9796"/>
                  <a:pt x="4278" y="9796"/>
                </a:cubicBezTo>
                <a:cubicBezTo>
                  <a:pt x="4154" y="9796"/>
                  <a:pt x="4154" y="9796"/>
                  <a:pt x="4154" y="9796"/>
                </a:cubicBezTo>
                <a:cubicBezTo>
                  <a:pt x="4403" y="9997"/>
                  <a:pt x="4403" y="9997"/>
                  <a:pt x="4403" y="9997"/>
                </a:cubicBezTo>
                <a:cubicBezTo>
                  <a:pt x="4528" y="10037"/>
                  <a:pt x="4528" y="10037"/>
                  <a:pt x="4528" y="10037"/>
                </a:cubicBezTo>
                <a:cubicBezTo>
                  <a:pt x="4694" y="10198"/>
                  <a:pt x="4694" y="10198"/>
                  <a:pt x="4694" y="10198"/>
                </a:cubicBezTo>
                <a:cubicBezTo>
                  <a:pt x="4735" y="10198"/>
                  <a:pt x="4735" y="10198"/>
                  <a:pt x="4735" y="10198"/>
                </a:cubicBezTo>
                <a:cubicBezTo>
                  <a:pt x="4735" y="10198"/>
                  <a:pt x="4777" y="10278"/>
                  <a:pt x="4777" y="10318"/>
                </a:cubicBezTo>
                <a:cubicBezTo>
                  <a:pt x="4777" y="10358"/>
                  <a:pt x="4735" y="10479"/>
                  <a:pt x="4694" y="10519"/>
                </a:cubicBezTo>
                <a:cubicBezTo>
                  <a:pt x="4694" y="10599"/>
                  <a:pt x="4694" y="10680"/>
                  <a:pt x="4694" y="10680"/>
                </a:cubicBezTo>
                <a:cubicBezTo>
                  <a:pt x="4569" y="10399"/>
                  <a:pt x="4569" y="10399"/>
                  <a:pt x="4569" y="10399"/>
                </a:cubicBezTo>
                <a:cubicBezTo>
                  <a:pt x="4569" y="10399"/>
                  <a:pt x="4611" y="10318"/>
                  <a:pt x="4528" y="10278"/>
                </a:cubicBezTo>
                <a:cubicBezTo>
                  <a:pt x="4445" y="10278"/>
                  <a:pt x="4362" y="10318"/>
                  <a:pt x="4362" y="10318"/>
                </a:cubicBezTo>
                <a:cubicBezTo>
                  <a:pt x="4362" y="10318"/>
                  <a:pt x="4320" y="10399"/>
                  <a:pt x="4362" y="10439"/>
                </a:cubicBezTo>
                <a:cubicBezTo>
                  <a:pt x="4445" y="10479"/>
                  <a:pt x="4486" y="10519"/>
                  <a:pt x="4486" y="10559"/>
                </a:cubicBezTo>
                <a:cubicBezTo>
                  <a:pt x="4528" y="10599"/>
                  <a:pt x="4528" y="10639"/>
                  <a:pt x="4528" y="10639"/>
                </a:cubicBezTo>
                <a:cubicBezTo>
                  <a:pt x="4528" y="10639"/>
                  <a:pt x="4611" y="10639"/>
                  <a:pt x="4611" y="10720"/>
                </a:cubicBezTo>
                <a:cubicBezTo>
                  <a:pt x="4611" y="10840"/>
                  <a:pt x="4569" y="10961"/>
                  <a:pt x="4569" y="10961"/>
                </a:cubicBezTo>
                <a:cubicBezTo>
                  <a:pt x="4569" y="10961"/>
                  <a:pt x="4486" y="10961"/>
                  <a:pt x="4611" y="11041"/>
                </a:cubicBezTo>
                <a:cubicBezTo>
                  <a:pt x="4735" y="11121"/>
                  <a:pt x="4777" y="11161"/>
                  <a:pt x="4818" y="11201"/>
                </a:cubicBezTo>
                <a:cubicBezTo>
                  <a:pt x="4860" y="11242"/>
                  <a:pt x="5026" y="11442"/>
                  <a:pt x="5026" y="11442"/>
                </a:cubicBezTo>
                <a:cubicBezTo>
                  <a:pt x="5151" y="11603"/>
                  <a:pt x="5151" y="11603"/>
                  <a:pt x="5151" y="11603"/>
                </a:cubicBezTo>
                <a:cubicBezTo>
                  <a:pt x="5151" y="11603"/>
                  <a:pt x="5151" y="11683"/>
                  <a:pt x="5151" y="11683"/>
                </a:cubicBezTo>
                <a:cubicBezTo>
                  <a:pt x="5109" y="11683"/>
                  <a:pt x="5026" y="11683"/>
                  <a:pt x="5026" y="11683"/>
                </a:cubicBezTo>
                <a:cubicBezTo>
                  <a:pt x="5026" y="11683"/>
                  <a:pt x="4985" y="11683"/>
                  <a:pt x="4943" y="11643"/>
                </a:cubicBezTo>
                <a:cubicBezTo>
                  <a:pt x="4902" y="11563"/>
                  <a:pt x="4818" y="11442"/>
                  <a:pt x="4818" y="11442"/>
                </a:cubicBezTo>
                <a:cubicBezTo>
                  <a:pt x="4735" y="11402"/>
                  <a:pt x="4735" y="11402"/>
                  <a:pt x="4735" y="11402"/>
                </a:cubicBezTo>
                <a:cubicBezTo>
                  <a:pt x="4652" y="11442"/>
                  <a:pt x="4652" y="11442"/>
                  <a:pt x="4652" y="11442"/>
                </a:cubicBezTo>
                <a:cubicBezTo>
                  <a:pt x="4652" y="11442"/>
                  <a:pt x="4569" y="11603"/>
                  <a:pt x="4569" y="11603"/>
                </a:cubicBezTo>
                <a:cubicBezTo>
                  <a:pt x="4569" y="11643"/>
                  <a:pt x="4445" y="11884"/>
                  <a:pt x="4445" y="11884"/>
                </a:cubicBezTo>
                <a:cubicBezTo>
                  <a:pt x="4362" y="12366"/>
                  <a:pt x="4362" y="12366"/>
                  <a:pt x="4362" y="12366"/>
                </a:cubicBezTo>
                <a:cubicBezTo>
                  <a:pt x="4362" y="12366"/>
                  <a:pt x="4362" y="12928"/>
                  <a:pt x="4320" y="12968"/>
                </a:cubicBezTo>
                <a:cubicBezTo>
                  <a:pt x="4320" y="13008"/>
                  <a:pt x="4154" y="13410"/>
                  <a:pt x="4154" y="13410"/>
                </a:cubicBezTo>
                <a:cubicBezTo>
                  <a:pt x="4154" y="13410"/>
                  <a:pt x="4154" y="13450"/>
                  <a:pt x="4154" y="13570"/>
                </a:cubicBezTo>
                <a:cubicBezTo>
                  <a:pt x="4112" y="13691"/>
                  <a:pt x="4071" y="13891"/>
                  <a:pt x="4071" y="13891"/>
                </a:cubicBezTo>
                <a:cubicBezTo>
                  <a:pt x="4071" y="13891"/>
                  <a:pt x="4029" y="14052"/>
                  <a:pt x="4029" y="14132"/>
                </a:cubicBezTo>
                <a:cubicBezTo>
                  <a:pt x="3988" y="14213"/>
                  <a:pt x="3863" y="14534"/>
                  <a:pt x="3863" y="14534"/>
                </a:cubicBezTo>
                <a:cubicBezTo>
                  <a:pt x="3822" y="14895"/>
                  <a:pt x="3822" y="14895"/>
                  <a:pt x="3822" y="14895"/>
                </a:cubicBezTo>
                <a:cubicBezTo>
                  <a:pt x="3489" y="15578"/>
                  <a:pt x="3489" y="15578"/>
                  <a:pt x="3489" y="15578"/>
                </a:cubicBezTo>
                <a:cubicBezTo>
                  <a:pt x="3240" y="15778"/>
                  <a:pt x="3240" y="15778"/>
                  <a:pt x="3240" y="15778"/>
                </a:cubicBezTo>
                <a:cubicBezTo>
                  <a:pt x="3115" y="15859"/>
                  <a:pt x="3115" y="15859"/>
                  <a:pt x="3115" y="15859"/>
                </a:cubicBezTo>
                <a:cubicBezTo>
                  <a:pt x="3240" y="15899"/>
                  <a:pt x="3323" y="15939"/>
                  <a:pt x="3365" y="16059"/>
                </a:cubicBezTo>
                <a:cubicBezTo>
                  <a:pt x="3448" y="16260"/>
                  <a:pt x="3614" y="16581"/>
                  <a:pt x="3614" y="16581"/>
                </a:cubicBezTo>
                <a:cubicBezTo>
                  <a:pt x="4154" y="16782"/>
                  <a:pt x="4154" y="16782"/>
                  <a:pt x="4154" y="16782"/>
                </a:cubicBezTo>
                <a:cubicBezTo>
                  <a:pt x="4154" y="16782"/>
                  <a:pt x="4445" y="17023"/>
                  <a:pt x="4486" y="17103"/>
                </a:cubicBezTo>
                <a:cubicBezTo>
                  <a:pt x="4528" y="17143"/>
                  <a:pt x="5151" y="17344"/>
                  <a:pt x="5151" y="17344"/>
                </a:cubicBezTo>
                <a:cubicBezTo>
                  <a:pt x="5566" y="17706"/>
                  <a:pt x="5566" y="17706"/>
                  <a:pt x="5566" y="17706"/>
                </a:cubicBezTo>
                <a:cubicBezTo>
                  <a:pt x="6189" y="17706"/>
                  <a:pt x="6189" y="17706"/>
                  <a:pt x="6189" y="17706"/>
                </a:cubicBezTo>
                <a:cubicBezTo>
                  <a:pt x="6605" y="17786"/>
                  <a:pt x="6605" y="17786"/>
                  <a:pt x="6605" y="17786"/>
                </a:cubicBezTo>
                <a:cubicBezTo>
                  <a:pt x="6812" y="17545"/>
                  <a:pt x="6812" y="17545"/>
                  <a:pt x="6812" y="17545"/>
                </a:cubicBezTo>
                <a:cubicBezTo>
                  <a:pt x="6812" y="17545"/>
                  <a:pt x="7851" y="18027"/>
                  <a:pt x="7892" y="18027"/>
                </a:cubicBezTo>
                <a:cubicBezTo>
                  <a:pt x="7934" y="18027"/>
                  <a:pt x="7934" y="18147"/>
                  <a:pt x="7975" y="18268"/>
                </a:cubicBezTo>
                <a:cubicBezTo>
                  <a:pt x="7975" y="18268"/>
                  <a:pt x="7975" y="18268"/>
                  <a:pt x="7975" y="18268"/>
                </a:cubicBezTo>
                <a:cubicBezTo>
                  <a:pt x="7975" y="18268"/>
                  <a:pt x="7975" y="18268"/>
                  <a:pt x="7975" y="18268"/>
                </a:cubicBezTo>
                <a:cubicBezTo>
                  <a:pt x="8017" y="18268"/>
                  <a:pt x="8017" y="18268"/>
                  <a:pt x="8017" y="18268"/>
                </a:cubicBezTo>
                <a:cubicBezTo>
                  <a:pt x="8017" y="18268"/>
                  <a:pt x="7975" y="18228"/>
                  <a:pt x="7975" y="18228"/>
                </a:cubicBezTo>
                <a:cubicBezTo>
                  <a:pt x="7975" y="18187"/>
                  <a:pt x="7975" y="18187"/>
                  <a:pt x="7975" y="18187"/>
                </a:cubicBezTo>
                <a:cubicBezTo>
                  <a:pt x="8017" y="18187"/>
                  <a:pt x="8017" y="18187"/>
                  <a:pt x="8017" y="18187"/>
                </a:cubicBezTo>
                <a:cubicBezTo>
                  <a:pt x="8017" y="18187"/>
                  <a:pt x="8017" y="18187"/>
                  <a:pt x="8017" y="18187"/>
                </a:cubicBezTo>
                <a:cubicBezTo>
                  <a:pt x="8017" y="18187"/>
                  <a:pt x="8017" y="18187"/>
                  <a:pt x="8017" y="18187"/>
                </a:cubicBezTo>
                <a:cubicBezTo>
                  <a:pt x="8058" y="18187"/>
                  <a:pt x="8058" y="18187"/>
                  <a:pt x="8058" y="18187"/>
                </a:cubicBezTo>
                <a:cubicBezTo>
                  <a:pt x="8100" y="18147"/>
                  <a:pt x="8100" y="18147"/>
                  <a:pt x="8100" y="18147"/>
                </a:cubicBezTo>
                <a:cubicBezTo>
                  <a:pt x="8100" y="18147"/>
                  <a:pt x="8100" y="18147"/>
                  <a:pt x="8100" y="18147"/>
                </a:cubicBezTo>
                <a:cubicBezTo>
                  <a:pt x="8100" y="18107"/>
                  <a:pt x="8058" y="18107"/>
                  <a:pt x="8058" y="18107"/>
                </a:cubicBezTo>
                <a:cubicBezTo>
                  <a:pt x="8058" y="18107"/>
                  <a:pt x="8100" y="18107"/>
                  <a:pt x="8100" y="18067"/>
                </a:cubicBezTo>
                <a:cubicBezTo>
                  <a:pt x="8100" y="18067"/>
                  <a:pt x="8100" y="18067"/>
                  <a:pt x="8100" y="18067"/>
                </a:cubicBezTo>
                <a:cubicBezTo>
                  <a:pt x="8142" y="18067"/>
                  <a:pt x="8142" y="18067"/>
                  <a:pt x="8142" y="18067"/>
                </a:cubicBezTo>
                <a:cubicBezTo>
                  <a:pt x="8142" y="18067"/>
                  <a:pt x="8142" y="18067"/>
                  <a:pt x="8142" y="18067"/>
                </a:cubicBezTo>
                <a:cubicBezTo>
                  <a:pt x="8142" y="18067"/>
                  <a:pt x="8142" y="18067"/>
                  <a:pt x="8142" y="18067"/>
                </a:cubicBezTo>
                <a:cubicBezTo>
                  <a:pt x="8183" y="18067"/>
                  <a:pt x="8183" y="18067"/>
                  <a:pt x="8183" y="18067"/>
                </a:cubicBezTo>
                <a:cubicBezTo>
                  <a:pt x="8183" y="18067"/>
                  <a:pt x="8183" y="18067"/>
                  <a:pt x="8183" y="18067"/>
                </a:cubicBezTo>
                <a:cubicBezTo>
                  <a:pt x="8225" y="18067"/>
                  <a:pt x="8225" y="18067"/>
                  <a:pt x="8225" y="18067"/>
                </a:cubicBezTo>
                <a:cubicBezTo>
                  <a:pt x="8225" y="18067"/>
                  <a:pt x="8225" y="18067"/>
                  <a:pt x="8225" y="18067"/>
                </a:cubicBezTo>
                <a:cubicBezTo>
                  <a:pt x="8225" y="18067"/>
                  <a:pt x="8266" y="18067"/>
                  <a:pt x="8266" y="18067"/>
                </a:cubicBezTo>
                <a:cubicBezTo>
                  <a:pt x="8266" y="18067"/>
                  <a:pt x="8266" y="18107"/>
                  <a:pt x="8266" y="18107"/>
                </a:cubicBezTo>
                <a:cubicBezTo>
                  <a:pt x="8266" y="18107"/>
                  <a:pt x="8266" y="18107"/>
                  <a:pt x="8266" y="18107"/>
                </a:cubicBezTo>
                <a:cubicBezTo>
                  <a:pt x="8266" y="18107"/>
                  <a:pt x="8308" y="18107"/>
                  <a:pt x="8308" y="18107"/>
                </a:cubicBezTo>
                <a:cubicBezTo>
                  <a:pt x="8308" y="18107"/>
                  <a:pt x="8308" y="18147"/>
                  <a:pt x="8308" y="18147"/>
                </a:cubicBezTo>
                <a:cubicBezTo>
                  <a:pt x="8308" y="18147"/>
                  <a:pt x="8349" y="18147"/>
                  <a:pt x="8349" y="18147"/>
                </a:cubicBezTo>
                <a:cubicBezTo>
                  <a:pt x="8349" y="18147"/>
                  <a:pt x="8391" y="18147"/>
                  <a:pt x="8391" y="18147"/>
                </a:cubicBezTo>
                <a:cubicBezTo>
                  <a:pt x="8391" y="18147"/>
                  <a:pt x="8391" y="18147"/>
                  <a:pt x="8391" y="18187"/>
                </a:cubicBezTo>
                <a:cubicBezTo>
                  <a:pt x="8432" y="18187"/>
                  <a:pt x="8432" y="18187"/>
                  <a:pt x="8432" y="18187"/>
                </a:cubicBezTo>
                <a:cubicBezTo>
                  <a:pt x="8432" y="18147"/>
                  <a:pt x="8474" y="18147"/>
                  <a:pt x="8474" y="18147"/>
                </a:cubicBezTo>
                <a:cubicBezTo>
                  <a:pt x="8474" y="18187"/>
                  <a:pt x="8474" y="18187"/>
                  <a:pt x="8474" y="18187"/>
                </a:cubicBezTo>
                <a:cubicBezTo>
                  <a:pt x="8515" y="18187"/>
                  <a:pt x="8515" y="18187"/>
                  <a:pt x="8515" y="18187"/>
                </a:cubicBezTo>
                <a:cubicBezTo>
                  <a:pt x="8557" y="18187"/>
                  <a:pt x="8557" y="18187"/>
                  <a:pt x="8557" y="18187"/>
                </a:cubicBezTo>
                <a:cubicBezTo>
                  <a:pt x="8557" y="18228"/>
                  <a:pt x="8557" y="18228"/>
                  <a:pt x="8557" y="18228"/>
                </a:cubicBezTo>
                <a:cubicBezTo>
                  <a:pt x="8515" y="18228"/>
                  <a:pt x="8515" y="18228"/>
                  <a:pt x="8515" y="18228"/>
                </a:cubicBezTo>
                <a:cubicBezTo>
                  <a:pt x="8515" y="18228"/>
                  <a:pt x="8515" y="18228"/>
                  <a:pt x="8515" y="18228"/>
                </a:cubicBezTo>
                <a:cubicBezTo>
                  <a:pt x="8515" y="18268"/>
                  <a:pt x="8515" y="18268"/>
                  <a:pt x="8515" y="18268"/>
                </a:cubicBezTo>
                <a:cubicBezTo>
                  <a:pt x="8557" y="18268"/>
                  <a:pt x="8557" y="18268"/>
                  <a:pt x="8557" y="18268"/>
                </a:cubicBezTo>
                <a:cubicBezTo>
                  <a:pt x="8557" y="18268"/>
                  <a:pt x="8557" y="18268"/>
                  <a:pt x="8557" y="18268"/>
                </a:cubicBezTo>
                <a:cubicBezTo>
                  <a:pt x="8640" y="18308"/>
                  <a:pt x="8640" y="18308"/>
                  <a:pt x="8640" y="18308"/>
                </a:cubicBezTo>
                <a:cubicBezTo>
                  <a:pt x="8598" y="18308"/>
                  <a:pt x="8598" y="18308"/>
                  <a:pt x="8598" y="18308"/>
                </a:cubicBezTo>
                <a:cubicBezTo>
                  <a:pt x="8598" y="18308"/>
                  <a:pt x="8598" y="18308"/>
                  <a:pt x="8598" y="18308"/>
                </a:cubicBezTo>
                <a:cubicBezTo>
                  <a:pt x="8598" y="18308"/>
                  <a:pt x="8557" y="18308"/>
                  <a:pt x="8557" y="18308"/>
                </a:cubicBezTo>
                <a:cubicBezTo>
                  <a:pt x="8557" y="18308"/>
                  <a:pt x="8515" y="18308"/>
                  <a:pt x="8515" y="18308"/>
                </a:cubicBezTo>
                <a:cubicBezTo>
                  <a:pt x="8515" y="18348"/>
                  <a:pt x="8515" y="18348"/>
                  <a:pt x="8515" y="18348"/>
                </a:cubicBezTo>
                <a:cubicBezTo>
                  <a:pt x="8515" y="18428"/>
                  <a:pt x="8515" y="18428"/>
                  <a:pt x="8515" y="18428"/>
                </a:cubicBezTo>
                <a:cubicBezTo>
                  <a:pt x="8474" y="18428"/>
                  <a:pt x="8474" y="18428"/>
                  <a:pt x="8474" y="18428"/>
                </a:cubicBezTo>
                <a:cubicBezTo>
                  <a:pt x="8474" y="18468"/>
                  <a:pt x="8474" y="18468"/>
                  <a:pt x="8474" y="18468"/>
                </a:cubicBezTo>
                <a:cubicBezTo>
                  <a:pt x="8474" y="18468"/>
                  <a:pt x="8474" y="18468"/>
                  <a:pt x="8474" y="18468"/>
                </a:cubicBezTo>
                <a:cubicBezTo>
                  <a:pt x="8474" y="18468"/>
                  <a:pt x="8474" y="18468"/>
                  <a:pt x="8474" y="18468"/>
                </a:cubicBezTo>
                <a:cubicBezTo>
                  <a:pt x="8474" y="18468"/>
                  <a:pt x="8474" y="18468"/>
                  <a:pt x="8432" y="18468"/>
                </a:cubicBezTo>
                <a:cubicBezTo>
                  <a:pt x="8432" y="18468"/>
                  <a:pt x="8432" y="18468"/>
                  <a:pt x="8432" y="18468"/>
                </a:cubicBezTo>
                <a:cubicBezTo>
                  <a:pt x="8391" y="18428"/>
                  <a:pt x="8391" y="18428"/>
                  <a:pt x="8391" y="18428"/>
                </a:cubicBezTo>
                <a:cubicBezTo>
                  <a:pt x="8391" y="18468"/>
                  <a:pt x="8391" y="18468"/>
                  <a:pt x="8391" y="18468"/>
                </a:cubicBezTo>
                <a:cubicBezTo>
                  <a:pt x="8391" y="18509"/>
                  <a:pt x="8391" y="18509"/>
                  <a:pt x="8391" y="18509"/>
                </a:cubicBezTo>
                <a:cubicBezTo>
                  <a:pt x="8391" y="18509"/>
                  <a:pt x="8391" y="18509"/>
                  <a:pt x="8391" y="18509"/>
                </a:cubicBezTo>
                <a:cubicBezTo>
                  <a:pt x="8349" y="18509"/>
                  <a:pt x="8349" y="18509"/>
                  <a:pt x="8349" y="18509"/>
                </a:cubicBezTo>
                <a:cubicBezTo>
                  <a:pt x="8308" y="18509"/>
                  <a:pt x="8308" y="18509"/>
                  <a:pt x="8308" y="18509"/>
                </a:cubicBezTo>
                <a:cubicBezTo>
                  <a:pt x="8266" y="18509"/>
                  <a:pt x="8266" y="18509"/>
                  <a:pt x="8266" y="18509"/>
                </a:cubicBezTo>
                <a:cubicBezTo>
                  <a:pt x="8266" y="18509"/>
                  <a:pt x="8266" y="18509"/>
                  <a:pt x="8266" y="18509"/>
                </a:cubicBezTo>
                <a:cubicBezTo>
                  <a:pt x="8225" y="18549"/>
                  <a:pt x="8225" y="18549"/>
                  <a:pt x="8225" y="18549"/>
                </a:cubicBezTo>
                <a:cubicBezTo>
                  <a:pt x="8225" y="18549"/>
                  <a:pt x="8225" y="18549"/>
                  <a:pt x="8225" y="18549"/>
                </a:cubicBezTo>
                <a:cubicBezTo>
                  <a:pt x="8225" y="18549"/>
                  <a:pt x="8225" y="18549"/>
                  <a:pt x="8225" y="18549"/>
                </a:cubicBezTo>
                <a:cubicBezTo>
                  <a:pt x="8225" y="18549"/>
                  <a:pt x="8225" y="18549"/>
                  <a:pt x="8225" y="18549"/>
                </a:cubicBezTo>
                <a:cubicBezTo>
                  <a:pt x="8183" y="18509"/>
                  <a:pt x="8183" y="18509"/>
                  <a:pt x="8183" y="18509"/>
                </a:cubicBezTo>
                <a:cubicBezTo>
                  <a:pt x="8183" y="18549"/>
                  <a:pt x="8183" y="18549"/>
                  <a:pt x="8183" y="18549"/>
                </a:cubicBezTo>
                <a:cubicBezTo>
                  <a:pt x="8183" y="18549"/>
                  <a:pt x="8183" y="18549"/>
                  <a:pt x="8183" y="18549"/>
                </a:cubicBezTo>
                <a:cubicBezTo>
                  <a:pt x="8183" y="18549"/>
                  <a:pt x="8183" y="18549"/>
                  <a:pt x="8183" y="18549"/>
                </a:cubicBezTo>
                <a:cubicBezTo>
                  <a:pt x="8723" y="18669"/>
                  <a:pt x="8723" y="18669"/>
                  <a:pt x="8723" y="18669"/>
                </a:cubicBezTo>
                <a:cubicBezTo>
                  <a:pt x="8848" y="18709"/>
                  <a:pt x="8848" y="18790"/>
                  <a:pt x="8972" y="18870"/>
                </a:cubicBezTo>
                <a:cubicBezTo>
                  <a:pt x="9305" y="18749"/>
                  <a:pt x="9305" y="18749"/>
                  <a:pt x="9305" y="18749"/>
                </a:cubicBezTo>
                <a:cubicBezTo>
                  <a:pt x="9720" y="19030"/>
                  <a:pt x="9720" y="19030"/>
                  <a:pt x="9720" y="19030"/>
                </a:cubicBezTo>
                <a:cubicBezTo>
                  <a:pt x="10094" y="18910"/>
                  <a:pt x="10094" y="18910"/>
                  <a:pt x="10094" y="18910"/>
                </a:cubicBezTo>
                <a:cubicBezTo>
                  <a:pt x="10468" y="18910"/>
                  <a:pt x="10468" y="18910"/>
                  <a:pt x="10468" y="18910"/>
                </a:cubicBezTo>
                <a:cubicBezTo>
                  <a:pt x="10468" y="18870"/>
                  <a:pt x="10634" y="18870"/>
                  <a:pt x="10758" y="18910"/>
                </a:cubicBezTo>
                <a:cubicBezTo>
                  <a:pt x="10758" y="18910"/>
                  <a:pt x="10758" y="18910"/>
                  <a:pt x="10758" y="18910"/>
                </a:cubicBezTo>
                <a:close/>
                <a:moveTo>
                  <a:pt x="7975" y="18308"/>
                </a:moveTo>
                <a:cubicBezTo>
                  <a:pt x="7975" y="18308"/>
                  <a:pt x="7975" y="18308"/>
                  <a:pt x="7975" y="18308"/>
                </a:cubicBezTo>
                <a:cubicBezTo>
                  <a:pt x="7975" y="18308"/>
                  <a:pt x="7975" y="18308"/>
                  <a:pt x="7975" y="18308"/>
                </a:cubicBezTo>
                <a:cubicBezTo>
                  <a:pt x="7975" y="18308"/>
                  <a:pt x="8017" y="18308"/>
                  <a:pt x="8017" y="18308"/>
                </a:cubicBezTo>
                <a:cubicBezTo>
                  <a:pt x="8017" y="18308"/>
                  <a:pt x="8017" y="18348"/>
                  <a:pt x="8017" y="18348"/>
                </a:cubicBezTo>
                <a:cubicBezTo>
                  <a:pt x="8017" y="18348"/>
                  <a:pt x="8017" y="18348"/>
                  <a:pt x="8017" y="18348"/>
                </a:cubicBezTo>
                <a:cubicBezTo>
                  <a:pt x="8017" y="18348"/>
                  <a:pt x="8017" y="18348"/>
                  <a:pt x="8058" y="18388"/>
                </a:cubicBezTo>
                <a:cubicBezTo>
                  <a:pt x="8058" y="18388"/>
                  <a:pt x="8017" y="18388"/>
                  <a:pt x="8017" y="18388"/>
                </a:cubicBezTo>
                <a:cubicBezTo>
                  <a:pt x="8017" y="18388"/>
                  <a:pt x="8017" y="18388"/>
                  <a:pt x="8017" y="18388"/>
                </a:cubicBezTo>
                <a:cubicBezTo>
                  <a:pt x="7975" y="18388"/>
                  <a:pt x="7975" y="18388"/>
                  <a:pt x="7975" y="18388"/>
                </a:cubicBezTo>
                <a:cubicBezTo>
                  <a:pt x="7975" y="18388"/>
                  <a:pt x="7975" y="18388"/>
                  <a:pt x="7975" y="18388"/>
                </a:cubicBezTo>
                <a:cubicBezTo>
                  <a:pt x="7975" y="18308"/>
                  <a:pt x="7975" y="18308"/>
                  <a:pt x="7975" y="18308"/>
                </a:cubicBezTo>
                <a:close/>
                <a:moveTo>
                  <a:pt x="18692" y="8110"/>
                </a:moveTo>
                <a:cubicBezTo>
                  <a:pt x="18692" y="8110"/>
                  <a:pt x="18692" y="8110"/>
                  <a:pt x="18692" y="8110"/>
                </a:cubicBezTo>
                <a:cubicBezTo>
                  <a:pt x="18651" y="8110"/>
                  <a:pt x="18651" y="8110"/>
                  <a:pt x="18651" y="8110"/>
                </a:cubicBezTo>
                <a:cubicBezTo>
                  <a:pt x="18609" y="8070"/>
                  <a:pt x="18609" y="8070"/>
                  <a:pt x="18609" y="8070"/>
                </a:cubicBezTo>
                <a:cubicBezTo>
                  <a:pt x="18609" y="8070"/>
                  <a:pt x="18609" y="8070"/>
                  <a:pt x="18609" y="8070"/>
                </a:cubicBezTo>
                <a:cubicBezTo>
                  <a:pt x="18609" y="8070"/>
                  <a:pt x="18609" y="8070"/>
                  <a:pt x="18609" y="8070"/>
                </a:cubicBezTo>
                <a:cubicBezTo>
                  <a:pt x="18651" y="8070"/>
                  <a:pt x="18651" y="8030"/>
                  <a:pt x="18651" y="8030"/>
                </a:cubicBezTo>
                <a:cubicBezTo>
                  <a:pt x="18651" y="8070"/>
                  <a:pt x="18692" y="8070"/>
                  <a:pt x="18692" y="8110"/>
                </a:cubicBezTo>
                <a:close/>
                <a:moveTo>
                  <a:pt x="20478" y="20877"/>
                </a:moveTo>
                <a:cubicBezTo>
                  <a:pt x="20478" y="20877"/>
                  <a:pt x="20478" y="20877"/>
                  <a:pt x="20478" y="20877"/>
                </a:cubicBezTo>
                <a:cubicBezTo>
                  <a:pt x="20395" y="21038"/>
                  <a:pt x="20395" y="21038"/>
                  <a:pt x="20395" y="21038"/>
                </a:cubicBezTo>
                <a:cubicBezTo>
                  <a:pt x="20312" y="21158"/>
                  <a:pt x="20312" y="21158"/>
                  <a:pt x="20312" y="21158"/>
                </a:cubicBezTo>
                <a:cubicBezTo>
                  <a:pt x="20520" y="21239"/>
                  <a:pt x="20520" y="21239"/>
                  <a:pt x="20520" y="21239"/>
                </a:cubicBezTo>
                <a:cubicBezTo>
                  <a:pt x="20645" y="21399"/>
                  <a:pt x="20645" y="21399"/>
                  <a:pt x="20645" y="21399"/>
                </a:cubicBezTo>
                <a:cubicBezTo>
                  <a:pt x="20645" y="21399"/>
                  <a:pt x="20728" y="21520"/>
                  <a:pt x="20811" y="21520"/>
                </a:cubicBezTo>
                <a:cubicBezTo>
                  <a:pt x="20894" y="21520"/>
                  <a:pt x="21018" y="21600"/>
                  <a:pt x="21018" y="21600"/>
                </a:cubicBezTo>
                <a:cubicBezTo>
                  <a:pt x="21018" y="21600"/>
                  <a:pt x="21102" y="21480"/>
                  <a:pt x="21102" y="21319"/>
                </a:cubicBezTo>
                <a:cubicBezTo>
                  <a:pt x="21143" y="21199"/>
                  <a:pt x="20977" y="21038"/>
                  <a:pt x="21226" y="20998"/>
                </a:cubicBezTo>
                <a:cubicBezTo>
                  <a:pt x="21475" y="20998"/>
                  <a:pt x="21309" y="20717"/>
                  <a:pt x="21309" y="20717"/>
                </a:cubicBezTo>
                <a:cubicBezTo>
                  <a:pt x="21309" y="20516"/>
                  <a:pt x="21309" y="20516"/>
                  <a:pt x="21309" y="20516"/>
                </a:cubicBezTo>
                <a:cubicBezTo>
                  <a:pt x="21268" y="20275"/>
                  <a:pt x="21268" y="20275"/>
                  <a:pt x="21268" y="20275"/>
                </a:cubicBezTo>
                <a:cubicBezTo>
                  <a:pt x="21309" y="20195"/>
                  <a:pt x="21309" y="20195"/>
                  <a:pt x="21309" y="20195"/>
                </a:cubicBezTo>
                <a:cubicBezTo>
                  <a:pt x="21434" y="20034"/>
                  <a:pt x="21434" y="20034"/>
                  <a:pt x="21434" y="20034"/>
                </a:cubicBezTo>
                <a:cubicBezTo>
                  <a:pt x="21558" y="19914"/>
                  <a:pt x="21558" y="19914"/>
                  <a:pt x="21558" y="19914"/>
                </a:cubicBezTo>
                <a:cubicBezTo>
                  <a:pt x="21558" y="19914"/>
                  <a:pt x="21600" y="19793"/>
                  <a:pt x="21600" y="19713"/>
                </a:cubicBezTo>
                <a:cubicBezTo>
                  <a:pt x="21558" y="19673"/>
                  <a:pt x="21434" y="19472"/>
                  <a:pt x="21434" y="19472"/>
                </a:cubicBezTo>
                <a:cubicBezTo>
                  <a:pt x="21558" y="18990"/>
                  <a:pt x="21558" y="18990"/>
                  <a:pt x="21558" y="18990"/>
                </a:cubicBezTo>
                <a:cubicBezTo>
                  <a:pt x="21517" y="18910"/>
                  <a:pt x="21517" y="18910"/>
                  <a:pt x="21517" y="18910"/>
                </a:cubicBezTo>
                <a:cubicBezTo>
                  <a:pt x="21475" y="18790"/>
                  <a:pt x="21475" y="18790"/>
                  <a:pt x="21475" y="18790"/>
                </a:cubicBezTo>
                <a:cubicBezTo>
                  <a:pt x="21392" y="18428"/>
                  <a:pt x="21392" y="18428"/>
                  <a:pt x="21392" y="18428"/>
                </a:cubicBezTo>
                <a:cubicBezTo>
                  <a:pt x="21392" y="17946"/>
                  <a:pt x="21392" y="17946"/>
                  <a:pt x="21392" y="17946"/>
                </a:cubicBezTo>
                <a:cubicBezTo>
                  <a:pt x="21143" y="18027"/>
                  <a:pt x="21143" y="18027"/>
                  <a:pt x="21143" y="18027"/>
                </a:cubicBezTo>
                <a:cubicBezTo>
                  <a:pt x="21226" y="18228"/>
                  <a:pt x="21226" y="18228"/>
                  <a:pt x="21226" y="18228"/>
                </a:cubicBezTo>
                <a:cubicBezTo>
                  <a:pt x="21143" y="18589"/>
                  <a:pt x="21143" y="18589"/>
                  <a:pt x="21143" y="18589"/>
                </a:cubicBezTo>
                <a:cubicBezTo>
                  <a:pt x="20935" y="18629"/>
                  <a:pt x="20935" y="18629"/>
                  <a:pt x="20935" y="18629"/>
                </a:cubicBezTo>
                <a:cubicBezTo>
                  <a:pt x="20852" y="18669"/>
                  <a:pt x="20852" y="18669"/>
                  <a:pt x="20852" y="18669"/>
                </a:cubicBezTo>
                <a:cubicBezTo>
                  <a:pt x="20728" y="18790"/>
                  <a:pt x="20728" y="18790"/>
                  <a:pt x="20728" y="18790"/>
                </a:cubicBezTo>
                <a:cubicBezTo>
                  <a:pt x="20520" y="18830"/>
                  <a:pt x="20520" y="18830"/>
                  <a:pt x="20520" y="18830"/>
                </a:cubicBezTo>
                <a:cubicBezTo>
                  <a:pt x="20312" y="18990"/>
                  <a:pt x="20312" y="18990"/>
                  <a:pt x="20312" y="18990"/>
                </a:cubicBezTo>
                <a:cubicBezTo>
                  <a:pt x="20146" y="19191"/>
                  <a:pt x="20146" y="19191"/>
                  <a:pt x="20146" y="19191"/>
                </a:cubicBezTo>
                <a:cubicBezTo>
                  <a:pt x="20022" y="19312"/>
                  <a:pt x="20022" y="19312"/>
                  <a:pt x="20022" y="19312"/>
                </a:cubicBezTo>
                <a:cubicBezTo>
                  <a:pt x="20022" y="19312"/>
                  <a:pt x="20022" y="19392"/>
                  <a:pt x="20105" y="19472"/>
                </a:cubicBezTo>
                <a:cubicBezTo>
                  <a:pt x="20188" y="19593"/>
                  <a:pt x="19980" y="19994"/>
                  <a:pt x="19980" y="19994"/>
                </a:cubicBezTo>
                <a:cubicBezTo>
                  <a:pt x="20146" y="19994"/>
                  <a:pt x="20146" y="19994"/>
                  <a:pt x="20146" y="19994"/>
                </a:cubicBezTo>
                <a:cubicBezTo>
                  <a:pt x="20188" y="20195"/>
                  <a:pt x="20188" y="20195"/>
                  <a:pt x="20188" y="20195"/>
                </a:cubicBezTo>
                <a:cubicBezTo>
                  <a:pt x="20063" y="20396"/>
                  <a:pt x="20063" y="20396"/>
                  <a:pt x="20063" y="20396"/>
                </a:cubicBezTo>
                <a:cubicBezTo>
                  <a:pt x="20188" y="20476"/>
                  <a:pt x="20188" y="20476"/>
                  <a:pt x="20188" y="20476"/>
                </a:cubicBezTo>
                <a:cubicBezTo>
                  <a:pt x="20312" y="20476"/>
                  <a:pt x="20312" y="20476"/>
                  <a:pt x="20312" y="20476"/>
                </a:cubicBezTo>
                <a:cubicBezTo>
                  <a:pt x="20188" y="20717"/>
                  <a:pt x="20188" y="20717"/>
                  <a:pt x="20188" y="20717"/>
                </a:cubicBezTo>
                <a:cubicBezTo>
                  <a:pt x="20188" y="20797"/>
                  <a:pt x="20188" y="20797"/>
                  <a:pt x="20188" y="20797"/>
                </a:cubicBezTo>
                <a:lnTo>
                  <a:pt x="20478" y="20877"/>
                </a:lnTo>
                <a:close/>
              </a:path>
            </a:pathLst>
          </a:custGeom>
          <a:solidFill>
            <a:srgbClr val="E94F1A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16" name="Shape 2316"/>
          <p:cNvSpPr/>
          <p:nvPr/>
        </p:nvSpPr>
        <p:spPr>
          <a:xfrm>
            <a:off x="5532319" y="1133914"/>
            <a:ext cx="582095" cy="4694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356" y="8073"/>
                </a:moveTo>
                <a:cubicBezTo>
                  <a:pt x="4719" y="8400"/>
                  <a:pt x="4719" y="8400"/>
                  <a:pt x="4719" y="8400"/>
                </a:cubicBezTo>
                <a:cubicBezTo>
                  <a:pt x="4992" y="8182"/>
                  <a:pt x="4992" y="8182"/>
                  <a:pt x="4992" y="8182"/>
                </a:cubicBezTo>
                <a:cubicBezTo>
                  <a:pt x="5173" y="7964"/>
                  <a:pt x="5173" y="7964"/>
                  <a:pt x="5173" y="7964"/>
                </a:cubicBezTo>
                <a:cubicBezTo>
                  <a:pt x="5355" y="8182"/>
                  <a:pt x="5355" y="8182"/>
                  <a:pt x="5355" y="8182"/>
                </a:cubicBezTo>
                <a:cubicBezTo>
                  <a:pt x="5082" y="8509"/>
                  <a:pt x="5082" y="8509"/>
                  <a:pt x="5082" y="8509"/>
                </a:cubicBezTo>
                <a:cubicBezTo>
                  <a:pt x="4901" y="8727"/>
                  <a:pt x="4901" y="8727"/>
                  <a:pt x="4901" y="8727"/>
                </a:cubicBezTo>
                <a:cubicBezTo>
                  <a:pt x="4901" y="9055"/>
                  <a:pt x="4901" y="9055"/>
                  <a:pt x="4901" y="9055"/>
                </a:cubicBezTo>
                <a:cubicBezTo>
                  <a:pt x="4538" y="8945"/>
                  <a:pt x="4538" y="8945"/>
                  <a:pt x="4538" y="8945"/>
                </a:cubicBezTo>
                <a:cubicBezTo>
                  <a:pt x="4175" y="8509"/>
                  <a:pt x="4175" y="8509"/>
                  <a:pt x="4175" y="8509"/>
                </a:cubicBezTo>
                <a:cubicBezTo>
                  <a:pt x="3993" y="8400"/>
                  <a:pt x="3993" y="8400"/>
                  <a:pt x="3993" y="8400"/>
                </a:cubicBezTo>
                <a:cubicBezTo>
                  <a:pt x="3812" y="8291"/>
                  <a:pt x="3812" y="8291"/>
                  <a:pt x="3812" y="8291"/>
                </a:cubicBezTo>
                <a:cubicBezTo>
                  <a:pt x="3721" y="7964"/>
                  <a:pt x="3721" y="7964"/>
                  <a:pt x="3721" y="7964"/>
                </a:cubicBezTo>
                <a:cubicBezTo>
                  <a:pt x="3630" y="8073"/>
                  <a:pt x="3630" y="8073"/>
                  <a:pt x="3630" y="8073"/>
                </a:cubicBezTo>
                <a:cubicBezTo>
                  <a:pt x="3267" y="8182"/>
                  <a:pt x="3267" y="8182"/>
                  <a:pt x="3267" y="8182"/>
                </a:cubicBezTo>
                <a:cubicBezTo>
                  <a:pt x="3176" y="8291"/>
                  <a:pt x="3176" y="8291"/>
                  <a:pt x="3176" y="8291"/>
                </a:cubicBezTo>
                <a:cubicBezTo>
                  <a:pt x="3086" y="8073"/>
                  <a:pt x="3086" y="8073"/>
                  <a:pt x="3086" y="8073"/>
                </a:cubicBezTo>
                <a:cubicBezTo>
                  <a:pt x="3176" y="7855"/>
                  <a:pt x="3176" y="7855"/>
                  <a:pt x="3176" y="7855"/>
                </a:cubicBezTo>
                <a:cubicBezTo>
                  <a:pt x="2904" y="7855"/>
                  <a:pt x="2904" y="7855"/>
                  <a:pt x="2904" y="7855"/>
                </a:cubicBezTo>
                <a:cubicBezTo>
                  <a:pt x="2904" y="7855"/>
                  <a:pt x="2813" y="7964"/>
                  <a:pt x="2723" y="7964"/>
                </a:cubicBezTo>
                <a:cubicBezTo>
                  <a:pt x="2632" y="7964"/>
                  <a:pt x="2541" y="7964"/>
                  <a:pt x="2541" y="7964"/>
                </a:cubicBezTo>
                <a:cubicBezTo>
                  <a:pt x="2450" y="7855"/>
                  <a:pt x="2360" y="7745"/>
                  <a:pt x="2269" y="7745"/>
                </a:cubicBezTo>
                <a:cubicBezTo>
                  <a:pt x="2178" y="7636"/>
                  <a:pt x="2087" y="7527"/>
                  <a:pt x="2087" y="7527"/>
                </a:cubicBezTo>
                <a:cubicBezTo>
                  <a:pt x="1906" y="7636"/>
                  <a:pt x="1906" y="7636"/>
                  <a:pt x="1906" y="7636"/>
                </a:cubicBezTo>
                <a:cubicBezTo>
                  <a:pt x="1724" y="7855"/>
                  <a:pt x="1724" y="7855"/>
                  <a:pt x="1724" y="7855"/>
                </a:cubicBezTo>
                <a:cubicBezTo>
                  <a:pt x="1724" y="7745"/>
                  <a:pt x="1724" y="7745"/>
                  <a:pt x="1724" y="7745"/>
                </a:cubicBezTo>
                <a:cubicBezTo>
                  <a:pt x="1543" y="7636"/>
                  <a:pt x="1543" y="7636"/>
                  <a:pt x="1543" y="7636"/>
                </a:cubicBezTo>
                <a:cubicBezTo>
                  <a:pt x="1180" y="7636"/>
                  <a:pt x="1180" y="7636"/>
                  <a:pt x="1180" y="7636"/>
                </a:cubicBezTo>
                <a:cubicBezTo>
                  <a:pt x="1089" y="7636"/>
                  <a:pt x="1089" y="7636"/>
                  <a:pt x="1089" y="7636"/>
                </a:cubicBezTo>
                <a:cubicBezTo>
                  <a:pt x="1089" y="7636"/>
                  <a:pt x="1089" y="7636"/>
                  <a:pt x="908" y="7636"/>
                </a:cubicBezTo>
                <a:cubicBezTo>
                  <a:pt x="817" y="7527"/>
                  <a:pt x="817" y="7527"/>
                  <a:pt x="817" y="7527"/>
                </a:cubicBezTo>
                <a:cubicBezTo>
                  <a:pt x="545" y="7418"/>
                  <a:pt x="545" y="7418"/>
                  <a:pt x="545" y="7418"/>
                </a:cubicBezTo>
                <a:cubicBezTo>
                  <a:pt x="272" y="7309"/>
                  <a:pt x="272" y="7309"/>
                  <a:pt x="272" y="7309"/>
                </a:cubicBezTo>
                <a:cubicBezTo>
                  <a:pt x="272" y="7309"/>
                  <a:pt x="182" y="7309"/>
                  <a:pt x="182" y="7418"/>
                </a:cubicBezTo>
                <a:cubicBezTo>
                  <a:pt x="182" y="7636"/>
                  <a:pt x="0" y="7745"/>
                  <a:pt x="0" y="7855"/>
                </a:cubicBezTo>
                <a:cubicBezTo>
                  <a:pt x="91" y="7964"/>
                  <a:pt x="182" y="7964"/>
                  <a:pt x="272" y="8182"/>
                </a:cubicBezTo>
                <a:cubicBezTo>
                  <a:pt x="454" y="8291"/>
                  <a:pt x="454" y="8291"/>
                  <a:pt x="454" y="8291"/>
                </a:cubicBezTo>
                <a:cubicBezTo>
                  <a:pt x="726" y="8291"/>
                  <a:pt x="726" y="8291"/>
                  <a:pt x="726" y="8291"/>
                </a:cubicBezTo>
                <a:cubicBezTo>
                  <a:pt x="817" y="8182"/>
                  <a:pt x="817" y="8182"/>
                  <a:pt x="817" y="8182"/>
                </a:cubicBezTo>
                <a:cubicBezTo>
                  <a:pt x="1180" y="8291"/>
                  <a:pt x="1180" y="8291"/>
                  <a:pt x="1180" y="8291"/>
                </a:cubicBezTo>
                <a:cubicBezTo>
                  <a:pt x="1271" y="8509"/>
                  <a:pt x="1361" y="8727"/>
                  <a:pt x="1452" y="8618"/>
                </a:cubicBezTo>
                <a:cubicBezTo>
                  <a:pt x="1543" y="8509"/>
                  <a:pt x="1543" y="8509"/>
                  <a:pt x="1543" y="8509"/>
                </a:cubicBezTo>
                <a:cubicBezTo>
                  <a:pt x="1724" y="8618"/>
                  <a:pt x="1724" y="8618"/>
                  <a:pt x="1724" y="8618"/>
                </a:cubicBezTo>
                <a:cubicBezTo>
                  <a:pt x="1724" y="8618"/>
                  <a:pt x="1815" y="9055"/>
                  <a:pt x="1997" y="9055"/>
                </a:cubicBezTo>
                <a:cubicBezTo>
                  <a:pt x="2087" y="9164"/>
                  <a:pt x="2178" y="9164"/>
                  <a:pt x="2178" y="9164"/>
                </a:cubicBezTo>
                <a:cubicBezTo>
                  <a:pt x="2541" y="9382"/>
                  <a:pt x="2541" y="9382"/>
                  <a:pt x="2541" y="9382"/>
                </a:cubicBezTo>
                <a:cubicBezTo>
                  <a:pt x="2723" y="9382"/>
                  <a:pt x="2723" y="9382"/>
                  <a:pt x="2723" y="9382"/>
                </a:cubicBezTo>
                <a:cubicBezTo>
                  <a:pt x="2723" y="9382"/>
                  <a:pt x="2995" y="9273"/>
                  <a:pt x="2995" y="9382"/>
                </a:cubicBezTo>
                <a:cubicBezTo>
                  <a:pt x="2995" y="9491"/>
                  <a:pt x="3176" y="9600"/>
                  <a:pt x="3086" y="9709"/>
                </a:cubicBezTo>
                <a:cubicBezTo>
                  <a:pt x="3086" y="9709"/>
                  <a:pt x="3086" y="9818"/>
                  <a:pt x="3086" y="9927"/>
                </a:cubicBezTo>
                <a:cubicBezTo>
                  <a:pt x="3086" y="10036"/>
                  <a:pt x="3086" y="10145"/>
                  <a:pt x="3086" y="10145"/>
                </a:cubicBezTo>
                <a:cubicBezTo>
                  <a:pt x="2813" y="10473"/>
                  <a:pt x="2813" y="10473"/>
                  <a:pt x="2813" y="10473"/>
                </a:cubicBezTo>
                <a:cubicBezTo>
                  <a:pt x="2813" y="10691"/>
                  <a:pt x="2813" y="10691"/>
                  <a:pt x="2813" y="10691"/>
                </a:cubicBezTo>
                <a:cubicBezTo>
                  <a:pt x="2813" y="10691"/>
                  <a:pt x="2813" y="10909"/>
                  <a:pt x="2723" y="10909"/>
                </a:cubicBezTo>
                <a:cubicBezTo>
                  <a:pt x="2723" y="11018"/>
                  <a:pt x="2632" y="11345"/>
                  <a:pt x="2632" y="11345"/>
                </a:cubicBezTo>
                <a:cubicBezTo>
                  <a:pt x="2904" y="11127"/>
                  <a:pt x="2904" y="11127"/>
                  <a:pt x="2904" y="11127"/>
                </a:cubicBezTo>
                <a:cubicBezTo>
                  <a:pt x="2904" y="11127"/>
                  <a:pt x="2995" y="11127"/>
                  <a:pt x="2995" y="11236"/>
                </a:cubicBezTo>
                <a:cubicBezTo>
                  <a:pt x="2904" y="11455"/>
                  <a:pt x="2813" y="11564"/>
                  <a:pt x="2813" y="11564"/>
                </a:cubicBezTo>
                <a:cubicBezTo>
                  <a:pt x="2813" y="11564"/>
                  <a:pt x="2904" y="11891"/>
                  <a:pt x="2995" y="11782"/>
                </a:cubicBezTo>
                <a:cubicBezTo>
                  <a:pt x="3176" y="11673"/>
                  <a:pt x="3176" y="11673"/>
                  <a:pt x="3176" y="11673"/>
                </a:cubicBezTo>
                <a:cubicBezTo>
                  <a:pt x="3358" y="11564"/>
                  <a:pt x="3358" y="11564"/>
                  <a:pt x="3358" y="11564"/>
                </a:cubicBezTo>
                <a:cubicBezTo>
                  <a:pt x="3630" y="11455"/>
                  <a:pt x="3630" y="11455"/>
                  <a:pt x="3630" y="11455"/>
                </a:cubicBezTo>
                <a:cubicBezTo>
                  <a:pt x="3630" y="11455"/>
                  <a:pt x="3630" y="11455"/>
                  <a:pt x="3721" y="11345"/>
                </a:cubicBezTo>
                <a:cubicBezTo>
                  <a:pt x="3903" y="11345"/>
                  <a:pt x="4175" y="11345"/>
                  <a:pt x="4175" y="11345"/>
                </a:cubicBezTo>
                <a:cubicBezTo>
                  <a:pt x="4175" y="11345"/>
                  <a:pt x="4266" y="11673"/>
                  <a:pt x="4175" y="11673"/>
                </a:cubicBezTo>
                <a:cubicBezTo>
                  <a:pt x="4084" y="11673"/>
                  <a:pt x="3721" y="11564"/>
                  <a:pt x="3721" y="11564"/>
                </a:cubicBezTo>
                <a:cubicBezTo>
                  <a:pt x="3539" y="11673"/>
                  <a:pt x="3539" y="11673"/>
                  <a:pt x="3539" y="11673"/>
                </a:cubicBezTo>
                <a:cubicBezTo>
                  <a:pt x="3358" y="11782"/>
                  <a:pt x="3358" y="11782"/>
                  <a:pt x="3358" y="11782"/>
                </a:cubicBezTo>
                <a:cubicBezTo>
                  <a:pt x="3176" y="12000"/>
                  <a:pt x="3176" y="12000"/>
                  <a:pt x="3176" y="12000"/>
                </a:cubicBezTo>
                <a:cubicBezTo>
                  <a:pt x="3176" y="12000"/>
                  <a:pt x="2995" y="12327"/>
                  <a:pt x="3086" y="12327"/>
                </a:cubicBezTo>
                <a:cubicBezTo>
                  <a:pt x="3176" y="12436"/>
                  <a:pt x="2904" y="12545"/>
                  <a:pt x="2904" y="12545"/>
                </a:cubicBezTo>
                <a:cubicBezTo>
                  <a:pt x="2813" y="12545"/>
                  <a:pt x="2813" y="12545"/>
                  <a:pt x="2813" y="12545"/>
                </a:cubicBezTo>
                <a:cubicBezTo>
                  <a:pt x="2813" y="12655"/>
                  <a:pt x="2813" y="12655"/>
                  <a:pt x="2813" y="12655"/>
                </a:cubicBezTo>
                <a:cubicBezTo>
                  <a:pt x="2813" y="12655"/>
                  <a:pt x="2813" y="12655"/>
                  <a:pt x="2904" y="12764"/>
                </a:cubicBezTo>
                <a:cubicBezTo>
                  <a:pt x="2995" y="12764"/>
                  <a:pt x="3267" y="12764"/>
                  <a:pt x="3267" y="12764"/>
                </a:cubicBezTo>
                <a:cubicBezTo>
                  <a:pt x="3267" y="12764"/>
                  <a:pt x="3449" y="12655"/>
                  <a:pt x="3358" y="12764"/>
                </a:cubicBezTo>
                <a:cubicBezTo>
                  <a:pt x="3358" y="12873"/>
                  <a:pt x="3267" y="13200"/>
                  <a:pt x="3267" y="13200"/>
                </a:cubicBezTo>
                <a:cubicBezTo>
                  <a:pt x="3267" y="13200"/>
                  <a:pt x="3176" y="13309"/>
                  <a:pt x="2904" y="13309"/>
                </a:cubicBezTo>
                <a:cubicBezTo>
                  <a:pt x="2723" y="13418"/>
                  <a:pt x="2450" y="13527"/>
                  <a:pt x="2450" y="13527"/>
                </a:cubicBezTo>
                <a:cubicBezTo>
                  <a:pt x="2269" y="13855"/>
                  <a:pt x="2269" y="13855"/>
                  <a:pt x="2269" y="13855"/>
                </a:cubicBezTo>
                <a:cubicBezTo>
                  <a:pt x="2269" y="13855"/>
                  <a:pt x="2360" y="13964"/>
                  <a:pt x="2087" y="13964"/>
                </a:cubicBezTo>
                <a:cubicBezTo>
                  <a:pt x="1906" y="13964"/>
                  <a:pt x="1724" y="13964"/>
                  <a:pt x="1724" y="13964"/>
                </a:cubicBezTo>
                <a:cubicBezTo>
                  <a:pt x="1543" y="13964"/>
                  <a:pt x="1543" y="13964"/>
                  <a:pt x="1543" y="13964"/>
                </a:cubicBezTo>
                <a:cubicBezTo>
                  <a:pt x="1543" y="13964"/>
                  <a:pt x="1361" y="14073"/>
                  <a:pt x="1361" y="14073"/>
                </a:cubicBezTo>
                <a:cubicBezTo>
                  <a:pt x="1271" y="13964"/>
                  <a:pt x="1180" y="13855"/>
                  <a:pt x="1180" y="13855"/>
                </a:cubicBezTo>
                <a:cubicBezTo>
                  <a:pt x="1271" y="13418"/>
                  <a:pt x="1271" y="13418"/>
                  <a:pt x="1271" y="13418"/>
                </a:cubicBezTo>
                <a:cubicBezTo>
                  <a:pt x="1180" y="13309"/>
                  <a:pt x="1180" y="13309"/>
                  <a:pt x="1180" y="13309"/>
                </a:cubicBezTo>
                <a:cubicBezTo>
                  <a:pt x="1180" y="12982"/>
                  <a:pt x="1180" y="12982"/>
                  <a:pt x="1180" y="12982"/>
                </a:cubicBezTo>
                <a:cubicBezTo>
                  <a:pt x="1180" y="12982"/>
                  <a:pt x="908" y="13200"/>
                  <a:pt x="908" y="13309"/>
                </a:cubicBezTo>
                <a:cubicBezTo>
                  <a:pt x="817" y="13309"/>
                  <a:pt x="817" y="13527"/>
                  <a:pt x="817" y="13527"/>
                </a:cubicBezTo>
                <a:cubicBezTo>
                  <a:pt x="635" y="13855"/>
                  <a:pt x="635" y="13855"/>
                  <a:pt x="635" y="13855"/>
                </a:cubicBezTo>
                <a:cubicBezTo>
                  <a:pt x="545" y="13855"/>
                  <a:pt x="545" y="13855"/>
                  <a:pt x="545" y="13855"/>
                </a:cubicBezTo>
                <a:cubicBezTo>
                  <a:pt x="545" y="14291"/>
                  <a:pt x="545" y="14291"/>
                  <a:pt x="545" y="14291"/>
                </a:cubicBezTo>
                <a:cubicBezTo>
                  <a:pt x="454" y="14509"/>
                  <a:pt x="454" y="14509"/>
                  <a:pt x="454" y="14509"/>
                </a:cubicBezTo>
                <a:cubicBezTo>
                  <a:pt x="454" y="14509"/>
                  <a:pt x="363" y="14509"/>
                  <a:pt x="454" y="14618"/>
                </a:cubicBezTo>
                <a:cubicBezTo>
                  <a:pt x="545" y="14618"/>
                  <a:pt x="908" y="14836"/>
                  <a:pt x="908" y="14836"/>
                </a:cubicBezTo>
                <a:cubicBezTo>
                  <a:pt x="908" y="14836"/>
                  <a:pt x="998" y="14727"/>
                  <a:pt x="1180" y="14945"/>
                </a:cubicBezTo>
                <a:cubicBezTo>
                  <a:pt x="1271" y="15055"/>
                  <a:pt x="1452" y="15164"/>
                  <a:pt x="1452" y="15164"/>
                </a:cubicBezTo>
                <a:cubicBezTo>
                  <a:pt x="1543" y="15164"/>
                  <a:pt x="1543" y="15164"/>
                  <a:pt x="1543" y="15164"/>
                </a:cubicBezTo>
                <a:cubicBezTo>
                  <a:pt x="1815" y="15055"/>
                  <a:pt x="1815" y="15055"/>
                  <a:pt x="1815" y="15055"/>
                </a:cubicBezTo>
                <a:cubicBezTo>
                  <a:pt x="1997" y="15273"/>
                  <a:pt x="1997" y="15273"/>
                  <a:pt x="1997" y="15273"/>
                </a:cubicBezTo>
                <a:cubicBezTo>
                  <a:pt x="2450" y="15382"/>
                  <a:pt x="2450" y="15382"/>
                  <a:pt x="2450" y="15382"/>
                </a:cubicBezTo>
                <a:cubicBezTo>
                  <a:pt x="2450" y="15382"/>
                  <a:pt x="2541" y="15600"/>
                  <a:pt x="2541" y="15709"/>
                </a:cubicBezTo>
                <a:cubicBezTo>
                  <a:pt x="2632" y="15709"/>
                  <a:pt x="2813" y="16036"/>
                  <a:pt x="2813" y="16036"/>
                </a:cubicBezTo>
                <a:cubicBezTo>
                  <a:pt x="2813" y="16036"/>
                  <a:pt x="2813" y="15818"/>
                  <a:pt x="2995" y="15927"/>
                </a:cubicBezTo>
                <a:cubicBezTo>
                  <a:pt x="3267" y="15927"/>
                  <a:pt x="3358" y="15927"/>
                  <a:pt x="3358" y="15927"/>
                </a:cubicBezTo>
                <a:cubicBezTo>
                  <a:pt x="3358" y="15927"/>
                  <a:pt x="3539" y="15927"/>
                  <a:pt x="3630" y="16036"/>
                </a:cubicBezTo>
                <a:cubicBezTo>
                  <a:pt x="3721" y="16145"/>
                  <a:pt x="3993" y="16691"/>
                  <a:pt x="3993" y="16691"/>
                </a:cubicBezTo>
                <a:cubicBezTo>
                  <a:pt x="4175" y="17236"/>
                  <a:pt x="4175" y="17236"/>
                  <a:pt x="4175" y="17236"/>
                </a:cubicBezTo>
                <a:cubicBezTo>
                  <a:pt x="4356" y="17673"/>
                  <a:pt x="4356" y="17673"/>
                  <a:pt x="4356" y="17673"/>
                </a:cubicBezTo>
                <a:cubicBezTo>
                  <a:pt x="4356" y="17673"/>
                  <a:pt x="4356" y="17782"/>
                  <a:pt x="4538" y="17891"/>
                </a:cubicBezTo>
                <a:cubicBezTo>
                  <a:pt x="4719" y="18109"/>
                  <a:pt x="4810" y="18327"/>
                  <a:pt x="4810" y="18327"/>
                </a:cubicBezTo>
                <a:cubicBezTo>
                  <a:pt x="4810" y="18327"/>
                  <a:pt x="4810" y="18436"/>
                  <a:pt x="4901" y="18545"/>
                </a:cubicBezTo>
                <a:cubicBezTo>
                  <a:pt x="4992" y="18764"/>
                  <a:pt x="5173" y="18982"/>
                  <a:pt x="5173" y="18982"/>
                </a:cubicBezTo>
                <a:cubicBezTo>
                  <a:pt x="5173" y="18982"/>
                  <a:pt x="5173" y="19091"/>
                  <a:pt x="5264" y="19200"/>
                </a:cubicBezTo>
                <a:cubicBezTo>
                  <a:pt x="5445" y="19309"/>
                  <a:pt x="5627" y="19309"/>
                  <a:pt x="5718" y="19418"/>
                </a:cubicBezTo>
                <a:cubicBezTo>
                  <a:pt x="5899" y="19636"/>
                  <a:pt x="6081" y="19855"/>
                  <a:pt x="6081" y="19855"/>
                </a:cubicBezTo>
                <a:cubicBezTo>
                  <a:pt x="6081" y="19855"/>
                  <a:pt x="6534" y="20400"/>
                  <a:pt x="6716" y="20618"/>
                </a:cubicBezTo>
                <a:cubicBezTo>
                  <a:pt x="6897" y="20836"/>
                  <a:pt x="7079" y="21055"/>
                  <a:pt x="7170" y="21055"/>
                </a:cubicBezTo>
                <a:cubicBezTo>
                  <a:pt x="7261" y="21164"/>
                  <a:pt x="7714" y="21273"/>
                  <a:pt x="7714" y="21273"/>
                </a:cubicBezTo>
                <a:cubicBezTo>
                  <a:pt x="7714" y="21273"/>
                  <a:pt x="7987" y="21600"/>
                  <a:pt x="8077" y="21491"/>
                </a:cubicBezTo>
                <a:cubicBezTo>
                  <a:pt x="8259" y="21491"/>
                  <a:pt x="7896" y="21382"/>
                  <a:pt x="8440" y="21382"/>
                </a:cubicBezTo>
                <a:cubicBezTo>
                  <a:pt x="8985" y="21382"/>
                  <a:pt x="9348" y="21600"/>
                  <a:pt x="9348" y="21600"/>
                </a:cubicBezTo>
                <a:cubicBezTo>
                  <a:pt x="9711" y="21273"/>
                  <a:pt x="9711" y="21273"/>
                  <a:pt x="9711" y="21273"/>
                </a:cubicBezTo>
                <a:cubicBezTo>
                  <a:pt x="9711" y="21273"/>
                  <a:pt x="9620" y="21491"/>
                  <a:pt x="9711" y="21164"/>
                </a:cubicBezTo>
                <a:cubicBezTo>
                  <a:pt x="9802" y="20945"/>
                  <a:pt x="9892" y="20727"/>
                  <a:pt x="9892" y="20727"/>
                </a:cubicBezTo>
                <a:cubicBezTo>
                  <a:pt x="9892" y="20727"/>
                  <a:pt x="9802" y="20509"/>
                  <a:pt x="10074" y="20509"/>
                </a:cubicBezTo>
                <a:cubicBezTo>
                  <a:pt x="10255" y="20509"/>
                  <a:pt x="10800" y="20400"/>
                  <a:pt x="10891" y="20400"/>
                </a:cubicBezTo>
                <a:cubicBezTo>
                  <a:pt x="10982" y="20400"/>
                  <a:pt x="10982" y="20509"/>
                  <a:pt x="11072" y="20400"/>
                </a:cubicBezTo>
                <a:cubicBezTo>
                  <a:pt x="11072" y="20291"/>
                  <a:pt x="11889" y="20618"/>
                  <a:pt x="11889" y="20618"/>
                </a:cubicBezTo>
                <a:cubicBezTo>
                  <a:pt x="11980" y="20400"/>
                  <a:pt x="11980" y="20400"/>
                  <a:pt x="11980" y="20400"/>
                </a:cubicBezTo>
                <a:cubicBezTo>
                  <a:pt x="12161" y="20291"/>
                  <a:pt x="12161" y="20291"/>
                  <a:pt x="12161" y="20291"/>
                </a:cubicBezTo>
                <a:cubicBezTo>
                  <a:pt x="12343" y="20727"/>
                  <a:pt x="12343" y="20727"/>
                  <a:pt x="12343" y="20727"/>
                </a:cubicBezTo>
                <a:cubicBezTo>
                  <a:pt x="12706" y="20727"/>
                  <a:pt x="12706" y="20727"/>
                  <a:pt x="12706" y="20727"/>
                </a:cubicBezTo>
                <a:cubicBezTo>
                  <a:pt x="12706" y="20727"/>
                  <a:pt x="12978" y="20618"/>
                  <a:pt x="13160" y="20618"/>
                </a:cubicBezTo>
                <a:cubicBezTo>
                  <a:pt x="13250" y="20618"/>
                  <a:pt x="13613" y="20400"/>
                  <a:pt x="13613" y="20400"/>
                </a:cubicBezTo>
                <a:cubicBezTo>
                  <a:pt x="13613" y="20400"/>
                  <a:pt x="13704" y="20182"/>
                  <a:pt x="13795" y="20182"/>
                </a:cubicBezTo>
                <a:cubicBezTo>
                  <a:pt x="13886" y="20073"/>
                  <a:pt x="14158" y="20073"/>
                  <a:pt x="14249" y="20073"/>
                </a:cubicBezTo>
                <a:cubicBezTo>
                  <a:pt x="14430" y="20073"/>
                  <a:pt x="14703" y="19964"/>
                  <a:pt x="14703" y="19964"/>
                </a:cubicBezTo>
                <a:cubicBezTo>
                  <a:pt x="14884" y="19745"/>
                  <a:pt x="14884" y="19745"/>
                  <a:pt x="14884" y="19745"/>
                </a:cubicBezTo>
                <a:cubicBezTo>
                  <a:pt x="14884" y="19745"/>
                  <a:pt x="14975" y="19636"/>
                  <a:pt x="15156" y="19636"/>
                </a:cubicBezTo>
                <a:cubicBezTo>
                  <a:pt x="15247" y="19745"/>
                  <a:pt x="15610" y="19745"/>
                  <a:pt x="15610" y="19745"/>
                </a:cubicBezTo>
                <a:cubicBezTo>
                  <a:pt x="15882" y="19527"/>
                  <a:pt x="15882" y="19527"/>
                  <a:pt x="15882" y="19527"/>
                </a:cubicBezTo>
                <a:cubicBezTo>
                  <a:pt x="16155" y="19418"/>
                  <a:pt x="16155" y="19418"/>
                  <a:pt x="16155" y="19418"/>
                </a:cubicBezTo>
                <a:cubicBezTo>
                  <a:pt x="16155" y="19418"/>
                  <a:pt x="16155" y="19309"/>
                  <a:pt x="16245" y="19418"/>
                </a:cubicBezTo>
                <a:cubicBezTo>
                  <a:pt x="16336" y="19527"/>
                  <a:pt x="16518" y="19745"/>
                  <a:pt x="16518" y="19745"/>
                </a:cubicBezTo>
                <a:cubicBezTo>
                  <a:pt x="16881" y="19855"/>
                  <a:pt x="16881" y="19855"/>
                  <a:pt x="16881" y="19855"/>
                </a:cubicBezTo>
                <a:cubicBezTo>
                  <a:pt x="17153" y="19745"/>
                  <a:pt x="17153" y="19745"/>
                  <a:pt x="17153" y="19745"/>
                </a:cubicBezTo>
                <a:cubicBezTo>
                  <a:pt x="17334" y="19527"/>
                  <a:pt x="17334" y="19527"/>
                  <a:pt x="17334" y="19527"/>
                </a:cubicBezTo>
                <a:cubicBezTo>
                  <a:pt x="17334" y="19527"/>
                  <a:pt x="17334" y="19418"/>
                  <a:pt x="17607" y="19418"/>
                </a:cubicBezTo>
                <a:cubicBezTo>
                  <a:pt x="17879" y="19418"/>
                  <a:pt x="17970" y="19418"/>
                  <a:pt x="17970" y="19418"/>
                </a:cubicBezTo>
                <a:cubicBezTo>
                  <a:pt x="17970" y="19418"/>
                  <a:pt x="18242" y="19418"/>
                  <a:pt x="18242" y="19309"/>
                </a:cubicBezTo>
                <a:cubicBezTo>
                  <a:pt x="18242" y="19200"/>
                  <a:pt x="18242" y="18982"/>
                  <a:pt x="18333" y="18873"/>
                </a:cubicBezTo>
                <a:cubicBezTo>
                  <a:pt x="18333" y="18764"/>
                  <a:pt x="18696" y="18327"/>
                  <a:pt x="18696" y="18327"/>
                </a:cubicBezTo>
                <a:cubicBezTo>
                  <a:pt x="18877" y="18218"/>
                  <a:pt x="18877" y="18218"/>
                  <a:pt x="18877" y="18218"/>
                </a:cubicBezTo>
                <a:cubicBezTo>
                  <a:pt x="18787" y="17891"/>
                  <a:pt x="18787" y="17891"/>
                  <a:pt x="18787" y="17891"/>
                </a:cubicBezTo>
                <a:cubicBezTo>
                  <a:pt x="18877" y="17673"/>
                  <a:pt x="18877" y="17673"/>
                  <a:pt x="18877" y="17673"/>
                </a:cubicBezTo>
                <a:cubicBezTo>
                  <a:pt x="18877" y="17673"/>
                  <a:pt x="19150" y="17564"/>
                  <a:pt x="19059" y="17782"/>
                </a:cubicBezTo>
                <a:cubicBezTo>
                  <a:pt x="18968" y="18000"/>
                  <a:pt x="19059" y="18109"/>
                  <a:pt x="19059" y="18109"/>
                </a:cubicBezTo>
                <a:cubicBezTo>
                  <a:pt x="19059" y="18109"/>
                  <a:pt x="19150" y="18000"/>
                  <a:pt x="19240" y="18000"/>
                </a:cubicBezTo>
                <a:cubicBezTo>
                  <a:pt x="19422" y="18000"/>
                  <a:pt x="19422" y="17891"/>
                  <a:pt x="19513" y="17891"/>
                </a:cubicBezTo>
                <a:cubicBezTo>
                  <a:pt x="19694" y="18000"/>
                  <a:pt x="19785" y="17891"/>
                  <a:pt x="19785" y="17891"/>
                </a:cubicBezTo>
                <a:cubicBezTo>
                  <a:pt x="19785" y="17891"/>
                  <a:pt x="19694" y="17673"/>
                  <a:pt x="19785" y="17673"/>
                </a:cubicBezTo>
                <a:cubicBezTo>
                  <a:pt x="19876" y="17782"/>
                  <a:pt x="20057" y="17782"/>
                  <a:pt x="20057" y="17782"/>
                </a:cubicBezTo>
                <a:cubicBezTo>
                  <a:pt x="20057" y="17782"/>
                  <a:pt x="20148" y="17782"/>
                  <a:pt x="20148" y="17673"/>
                </a:cubicBezTo>
                <a:cubicBezTo>
                  <a:pt x="20148" y="17673"/>
                  <a:pt x="19876" y="17455"/>
                  <a:pt x="19966" y="17455"/>
                </a:cubicBezTo>
                <a:cubicBezTo>
                  <a:pt x="20057" y="17564"/>
                  <a:pt x="20239" y="17455"/>
                  <a:pt x="20239" y="17455"/>
                </a:cubicBezTo>
                <a:cubicBezTo>
                  <a:pt x="20239" y="17455"/>
                  <a:pt x="20511" y="17564"/>
                  <a:pt x="20239" y="17345"/>
                </a:cubicBezTo>
                <a:cubicBezTo>
                  <a:pt x="20057" y="17018"/>
                  <a:pt x="20329" y="17018"/>
                  <a:pt x="20329" y="17018"/>
                </a:cubicBezTo>
                <a:cubicBezTo>
                  <a:pt x="20329" y="17018"/>
                  <a:pt x="20602" y="17127"/>
                  <a:pt x="20511" y="17127"/>
                </a:cubicBezTo>
                <a:cubicBezTo>
                  <a:pt x="20420" y="17018"/>
                  <a:pt x="20057" y="16473"/>
                  <a:pt x="20057" y="16473"/>
                </a:cubicBezTo>
                <a:cubicBezTo>
                  <a:pt x="20057" y="16364"/>
                  <a:pt x="20057" y="16364"/>
                  <a:pt x="20057" y="16364"/>
                </a:cubicBezTo>
                <a:cubicBezTo>
                  <a:pt x="20057" y="16145"/>
                  <a:pt x="20057" y="16145"/>
                  <a:pt x="20057" y="16145"/>
                </a:cubicBezTo>
                <a:cubicBezTo>
                  <a:pt x="20057" y="16145"/>
                  <a:pt x="20239" y="16255"/>
                  <a:pt x="20329" y="16364"/>
                </a:cubicBezTo>
                <a:cubicBezTo>
                  <a:pt x="20329" y="16364"/>
                  <a:pt x="20329" y="16364"/>
                  <a:pt x="20420" y="16473"/>
                </a:cubicBezTo>
                <a:cubicBezTo>
                  <a:pt x="20602" y="16582"/>
                  <a:pt x="20511" y="16800"/>
                  <a:pt x="20602" y="16800"/>
                </a:cubicBezTo>
                <a:cubicBezTo>
                  <a:pt x="20692" y="16909"/>
                  <a:pt x="20965" y="16800"/>
                  <a:pt x="20965" y="16800"/>
                </a:cubicBezTo>
                <a:cubicBezTo>
                  <a:pt x="21146" y="16473"/>
                  <a:pt x="21146" y="16473"/>
                  <a:pt x="21146" y="16473"/>
                </a:cubicBezTo>
                <a:cubicBezTo>
                  <a:pt x="21146" y="16473"/>
                  <a:pt x="21509" y="16036"/>
                  <a:pt x="21418" y="16036"/>
                </a:cubicBezTo>
                <a:cubicBezTo>
                  <a:pt x="21328" y="15927"/>
                  <a:pt x="20874" y="16145"/>
                  <a:pt x="20874" y="16145"/>
                </a:cubicBezTo>
                <a:cubicBezTo>
                  <a:pt x="21055" y="15709"/>
                  <a:pt x="21055" y="15709"/>
                  <a:pt x="21055" y="15709"/>
                </a:cubicBezTo>
                <a:cubicBezTo>
                  <a:pt x="20783" y="15600"/>
                  <a:pt x="20783" y="15600"/>
                  <a:pt x="20783" y="15600"/>
                </a:cubicBezTo>
                <a:cubicBezTo>
                  <a:pt x="20692" y="15491"/>
                  <a:pt x="20692" y="15491"/>
                  <a:pt x="20692" y="15491"/>
                </a:cubicBezTo>
                <a:cubicBezTo>
                  <a:pt x="20692" y="15491"/>
                  <a:pt x="20965" y="15491"/>
                  <a:pt x="20965" y="15491"/>
                </a:cubicBezTo>
                <a:cubicBezTo>
                  <a:pt x="21055" y="15491"/>
                  <a:pt x="21237" y="15382"/>
                  <a:pt x="21237" y="15382"/>
                </a:cubicBezTo>
                <a:cubicBezTo>
                  <a:pt x="21237" y="15164"/>
                  <a:pt x="21237" y="15164"/>
                  <a:pt x="21237" y="15164"/>
                </a:cubicBezTo>
                <a:cubicBezTo>
                  <a:pt x="20965" y="14945"/>
                  <a:pt x="20965" y="14945"/>
                  <a:pt x="20965" y="14945"/>
                </a:cubicBezTo>
                <a:cubicBezTo>
                  <a:pt x="21055" y="14836"/>
                  <a:pt x="21055" y="14836"/>
                  <a:pt x="21055" y="14836"/>
                </a:cubicBezTo>
                <a:cubicBezTo>
                  <a:pt x="21146" y="14618"/>
                  <a:pt x="21146" y="14618"/>
                  <a:pt x="21146" y="14618"/>
                </a:cubicBezTo>
                <a:cubicBezTo>
                  <a:pt x="21328" y="14509"/>
                  <a:pt x="21328" y="14509"/>
                  <a:pt x="21328" y="14509"/>
                </a:cubicBezTo>
                <a:cubicBezTo>
                  <a:pt x="21600" y="13855"/>
                  <a:pt x="21600" y="13855"/>
                  <a:pt x="21600" y="13855"/>
                </a:cubicBezTo>
                <a:cubicBezTo>
                  <a:pt x="21509" y="13636"/>
                  <a:pt x="21509" y="13636"/>
                  <a:pt x="21509" y="13636"/>
                </a:cubicBezTo>
                <a:cubicBezTo>
                  <a:pt x="21328" y="13636"/>
                  <a:pt x="21328" y="13636"/>
                  <a:pt x="21328" y="13636"/>
                </a:cubicBezTo>
                <a:cubicBezTo>
                  <a:pt x="21328" y="13200"/>
                  <a:pt x="21328" y="13200"/>
                  <a:pt x="21328" y="13200"/>
                </a:cubicBezTo>
                <a:cubicBezTo>
                  <a:pt x="20965" y="12982"/>
                  <a:pt x="20965" y="12982"/>
                  <a:pt x="20965" y="12982"/>
                </a:cubicBezTo>
                <a:cubicBezTo>
                  <a:pt x="20965" y="12982"/>
                  <a:pt x="20692" y="12764"/>
                  <a:pt x="20692" y="12655"/>
                </a:cubicBezTo>
                <a:cubicBezTo>
                  <a:pt x="20692" y="12655"/>
                  <a:pt x="20692" y="12436"/>
                  <a:pt x="20602" y="12545"/>
                </a:cubicBezTo>
                <a:cubicBezTo>
                  <a:pt x="20511" y="12545"/>
                  <a:pt x="20420" y="12436"/>
                  <a:pt x="20420" y="12436"/>
                </a:cubicBezTo>
                <a:cubicBezTo>
                  <a:pt x="20420" y="12436"/>
                  <a:pt x="20420" y="12109"/>
                  <a:pt x="20420" y="12109"/>
                </a:cubicBezTo>
                <a:cubicBezTo>
                  <a:pt x="20420" y="12109"/>
                  <a:pt x="20602" y="12000"/>
                  <a:pt x="20602" y="11891"/>
                </a:cubicBezTo>
                <a:cubicBezTo>
                  <a:pt x="20692" y="11782"/>
                  <a:pt x="20602" y="11564"/>
                  <a:pt x="20602" y="11564"/>
                </a:cubicBezTo>
                <a:cubicBezTo>
                  <a:pt x="20511" y="11564"/>
                  <a:pt x="20329" y="11673"/>
                  <a:pt x="20329" y="11673"/>
                </a:cubicBezTo>
                <a:cubicBezTo>
                  <a:pt x="19785" y="11782"/>
                  <a:pt x="19785" y="11782"/>
                  <a:pt x="19785" y="11782"/>
                </a:cubicBezTo>
                <a:cubicBezTo>
                  <a:pt x="19603" y="11673"/>
                  <a:pt x="19603" y="11673"/>
                  <a:pt x="19603" y="11673"/>
                </a:cubicBezTo>
                <a:cubicBezTo>
                  <a:pt x="19603" y="11673"/>
                  <a:pt x="19694" y="11673"/>
                  <a:pt x="19694" y="11564"/>
                </a:cubicBezTo>
                <a:cubicBezTo>
                  <a:pt x="19785" y="11455"/>
                  <a:pt x="19785" y="11345"/>
                  <a:pt x="19876" y="11236"/>
                </a:cubicBezTo>
                <a:cubicBezTo>
                  <a:pt x="19966" y="11127"/>
                  <a:pt x="19966" y="11236"/>
                  <a:pt x="20057" y="11018"/>
                </a:cubicBezTo>
                <a:cubicBezTo>
                  <a:pt x="20239" y="10909"/>
                  <a:pt x="20420" y="10691"/>
                  <a:pt x="20420" y="10691"/>
                </a:cubicBezTo>
                <a:cubicBezTo>
                  <a:pt x="20420" y="10364"/>
                  <a:pt x="20420" y="10364"/>
                  <a:pt x="20420" y="10364"/>
                </a:cubicBezTo>
                <a:cubicBezTo>
                  <a:pt x="20329" y="10036"/>
                  <a:pt x="20329" y="10036"/>
                  <a:pt x="20329" y="10036"/>
                </a:cubicBezTo>
                <a:cubicBezTo>
                  <a:pt x="20329" y="10036"/>
                  <a:pt x="20239" y="9927"/>
                  <a:pt x="20148" y="9927"/>
                </a:cubicBezTo>
                <a:cubicBezTo>
                  <a:pt x="20057" y="9927"/>
                  <a:pt x="20148" y="10145"/>
                  <a:pt x="19966" y="9927"/>
                </a:cubicBezTo>
                <a:cubicBezTo>
                  <a:pt x="19876" y="9818"/>
                  <a:pt x="19876" y="9818"/>
                  <a:pt x="19785" y="9600"/>
                </a:cubicBezTo>
                <a:cubicBezTo>
                  <a:pt x="19694" y="9491"/>
                  <a:pt x="19694" y="9273"/>
                  <a:pt x="19694" y="9273"/>
                </a:cubicBezTo>
                <a:cubicBezTo>
                  <a:pt x="19694" y="9273"/>
                  <a:pt x="19513" y="9164"/>
                  <a:pt x="19603" y="9164"/>
                </a:cubicBezTo>
                <a:cubicBezTo>
                  <a:pt x="19785" y="9164"/>
                  <a:pt x="19876" y="9273"/>
                  <a:pt x="19966" y="9164"/>
                </a:cubicBezTo>
                <a:cubicBezTo>
                  <a:pt x="20057" y="9055"/>
                  <a:pt x="20057" y="9164"/>
                  <a:pt x="20057" y="9055"/>
                </a:cubicBezTo>
                <a:cubicBezTo>
                  <a:pt x="20057" y="8945"/>
                  <a:pt x="20148" y="8618"/>
                  <a:pt x="20148" y="8618"/>
                </a:cubicBezTo>
                <a:cubicBezTo>
                  <a:pt x="20148" y="8509"/>
                  <a:pt x="20148" y="8509"/>
                  <a:pt x="20329" y="8400"/>
                </a:cubicBezTo>
                <a:cubicBezTo>
                  <a:pt x="20602" y="8291"/>
                  <a:pt x="20511" y="8291"/>
                  <a:pt x="20692" y="8291"/>
                </a:cubicBezTo>
                <a:cubicBezTo>
                  <a:pt x="20783" y="8182"/>
                  <a:pt x="20874" y="8073"/>
                  <a:pt x="20783" y="8073"/>
                </a:cubicBezTo>
                <a:cubicBezTo>
                  <a:pt x="20783" y="7964"/>
                  <a:pt x="20602" y="7964"/>
                  <a:pt x="20602" y="7964"/>
                </a:cubicBezTo>
                <a:cubicBezTo>
                  <a:pt x="20511" y="7855"/>
                  <a:pt x="20329" y="8073"/>
                  <a:pt x="20329" y="8073"/>
                </a:cubicBezTo>
                <a:cubicBezTo>
                  <a:pt x="20329" y="8073"/>
                  <a:pt x="20148" y="8182"/>
                  <a:pt x="20057" y="8291"/>
                </a:cubicBezTo>
                <a:cubicBezTo>
                  <a:pt x="19966" y="8400"/>
                  <a:pt x="19876" y="8291"/>
                  <a:pt x="19785" y="8291"/>
                </a:cubicBezTo>
                <a:cubicBezTo>
                  <a:pt x="19694" y="8291"/>
                  <a:pt x="19694" y="8291"/>
                  <a:pt x="19694" y="8291"/>
                </a:cubicBezTo>
                <a:cubicBezTo>
                  <a:pt x="19694" y="8291"/>
                  <a:pt x="19513" y="8182"/>
                  <a:pt x="19422" y="8400"/>
                </a:cubicBezTo>
                <a:cubicBezTo>
                  <a:pt x="19422" y="8618"/>
                  <a:pt x="19240" y="8836"/>
                  <a:pt x="19240" y="8836"/>
                </a:cubicBezTo>
                <a:cubicBezTo>
                  <a:pt x="19240" y="8836"/>
                  <a:pt x="19150" y="8945"/>
                  <a:pt x="19150" y="8727"/>
                </a:cubicBezTo>
                <a:cubicBezTo>
                  <a:pt x="19150" y="8618"/>
                  <a:pt x="19059" y="8291"/>
                  <a:pt x="19059" y="8291"/>
                </a:cubicBezTo>
                <a:cubicBezTo>
                  <a:pt x="19059" y="8291"/>
                  <a:pt x="19059" y="8291"/>
                  <a:pt x="19059" y="8291"/>
                </a:cubicBezTo>
                <a:cubicBezTo>
                  <a:pt x="18968" y="8291"/>
                  <a:pt x="18696" y="8182"/>
                  <a:pt x="18696" y="8182"/>
                </a:cubicBezTo>
                <a:cubicBezTo>
                  <a:pt x="18696" y="8182"/>
                  <a:pt x="18787" y="8182"/>
                  <a:pt x="18787" y="7964"/>
                </a:cubicBezTo>
                <a:cubicBezTo>
                  <a:pt x="18696" y="7855"/>
                  <a:pt x="18696" y="7745"/>
                  <a:pt x="18696" y="7745"/>
                </a:cubicBezTo>
                <a:cubicBezTo>
                  <a:pt x="18787" y="7745"/>
                  <a:pt x="18877" y="7745"/>
                  <a:pt x="18877" y="7745"/>
                </a:cubicBezTo>
                <a:cubicBezTo>
                  <a:pt x="18968" y="7745"/>
                  <a:pt x="18968" y="7745"/>
                  <a:pt x="18968" y="7527"/>
                </a:cubicBezTo>
                <a:cubicBezTo>
                  <a:pt x="18968" y="7200"/>
                  <a:pt x="18877" y="7091"/>
                  <a:pt x="18877" y="7091"/>
                </a:cubicBezTo>
                <a:cubicBezTo>
                  <a:pt x="18877" y="7091"/>
                  <a:pt x="18787" y="6982"/>
                  <a:pt x="18787" y="6982"/>
                </a:cubicBezTo>
                <a:cubicBezTo>
                  <a:pt x="18787" y="6545"/>
                  <a:pt x="18787" y="6545"/>
                  <a:pt x="18787" y="6545"/>
                </a:cubicBezTo>
                <a:cubicBezTo>
                  <a:pt x="18787" y="6545"/>
                  <a:pt x="18787" y="6436"/>
                  <a:pt x="18696" y="6327"/>
                </a:cubicBezTo>
                <a:cubicBezTo>
                  <a:pt x="18605" y="6218"/>
                  <a:pt x="18605" y="6109"/>
                  <a:pt x="18514" y="6218"/>
                </a:cubicBezTo>
                <a:cubicBezTo>
                  <a:pt x="18514" y="6218"/>
                  <a:pt x="18424" y="6327"/>
                  <a:pt x="18333" y="6327"/>
                </a:cubicBezTo>
                <a:cubicBezTo>
                  <a:pt x="18242" y="6218"/>
                  <a:pt x="18061" y="6109"/>
                  <a:pt x="18061" y="6109"/>
                </a:cubicBezTo>
                <a:cubicBezTo>
                  <a:pt x="17697" y="5891"/>
                  <a:pt x="17697" y="5891"/>
                  <a:pt x="17697" y="5891"/>
                </a:cubicBezTo>
                <a:cubicBezTo>
                  <a:pt x="17697" y="5891"/>
                  <a:pt x="17697" y="5891"/>
                  <a:pt x="17607" y="6000"/>
                </a:cubicBezTo>
                <a:cubicBezTo>
                  <a:pt x="17607" y="6109"/>
                  <a:pt x="17516" y="6000"/>
                  <a:pt x="17516" y="6218"/>
                </a:cubicBezTo>
                <a:cubicBezTo>
                  <a:pt x="17607" y="6327"/>
                  <a:pt x="17607" y="6436"/>
                  <a:pt x="17607" y="6545"/>
                </a:cubicBezTo>
                <a:cubicBezTo>
                  <a:pt x="17516" y="6655"/>
                  <a:pt x="17516" y="6764"/>
                  <a:pt x="17516" y="6982"/>
                </a:cubicBezTo>
                <a:cubicBezTo>
                  <a:pt x="17425" y="7091"/>
                  <a:pt x="17334" y="7091"/>
                  <a:pt x="17334" y="7200"/>
                </a:cubicBezTo>
                <a:cubicBezTo>
                  <a:pt x="17334" y="7309"/>
                  <a:pt x="17425" y="7309"/>
                  <a:pt x="17425" y="7418"/>
                </a:cubicBezTo>
                <a:cubicBezTo>
                  <a:pt x="17425" y="7418"/>
                  <a:pt x="17334" y="7636"/>
                  <a:pt x="17244" y="7636"/>
                </a:cubicBezTo>
                <a:cubicBezTo>
                  <a:pt x="17244" y="7745"/>
                  <a:pt x="17153" y="7855"/>
                  <a:pt x="17062" y="7855"/>
                </a:cubicBezTo>
                <a:cubicBezTo>
                  <a:pt x="17062" y="7745"/>
                  <a:pt x="16971" y="7745"/>
                  <a:pt x="16881" y="7745"/>
                </a:cubicBezTo>
                <a:cubicBezTo>
                  <a:pt x="16790" y="7745"/>
                  <a:pt x="16699" y="7855"/>
                  <a:pt x="16699" y="7855"/>
                </a:cubicBezTo>
                <a:cubicBezTo>
                  <a:pt x="16699" y="7855"/>
                  <a:pt x="16608" y="7964"/>
                  <a:pt x="16518" y="7855"/>
                </a:cubicBezTo>
                <a:cubicBezTo>
                  <a:pt x="16336" y="7745"/>
                  <a:pt x="16245" y="7636"/>
                  <a:pt x="16245" y="7636"/>
                </a:cubicBezTo>
                <a:cubicBezTo>
                  <a:pt x="16245" y="7418"/>
                  <a:pt x="16245" y="7418"/>
                  <a:pt x="16245" y="7418"/>
                </a:cubicBezTo>
                <a:cubicBezTo>
                  <a:pt x="16245" y="7418"/>
                  <a:pt x="16608" y="7527"/>
                  <a:pt x="16155" y="7200"/>
                </a:cubicBezTo>
                <a:cubicBezTo>
                  <a:pt x="15792" y="6982"/>
                  <a:pt x="15792" y="6982"/>
                  <a:pt x="15792" y="6982"/>
                </a:cubicBezTo>
                <a:cubicBezTo>
                  <a:pt x="15792" y="6982"/>
                  <a:pt x="15792" y="7091"/>
                  <a:pt x="15701" y="7200"/>
                </a:cubicBezTo>
                <a:cubicBezTo>
                  <a:pt x="15610" y="7200"/>
                  <a:pt x="15610" y="7309"/>
                  <a:pt x="15610" y="7309"/>
                </a:cubicBezTo>
                <a:cubicBezTo>
                  <a:pt x="15519" y="7527"/>
                  <a:pt x="15519" y="7527"/>
                  <a:pt x="15519" y="7527"/>
                </a:cubicBezTo>
                <a:cubicBezTo>
                  <a:pt x="15429" y="7527"/>
                  <a:pt x="15429" y="7527"/>
                  <a:pt x="15429" y="7527"/>
                </a:cubicBezTo>
                <a:cubicBezTo>
                  <a:pt x="15247" y="7855"/>
                  <a:pt x="15247" y="7855"/>
                  <a:pt x="15247" y="7855"/>
                </a:cubicBezTo>
                <a:cubicBezTo>
                  <a:pt x="15247" y="7855"/>
                  <a:pt x="15156" y="7964"/>
                  <a:pt x="15066" y="7964"/>
                </a:cubicBezTo>
                <a:cubicBezTo>
                  <a:pt x="15066" y="7964"/>
                  <a:pt x="14975" y="7964"/>
                  <a:pt x="14975" y="7964"/>
                </a:cubicBezTo>
                <a:cubicBezTo>
                  <a:pt x="14884" y="7964"/>
                  <a:pt x="14793" y="7964"/>
                  <a:pt x="14793" y="7855"/>
                </a:cubicBezTo>
                <a:cubicBezTo>
                  <a:pt x="14703" y="7855"/>
                  <a:pt x="14703" y="7855"/>
                  <a:pt x="14703" y="7745"/>
                </a:cubicBezTo>
                <a:cubicBezTo>
                  <a:pt x="14703" y="7636"/>
                  <a:pt x="14703" y="7418"/>
                  <a:pt x="14612" y="7309"/>
                </a:cubicBezTo>
                <a:cubicBezTo>
                  <a:pt x="14612" y="7200"/>
                  <a:pt x="14612" y="7200"/>
                  <a:pt x="14521" y="6982"/>
                </a:cubicBezTo>
                <a:cubicBezTo>
                  <a:pt x="14430" y="6873"/>
                  <a:pt x="14339" y="6655"/>
                  <a:pt x="14339" y="6655"/>
                </a:cubicBezTo>
                <a:cubicBezTo>
                  <a:pt x="13886" y="6327"/>
                  <a:pt x="13886" y="6327"/>
                  <a:pt x="13886" y="6327"/>
                </a:cubicBezTo>
                <a:cubicBezTo>
                  <a:pt x="13886" y="6327"/>
                  <a:pt x="13976" y="6218"/>
                  <a:pt x="13795" y="6218"/>
                </a:cubicBezTo>
                <a:cubicBezTo>
                  <a:pt x="13704" y="6327"/>
                  <a:pt x="13523" y="6545"/>
                  <a:pt x="13523" y="6545"/>
                </a:cubicBezTo>
                <a:cubicBezTo>
                  <a:pt x="13523" y="6545"/>
                  <a:pt x="13523" y="6764"/>
                  <a:pt x="13523" y="6873"/>
                </a:cubicBezTo>
                <a:cubicBezTo>
                  <a:pt x="13523" y="6873"/>
                  <a:pt x="13432" y="6982"/>
                  <a:pt x="13432" y="7091"/>
                </a:cubicBezTo>
                <a:cubicBezTo>
                  <a:pt x="13523" y="7309"/>
                  <a:pt x="13613" y="7527"/>
                  <a:pt x="13523" y="7636"/>
                </a:cubicBezTo>
                <a:cubicBezTo>
                  <a:pt x="13523" y="7636"/>
                  <a:pt x="13432" y="7855"/>
                  <a:pt x="13432" y="8073"/>
                </a:cubicBezTo>
                <a:cubicBezTo>
                  <a:pt x="13432" y="8291"/>
                  <a:pt x="13523" y="8509"/>
                  <a:pt x="13432" y="8509"/>
                </a:cubicBezTo>
                <a:cubicBezTo>
                  <a:pt x="13341" y="8618"/>
                  <a:pt x="13341" y="8727"/>
                  <a:pt x="13341" y="8727"/>
                </a:cubicBezTo>
                <a:cubicBezTo>
                  <a:pt x="13250" y="8727"/>
                  <a:pt x="13250" y="8727"/>
                  <a:pt x="13250" y="8727"/>
                </a:cubicBezTo>
                <a:cubicBezTo>
                  <a:pt x="13250" y="8727"/>
                  <a:pt x="13250" y="8618"/>
                  <a:pt x="13341" y="8291"/>
                </a:cubicBezTo>
                <a:cubicBezTo>
                  <a:pt x="13341" y="7964"/>
                  <a:pt x="13250" y="7855"/>
                  <a:pt x="13250" y="7745"/>
                </a:cubicBezTo>
                <a:cubicBezTo>
                  <a:pt x="13160" y="7745"/>
                  <a:pt x="13160" y="7745"/>
                  <a:pt x="13160" y="7636"/>
                </a:cubicBezTo>
                <a:cubicBezTo>
                  <a:pt x="13160" y="7527"/>
                  <a:pt x="13160" y="7418"/>
                  <a:pt x="13160" y="7418"/>
                </a:cubicBezTo>
                <a:cubicBezTo>
                  <a:pt x="13160" y="7418"/>
                  <a:pt x="12978" y="7200"/>
                  <a:pt x="12978" y="7091"/>
                </a:cubicBezTo>
                <a:cubicBezTo>
                  <a:pt x="12978" y="6982"/>
                  <a:pt x="13069" y="6873"/>
                  <a:pt x="13069" y="6655"/>
                </a:cubicBezTo>
                <a:cubicBezTo>
                  <a:pt x="13069" y="6327"/>
                  <a:pt x="13160" y="6327"/>
                  <a:pt x="13069" y="6218"/>
                </a:cubicBezTo>
                <a:cubicBezTo>
                  <a:pt x="12978" y="6109"/>
                  <a:pt x="13069" y="6000"/>
                  <a:pt x="12978" y="5891"/>
                </a:cubicBezTo>
                <a:cubicBezTo>
                  <a:pt x="12887" y="5891"/>
                  <a:pt x="12887" y="6000"/>
                  <a:pt x="12797" y="5891"/>
                </a:cubicBezTo>
                <a:cubicBezTo>
                  <a:pt x="12797" y="5891"/>
                  <a:pt x="12797" y="6000"/>
                  <a:pt x="12797" y="6000"/>
                </a:cubicBezTo>
                <a:cubicBezTo>
                  <a:pt x="12887" y="5782"/>
                  <a:pt x="12887" y="5782"/>
                  <a:pt x="12887" y="5782"/>
                </a:cubicBezTo>
                <a:cubicBezTo>
                  <a:pt x="12887" y="5782"/>
                  <a:pt x="12978" y="5345"/>
                  <a:pt x="12887" y="5564"/>
                </a:cubicBezTo>
                <a:cubicBezTo>
                  <a:pt x="12797" y="5673"/>
                  <a:pt x="12524" y="5782"/>
                  <a:pt x="12524" y="5673"/>
                </a:cubicBezTo>
                <a:cubicBezTo>
                  <a:pt x="12615" y="5564"/>
                  <a:pt x="12524" y="5455"/>
                  <a:pt x="12524" y="5455"/>
                </a:cubicBezTo>
                <a:cubicBezTo>
                  <a:pt x="12524" y="5455"/>
                  <a:pt x="12161" y="5455"/>
                  <a:pt x="12161" y="5455"/>
                </a:cubicBezTo>
                <a:cubicBezTo>
                  <a:pt x="12161" y="5455"/>
                  <a:pt x="12161" y="5345"/>
                  <a:pt x="12161" y="5564"/>
                </a:cubicBezTo>
                <a:cubicBezTo>
                  <a:pt x="12161" y="5673"/>
                  <a:pt x="12252" y="5891"/>
                  <a:pt x="12071" y="5891"/>
                </a:cubicBezTo>
                <a:cubicBezTo>
                  <a:pt x="11889" y="6000"/>
                  <a:pt x="11798" y="6000"/>
                  <a:pt x="11798" y="6000"/>
                </a:cubicBezTo>
                <a:cubicBezTo>
                  <a:pt x="11798" y="5891"/>
                  <a:pt x="11617" y="5782"/>
                  <a:pt x="11617" y="5782"/>
                </a:cubicBezTo>
                <a:cubicBezTo>
                  <a:pt x="11617" y="5782"/>
                  <a:pt x="11526" y="5782"/>
                  <a:pt x="11435" y="5782"/>
                </a:cubicBezTo>
                <a:cubicBezTo>
                  <a:pt x="11435" y="5891"/>
                  <a:pt x="11254" y="5891"/>
                  <a:pt x="11254" y="5891"/>
                </a:cubicBezTo>
                <a:cubicBezTo>
                  <a:pt x="11254" y="6109"/>
                  <a:pt x="11254" y="6109"/>
                  <a:pt x="11254" y="6109"/>
                </a:cubicBezTo>
                <a:cubicBezTo>
                  <a:pt x="11254" y="6218"/>
                  <a:pt x="11254" y="6218"/>
                  <a:pt x="11254" y="6218"/>
                </a:cubicBezTo>
                <a:cubicBezTo>
                  <a:pt x="11254" y="6218"/>
                  <a:pt x="11163" y="6218"/>
                  <a:pt x="11163" y="6218"/>
                </a:cubicBezTo>
                <a:cubicBezTo>
                  <a:pt x="11072" y="6327"/>
                  <a:pt x="10982" y="6327"/>
                  <a:pt x="11072" y="6436"/>
                </a:cubicBezTo>
                <a:cubicBezTo>
                  <a:pt x="11072" y="6436"/>
                  <a:pt x="11072" y="6436"/>
                  <a:pt x="11072" y="6655"/>
                </a:cubicBezTo>
                <a:cubicBezTo>
                  <a:pt x="11072" y="6764"/>
                  <a:pt x="11072" y="6764"/>
                  <a:pt x="11072" y="6873"/>
                </a:cubicBezTo>
                <a:cubicBezTo>
                  <a:pt x="10982" y="6982"/>
                  <a:pt x="10982" y="7091"/>
                  <a:pt x="10891" y="7200"/>
                </a:cubicBezTo>
                <a:cubicBezTo>
                  <a:pt x="10891" y="7200"/>
                  <a:pt x="10800" y="7309"/>
                  <a:pt x="10800" y="7309"/>
                </a:cubicBezTo>
                <a:cubicBezTo>
                  <a:pt x="10709" y="7418"/>
                  <a:pt x="10709" y="7418"/>
                  <a:pt x="10618" y="7418"/>
                </a:cubicBezTo>
                <a:cubicBezTo>
                  <a:pt x="10528" y="7418"/>
                  <a:pt x="10528" y="7527"/>
                  <a:pt x="10528" y="7418"/>
                </a:cubicBezTo>
                <a:cubicBezTo>
                  <a:pt x="10528" y="7200"/>
                  <a:pt x="10528" y="7091"/>
                  <a:pt x="10528" y="6873"/>
                </a:cubicBezTo>
                <a:cubicBezTo>
                  <a:pt x="10528" y="6764"/>
                  <a:pt x="10618" y="6764"/>
                  <a:pt x="10437" y="6545"/>
                </a:cubicBezTo>
                <a:cubicBezTo>
                  <a:pt x="10346" y="6327"/>
                  <a:pt x="10255" y="6327"/>
                  <a:pt x="10255" y="6218"/>
                </a:cubicBezTo>
                <a:cubicBezTo>
                  <a:pt x="10255" y="6218"/>
                  <a:pt x="10255" y="6109"/>
                  <a:pt x="10255" y="6000"/>
                </a:cubicBezTo>
                <a:cubicBezTo>
                  <a:pt x="10255" y="5891"/>
                  <a:pt x="10255" y="6109"/>
                  <a:pt x="10255" y="5673"/>
                </a:cubicBezTo>
                <a:cubicBezTo>
                  <a:pt x="10346" y="5345"/>
                  <a:pt x="10255" y="5236"/>
                  <a:pt x="10255" y="5236"/>
                </a:cubicBezTo>
                <a:cubicBezTo>
                  <a:pt x="10255" y="5236"/>
                  <a:pt x="10346" y="4691"/>
                  <a:pt x="10346" y="4691"/>
                </a:cubicBezTo>
                <a:cubicBezTo>
                  <a:pt x="10255" y="4691"/>
                  <a:pt x="9983" y="4691"/>
                  <a:pt x="9892" y="4691"/>
                </a:cubicBezTo>
                <a:cubicBezTo>
                  <a:pt x="9802" y="4691"/>
                  <a:pt x="9802" y="4691"/>
                  <a:pt x="9711" y="4691"/>
                </a:cubicBezTo>
                <a:cubicBezTo>
                  <a:pt x="9711" y="4800"/>
                  <a:pt x="9620" y="4691"/>
                  <a:pt x="9620" y="4909"/>
                </a:cubicBezTo>
                <a:cubicBezTo>
                  <a:pt x="9529" y="5127"/>
                  <a:pt x="9439" y="5127"/>
                  <a:pt x="9439" y="5345"/>
                </a:cubicBezTo>
                <a:cubicBezTo>
                  <a:pt x="9439" y="5455"/>
                  <a:pt x="9439" y="5673"/>
                  <a:pt x="9439" y="5673"/>
                </a:cubicBezTo>
                <a:cubicBezTo>
                  <a:pt x="9439" y="5782"/>
                  <a:pt x="9348" y="5891"/>
                  <a:pt x="9348" y="5891"/>
                </a:cubicBezTo>
                <a:cubicBezTo>
                  <a:pt x="9348" y="5891"/>
                  <a:pt x="9348" y="6000"/>
                  <a:pt x="9348" y="6218"/>
                </a:cubicBezTo>
                <a:cubicBezTo>
                  <a:pt x="9257" y="6436"/>
                  <a:pt x="9257" y="6545"/>
                  <a:pt x="9257" y="6655"/>
                </a:cubicBezTo>
                <a:cubicBezTo>
                  <a:pt x="9257" y="6655"/>
                  <a:pt x="9257" y="6655"/>
                  <a:pt x="9166" y="6764"/>
                </a:cubicBezTo>
                <a:cubicBezTo>
                  <a:pt x="9076" y="6873"/>
                  <a:pt x="8894" y="7200"/>
                  <a:pt x="8803" y="7200"/>
                </a:cubicBezTo>
                <a:cubicBezTo>
                  <a:pt x="8803" y="7200"/>
                  <a:pt x="8803" y="7200"/>
                  <a:pt x="8713" y="7309"/>
                </a:cubicBezTo>
                <a:cubicBezTo>
                  <a:pt x="8713" y="7309"/>
                  <a:pt x="8531" y="7636"/>
                  <a:pt x="8440" y="7636"/>
                </a:cubicBezTo>
                <a:cubicBezTo>
                  <a:pt x="8350" y="7745"/>
                  <a:pt x="8440" y="7745"/>
                  <a:pt x="8350" y="7745"/>
                </a:cubicBezTo>
                <a:cubicBezTo>
                  <a:pt x="8350" y="7636"/>
                  <a:pt x="8259" y="7636"/>
                  <a:pt x="8259" y="7527"/>
                </a:cubicBezTo>
                <a:cubicBezTo>
                  <a:pt x="8259" y="7309"/>
                  <a:pt x="8259" y="7309"/>
                  <a:pt x="8350" y="7091"/>
                </a:cubicBezTo>
                <a:cubicBezTo>
                  <a:pt x="8350" y="6982"/>
                  <a:pt x="8440" y="6764"/>
                  <a:pt x="8440" y="6764"/>
                </a:cubicBezTo>
                <a:cubicBezTo>
                  <a:pt x="8440" y="6764"/>
                  <a:pt x="8531" y="6655"/>
                  <a:pt x="8440" y="6655"/>
                </a:cubicBezTo>
                <a:cubicBezTo>
                  <a:pt x="8350" y="6655"/>
                  <a:pt x="8259" y="6655"/>
                  <a:pt x="8168" y="6655"/>
                </a:cubicBezTo>
                <a:cubicBezTo>
                  <a:pt x="7987" y="6655"/>
                  <a:pt x="7805" y="6764"/>
                  <a:pt x="7714" y="6873"/>
                </a:cubicBezTo>
                <a:cubicBezTo>
                  <a:pt x="7624" y="6873"/>
                  <a:pt x="7624" y="6982"/>
                  <a:pt x="7442" y="7200"/>
                </a:cubicBezTo>
                <a:cubicBezTo>
                  <a:pt x="7261" y="7309"/>
                  <a:pt x="7261" y="7309"/>
                  <a:pt x="7261" y="7309"/>
                </a:cubicBezTo>
                <a:cubicBezTo>
                  <a:pt x="7170" y="7527"/>
                  <a:pt x="7170" y="7527"/>
                  <a:pt x="7170" y="7527"/>
                </a:cubicBezTo>
                <a:cubicBezTo>
                  <a:pt x="7170" y="7636"/>
                  <a:pt x="7170" y="7636"/>
                  <a:pt x="7170" y="7636"/>
                </a:cubicBezTo>
                <a:cubicBezTo>
                  <a:pt x="7170" y="7636"/>
                  <a:pt x="7170" y="7418"/>
                  <a:pt x="7170" y="7418"/>
                </a:cubicBezTo>
                <a:cubicBezTo>
                  <a:pt x="7170" y="7418"/>
                  <a:pt x="7079" y="7418"/>
                  <a:pt x="7079" y="7527"/>
                </a:cubicBezTo>
                <a:cubicBezTo>
                  <a:pt x="7079" y="7527"/>
                  <a:pt x="6988" y="7636"/>
                  <a:pt x="6988" y="7636"/>
                </a:cubicBezTo>
                <a:cubicBezTo>
                  <a:pt x="6897" y="7745"/>
                  <a:pt x="6897" y="7855"/>
                  <a:pt x="6897" y="7964"/>
                </a:cubicBezTo>
                <a:cubicBezTo>
                  <a:pt x="6807" y="8073"/>
                  <a:pt x="6807" y="8291"/>
                  <a:pt x="6716" y="8291"/>
                </a:cubicBezTo>
                <a:cubicBezTo>
                  <a:pt x="6716" y="8291"/>
                  <a:pt x="6716" y="8400"/>
                  <a:pt x="6716" y="8400"/>
                </a:cubicBezTo>
                <a:cubicBezTo>
                  <a:pt x="6625" y="8400"/>
                  <a:pt x="6534" y="8509"/>
                  <a:pt x="6534" y="8509"/>
                </a:cubicBezTo>
                <a:cubicBezTo>
                  <a:pt x="6534" y="8618"/>
                  <a:pt x="6444" y="8400"/>
                  <a:pt x="6444" y="8182"/>
                </a:cubicBezTo>
                <a:cubicBezTo>
                  <a:pt x="6534" y="8073"/>
                  <a:pt x="6534" y="8073"/>
                  <a:pt x="6534" y="7964"/>
                </a:cubicBezTo>
                <a:cubicBezTo>
                  <a:pt x="6625" y="7964"/>
                  <a:pt x="6625" y="7745"/>
                  <a:pt x="6716" y="7745"/>
                </a:cubicBezTo>
                <a:cubicBezTo>
                  <a:pt x="6716" y="7745"/>
                  <a:pt x="6716" y="7855"/>
                  <a:pt x="6716" y="7636"/>
                </a:cubicBezTo>
                <a:cubicBezTo>
                  <a:pt x="6807" y="7418"/>
                  <a:pt x="6807" y="7309"/>
                  <a:pt x="6807" y="7309"/>
                </a:cubicBezTo>
                <a:cubicBezTo>
                  <a:pt x="6807" y="7309"/>
                  <a:pt x="6807" y="7309"/>
                  <a:pt x="6807" y="7200"/>
                </a:cubicBezTo>
                <a:cubicBezTo>
                  <a:pt x="6716" y="7091"/>
                  <a:pt x="6716" y="7200"/>
                  <a:pt x="6716" y="7091"/>
                </a:cubicBezTo>
                <a:cubicBezTo>
                  <a:pt x="6807" y="6982"/>
                  <a:pt x="6807" y="6873"/>
                  <a:pt x="6807" y="6764"/>
                </a:cubicBezTo>
                <a:cubicBezTo>
                  <a:pt x="6897" y="6764"/>
                  <a:pt x="6897" y="6655"/>
                  <a:pt x="6897" y="6655"/>
                </a:cubicBezTo>
                <a:cubicBezTo>
                  <a:pt x="6897" y="6655"/>
                  <a:pt x="6897" y="6655"/>
                  <a:pt x="6897" y="6545"/>
                </a:cubicBezTo>
                <a:cubicBezTo>
                  <a:pt x="6897" y="6545"/>
                  <a:pt x="6807" y="6436"/>
                  <a:pt x="6807" y="6436"/>
                </a:cubicBezTo>
                <a:cubicBezTo>
                  <a:pt x="6807" y="6436"/>
                  <a:pt x="6807" y="6327"/>
                  <a:pt x="6807" y="6327"/>
                </a:cubicBezTo>
                <a:cubicBezTo>
                  <a:pt x="6807" y="6327"/>
                  <a:pt x="6897" y="6218"/>
                  <a:pt x="6897" y="6109"/>
                </a:cubicBezTo>
                <a:cubicBezTo>
                  <a:pt x="6807" y="6109"/>
                  <a:pt x="6807" y="6000"/>
                  <a:pt x="6716" y="5891"/>
                </a:cubicBezTo>
                <a:cubicBezTo>
                  <a:pt x="6625" y="5891"/>
                  <a:pt x="6625" y="5891"/>
                  <a:pt x="6625" y="5782"/>
                </a:cubicBezTo>
                <a:cubicBezTo>
                  <a:pt x="6625" y="5782"/>
                  <a:pt x="6444" y="5673"/>
                  <a:pt x="6444" y="5673"/>
                </a:cubicBezTo>
                <a:cubicBezTo>
                  <a:pt x="6444" y="5673"/>
                  <a:pt x="6534" y="5455"/>
                  <a:pt x="6534" y="5455"/>
                </a:cubicBezTo>
                <a:cubicBezTo>
                  <a:pt x="6534" y="5455"/>
                  <a:pt x="6534" y="5345"/>
                  <a:pt x="6625" y="5345"/>
                </a:cubicBezTo>
                <a:cubicBezTo>
                  <a:pt x="6625" y="5455"/>
                  <a:pt x="6625" y="5564"/>
                  <a:pt x="6625" y="5564"/>
                </a:cubicBezTo>
                <a:cubicBezTo>
                  <a:pt x="6625" y="5673"/>
                  <a:pt x="6897" y="5782"/>
                  <a:pt x="6897" y="5782"/>
                </a:cubicBezTo>
                <a:cubicBezTo>
                  <a:pt x="6897" y="5782"/>
                  <a:pt x="7079" y="5673"/>
                  <a:pt x="7079" y="5673"/>
                </a:cubicBezTo>
                <a:cubicBezTo>
                  <a:pt x="7170" y="5673"/>
                  <a:pt x="7170" y="5455"/>
                  <a:pt x="7170" y="5455"/>
                </a:cubicBezTo>
                <a:cubicBezTo>
                  <a:pt x="7170" y="5455"/>
                  <a:pt x="7079" y="5455"/>
                  <a:pt x="7170" y="5345"/>
                </a:cubicBezTo>
                <a:cubicBezTo>
                  <a:pt x="7261" y="5345"/>
                  <a:pt x="7442" y="5236"/>
                  <a:pt x="7442" y="5236"/>
                </a:cubicBezTo>
                <a:cubicBezTo>
                  <a:pt x="7442" y="5127"/>
                  <a:pt x="7533" y="5127"/>
                  <a:pt x="7533" y="5127"/>
                </a:cubicBezTo>
                <a:cubicBezTo>
                  <a:pt x="7533" y="5127"/>
                  <a:pt x="7624" y="5018"/>
                  <a:pt x="7624" y="5018"/>
                </a:cubicBezTo>
                <a:cubicBezTo>
                  <a:pt x="7624" y="4909"/>
                  <a:pt x="7714" y="4909"/>
                  <a:pt x="7624" y="4800"/>
                </a:cubicBezTo>
                <a:cubicBezTo>
                  <a:pt x="7624" y="4800"/>
                  <a:pt x="7624" y="4691"/>
                  <a:pt x="7624" y="4582"/>
                </a:cubicBezTo>
                <a:cubicBezTo>
                  <a:pt x="7624" y="4582"/>
                  <a:pt x="7805" y="4691"/>
                  <a:pt x="7624" y="4473"/>
                </a:cubicBezTo>
                <a:cubicBezTo>
                  <a:pt x="7442" y="4364"/>
                  <a:pt x="7261" y="4255"/>
                  <a:pt x="7351" y="4255"/>
                </a:cubicBezTo>
                <a:cubicBezTo>
                  <a:pt x="7442" y="4255"/>
                  <a:pt x="7533" y="4255"/>
                  <a:pt x="7533" y="4255"/>
                </a:cubicBezTo>
                <a:cubicBezTo>
                  <a:pt x="7624" y="4255"/>
                  <a:pt x="7714" y="4364"/>
                  <a:pt x="7714" y="4255"/>
                </a:cubicBezTo>
                <a:cubicBezTo>
                  <a:pt x="7805" y="4255"/>
                  <a:pt x="7805" y="4255"/>
                  <a:pt x="7805" y="4145"/>
                </a:cubicBezTo>
                <a:cubicBezTo>
                  <a:pt x="7714" y="4036"/>
                  <a:pt x="7714" y="4036"/>
                  <a:pt x="7714" y="4036"/>
                </a:cubicBezTo>
                <a:cubicBezTo>
                  <a:pt x="7624" y="3927"/>
                  <a:pt x="7624" y="3927"/>
                  <a:pt x="7533" y="3927"/>
                </a:cubicBezTo>
                <a:cubicBezTo>
                  <a:pt x="7533" y="3927"/>
                  <a:pt x="7442" y="4036"/>
                  <a:pt x="7533" y="3818"/>
                </a:cubicBezTo>
                <a:cubicBezTo>
                  <a:pt x="7533" y="3600"/>
                  <a:pt x="7533" y="3600"/>
                  <a:pt x="7533" y="3491"/>
                </a:cubicBezTo>
                <a:cubicBezTo>
                  <a:pt x="7533" y="3491"/>
                  <a:pt x="7714" y="3491"/>
                  <a:pt x="7533" y="3491"/>
                </a:cubicBezTo>
                <a:cubicBezTo>
                  <a:pt x="7442" y="3382"/>
                  <a:pt x="7442" y="3382"/>
                  <a:pt x="7442" y="3382"/>
                </a:cubicBezTo>
                <a:cubicBezTo>
                  <a:pt x="7351" y="3382"/>
                  <a:pt x="7442" y="3382"/>
                  <a:pt x="7261" y="3382"/>
                </a:cubicBezTo>
                <a:cubicBezTo>
                  <a:pt x="7170" y="3382"/>
                  <a:pt x="7261" y="3164"/>
                  <a:pt x="7261" y="3164"/>
                </a:cubicBezTo>
                <a:cubicBezTo>
                  <a:pt x="7261" y="3055"/>
                  <a:pt x="7351" y="2618"/>
                  <a:pt x="7351" y="2618"/>
                </a:cubicBezTo>
                <a:cubicBezTo>
                  <a:pt x="7261" y="2509"/>
                  <a:pt x="7261" y="2509"/>
                  <a:pt x="7261" y="2509"/>
                </a:cubicBezTo>
                <a:cubicBezTo>
                  <a:pt x="7261" y="2509"/>
                  <a:pt x="7170" y="2291"/>
                  <a:pt x="7170" y="2291"/>
                </a:cubicBezTo>
                <a:cubicBezTo>
                  <a:pt x="7170" y="2182"/>
                  <a:pt x="7170" y="2073"/>
                  <a:pt x="7079" y="2073"/>
                </a:cubicBezTo>
                <a:cubicBezTo>
                  <a:pt x="7079" y="2073"/>
                  <a:pt x="6988" y="1964"/>
                  <a:pt x="6988" y="1964"/>
                </a:cubicBezTo>
                <a:cubicBezTo>
                  <a:pt x="6988" y="1964"/>
                  <a:pt x="6897" y="1964"/>
                  <a:pt x="6897" y="1855"/>
                </a:cubicBezTo>
                <a:cubicBezTo>
                  <a:pt x="6897" y="1745"/>
                  <a:pt x="6897" y="1636"/>
                  <a:pt x="6897" y="1636"/>
                </a:cubicBezTo>
                <a:cubicBezTo>
                  <a:pt x="6897" y="1527"/>
                  <a:pt x="6897" y="1418"/>
                  <a:pt x="6897" y="1418"/>
                </a:cubicBezTo>
                <a:cubicBezTo>
                  <a:pt x="6716" y="873"/>
                  <a:pt x="6716" y="873"/>
                  <a:pt x="6716" y="873"/>
                </a:cubicBezTo>
                <a:cubicBezTo>
                  <a:pt x="6716" y="764"/>
                  <a:pt x="6716" y="764"/>
                  <a:pt x="6716" y="764"/>
                </a:cubicBezTo>
                <a:cubicBezTo>
                  <a:pt x="6625" y="545"/>
                  <a:pt x="6625" y="545"/>
                  <a:pt x="6625" y="545"/>
                </a:cubicBezTo>
                <a:cubicBezTo>
                  <a:pt x="6534" y="545"/>
                  <a:pt x="6534" y="545"/>
                  <a:pt x="6534" y="545"/>
                </a:cubicBezTo>
                <a:cubicBezTo>
                  <a:pt x="6534" y="327"/>
                  <a:pt x="6534" y="327"/>
                  <a:pt x="6534" y="327"/>
                </a:cubicBezTo>
                <a:cubicBezTo>
                  <a:pt x="6534" y="327"/>
                  <a:pt x="6444" y="327"/>
                  <a:pt x="6444" y="436"/>
                </a:cubicBezTo>
                <a:cubicBezTo>
                  <a:pt x="6444" y="436"/>
                  <a:pt x="6444" y="545"/>
                  <a:pt x="6353" y="545"/>
                </a:cubicBezTo>
                <a:cubicBezTo>
                  <a:pt x="6262" y="545"/>
                  <a:pt x="6171" y="436"/>
                  <a:pt x="6171" y="436"/>
                </a:cubicBezTo>
                <a:cubicBezTo>
                  <a:pt x="6171" y="436"/>
                  <a:pt x="6171" y="327"/>
                  <a:pt x="6171" y="218"/>
                </a:cubicBezTo>
                <a:cubicBezTo>
                  <a:pt x="6081" y="218"/>
                  <a:pt x="5808" y="0"/>
                  <a:pt x="5808" y="0"/>
                </a:cubicBezTo>
                <a:cubicBezTo>
                  <a:pt x="5808" y="0"/>
                  <a:pt x="5808" y="0"/>
                  <a:pt x="5808" y="109"/>
                </a:cubicBezTo>
                <a:cubicBezTo>
                  <a:pt x="5808" y="109"/>
                  <a:pt x="5718" y="218"/>
                  <a:pt x="5718" y="109"/>
                </a:cubicBezTo>
                <a:cubicBezTo>
                  <a:pt x="5627" y="109"/>
                  <a:pt x="5445" y="0"/>
                  <a:pt x="5445" y="0"/>
                </a:cubicBezTo>
                <a:cubicBezTo>
                  <a:pt x="5445" y="0"/>
                  <a:pt x="5445" y="109"/>
                  <a:pt x="5445" y="109"/>
                </a:cubicBezTo>
                <a:cubicBezTo>
                  <a:pt x="5445" y="218"/>
                  <a:pt x="5536" y="327"/>
                  <a:pt x="5536" y="327"/>
                </a:cubicBezTo>
                <a:cubicBezTo>
                  <a:pt x="5445" y="327"/>
                  <a:pt x="5355" y="327"/>
                  <a:pt x="5355" y="327"/>
                </a:cubicBezTo>
                <a:cubicBezTo>
                  <a:pt x="5355" y="327"/>
                  <a:pt x="5355" y="327"/>
                  <a:pt x="5264" y="327"/>
                </a:cubicBezTo>
                <a:cubicBezTo>
                  <a:pt x="5264" y="218"/>
                  <a:pt x="5173" y="218"/>
                  <a:pt x="5173" y="218"/>
                </a:cubicBezTo>
                <a:cubicBezTo>
                  <a:pt x="5173" y="327"/>
                  <a:pt x="5082" y="327"/>
                  <a:pt x="5082" y="545"/>
                </a:cubicBezTo>
                <a:cubicBezTo>
                  <a:pt x="5173" y="655"/>
                  <a:pt x="5082" y="655"/>
                  <a:pt x="5173" y="764"/>
                </a:cubicBezTo>
                <a:cubicBezTo>
                  <a:pt x="5264" y="764"/>
                  <a:pt x="5264" y="764"/>
                  <a:pt x="5355" y="873"/>
                </a:cubicBezTo>
                <a:cubicBezTo>
                  <a:pt x="5445" y="873"/>
                  <a:pt x="5445" y="873"/>
                  <a:pt x="5536" y="873"/>
                </a:cubicBezTo>
                <a:cubicBezTo>
                  <a:pt x="5536" y="873"/>
                  <a:pt x="5627" y="873"/>
                  <a:pt x="5718" y="873"/>
                </a:cubicBezTo>
                <a:cubicBezTo>
                  <a:pt x="5718" y="873"/>
                  <a:pt x="5808" y="764"/>
                  <a:pt x="5808" y="764"/>
                </a:cubicBezTo>
                <a:cubicBezTo>
                  <a:pt x="5808" y="764"/>
                  <a:pt x="5808" y="873"/>
                  <a:pt x="5808" y="873"/>
                </a:cubicBezTo>
                <a:cubicBezTo>
                  <a:pt x="5808" y="873"/>
                  <a:pt x="5718" y="873"/>
                  <a:pt x="5808" y="982"/>
                </a:cubicBezTo>
                <a:cubicBezTo>
                  <a:pt x="5808" y="982"/>
                  <a:pt x="5808" y="982"/>
                  <a:pt x="5808" y="982"/>
                </a:cubicBezTo>
                <a:cubicBezTo>
                  <a:pt x="5899" y="1091"/>
                  <a:pt x="5899" y="1091"/>
                  <a:pt x="5899" y="1091"/>
                </a:cubicBezTo>
                <a:cubicBezTo>
                  <a:pt x="5899" y="1091"/>
                  <a:pt x="5899" y="1091"/>
                  <a:pt x="5899" y="1091"/>
                </a:cubicBezTo>
                <a:cubicBezTo>
                  <a:pt x="5899" y="1091"/>
                  <a:pt x="5899" y="1200"/>
                  <a:pt x="5899" y="1200"/>
                </a:cubicBezTo>
                <a:cubicBezTo>
                  <a:pt x="5899" y="1309"/>
                  <a:pt x="5899" y="1309"/>
                  <a:pt x="5990" y="1309"/>
                </a:cubicBezTo>
                <a:cubicBezTo>
                  <a:pt x="6081" y="1418"/>
                  <a:pt x="6081" y="1309"/>
                  <a:pt x="6081" y="1309"/>
                </a:cubicBezTo>
                <a:cubicBezTo>
                  <a:pt x="6081" y="1309"/>
                  <a:pt x="6262" y="1527"/>
                  <a:pt x="6171" y="1527"/>
                </a:cubicBezTo>
                <a:cubicBezTo>
                  <a:pt x="6171" y="1527"/>
                  <a:pt x="6081" y="1418"/>
                  <a:pt x="6171" y="1527"/>
                </a:cubicBezTo>
                <a:cubicBezTo>
                  <a:pt x="6262" y="1636"/>
                  <a:pt x="6353" y="1636"/>
                  <a:pt x="6353" y="1636"/>
                </a:cubicBezTo>
                <a:cubicBezTo>
                  <a:pt x="6353" y="1636"/>
                  <a:pt x="6262" y="1745"/>
                  <a:pt x="6081" y="1636"/>
                </a:cubicBezTo>
                <a:cubicBezTo>
                  <a:pt x="5990" y="1636"/>
                  <a:pt x="5990" y="1636"/>
                  <a:pt x="5990" y="1636"/>
                </a:cubicBezTo>
                <a:cubicBezTo>
                  <a:pt x="5990" y="1636"/>
                  <a:pt x="5899" y="1527"/>
                  <a:pt x="5899" y="1527"/>
                </a:cubicBezTo>
                <a:cubicBezTo>
                  <a:pt x="5808" y="1418"/>
                  <a:pt x="5808" y="1309"/>
                  <a:pt x="5808" y="1309"/>
                </a:cubicBezTo>
                <a:cubicBezTo>
                  <a:pt x="5808" y="1309"/>
                  <a:pt x="5718" y="1200"/>
                  <a:pt x="5627" y="1200"/>
                </a:cubicBezTo>
                <a:cubicBezTo>
                  <a:pt x="5536" y="1091"/>
                  <a:pt x="5445" y="1200"/>
                  <a:pt x="5355" y="1200"/>
                </a:cubicBezTo>
                <a:cubicBezTo>
                  <a:pt x="5355" y="1200"/>
                  <a:pt x="5264" y="1309"/>
                  <a:pt x="5173" y="1309"/>
                </a:cubicBezTo>
                <a:cubicBezTo>
                  <a:pt x="5173" y="1309"/>
                  <a:pt x="5173" y="1418"/>
                  <a:pt x="5173" y="1527"/>
                </a:cubicBezTo>
                <a:cubicBezTo>
                  <a:pt x="5264" y="1636"/>
                  <a:pt x="5445" y="2073"/>
                  <a:pt x="5445" y="2073"/>
                </a:cubicBezTo>
                <a:cubicBezTo>
                  <a:pt x="5445" y="2073"/>
                  <a:pt x="5627" y="2291"/>
                  <a:pt x="5627" y="2291"/>
                </a:cubicBezTo>
                <a:cubicBezTo>
                  <a:pt x="5627" y="2291"/>
                  <a:pt x="5718" y="2509"/>
                  <a:pt x="5718" y="2509"/>
                </a:cubicBezTo>
                <a:cubicBezTo>
                  <a:pt x="5718" y="2509"/>
                  <a:pt x="5718" y="2509"/>
                  <a:pt x="5808" y="2618"/>
                </a:cubicBezTo>
                <a:cubicBezTo>
                  <a:pt x="5899" y="2618"/>
                  <a:pt x="5808" y="2618"/>
                  <a:pt x="5808" y="2618"/>
                </a:cubicBezTo>
                <a:cubicBezTo>
                  <a:pt x="5808" y="2727"/>
                  <a:pt x="5718" y="2836"/>
                  <a:pt x="5718" y="2945"/>
                </a:cubicBezTo>
                <a:cubicBezTo>
                  <a:pt x="5718" y="2945"/>
                  <a:pt x="5718" y="2836"/>
                  <a:pt x="5718" y="2945"/>
                </a:cubicBezTo>
                <a:cubicBezTo>
                  <a:pt x="5718" y="3164"/>
                  <a:pt x="5718" y="3382"/>
                  <a:pt x="5718" y="3382"/>
                </a:cubicBezTo>
                <a:cubicBezTo>
                  <a:pt x="5627" y="3600"/>
                  <a:pt x="5627" y="3600"/>
                  <a:pt x="5627" y="3600"/>
                </a:cubicBezTo>
                <a:cubicBezTo>
                  <a:pt x="5536" y="3709"/>
                  <a:pt x="5536" y="3709"/>
                  <a:pt x="5536" y="3709"/>
                </a:cubicBezTo>
                <a:cubicBezTo>
                  <a:pt x="5536" y="3709"/>
                  <a:pt x="5536" y="3709"/>
                  <a:pt x="5536" y="3709"/>
                </a:cubicBezTo>
                <a:cubicBezTo>
                  <a:pt x="5445" y="3709"/>
                  <a:pt x="5536" y="3600"/>
                  <a:pt x="5536" y="3600"/>
                </a:cubicBezTo>
                <a:cubicBezTo>
                  <a:pt x="5536" y="3491"/>
                  <a:pt x="5536" y="3491"/>
                  <a:pt x="5536" y="3491"/>
                </a:cubicBezTo>
                <a:cubicBezTo>
                  <a:pt x="5627" y="3273"/>
                  <a:pt x="5627" y="3273"/>
                  <a:pt x="5627" y="3273"/>
                </a:cubicBezTo>
                <a:cubicBezTo>
                  <a:pt x="5627" y="3273"/>
                  <a:pt x="5536" y="3164"/>
                  <a:pt x="5445" y="3164"/>
                </a:cubicBezTo>
                <a:cubicBezTo>
                  <a:pt x="5445" y="3055"/>
                  <a:pt x="5445" y="3164"/>
                  <a:pt x="5355" y="3164"/>
                </a:cubicBezTo>
                <a:cubicBezTo>
                  <a:pt x="5355" y="3164"/>
                  <a:pt x="5264" y="3382"/>
                  <a:pt x="5264" y="3382"/>
                </a:cubicBezTo>
                <a:cubicBezTo>
                  <a:pt x="5264" y="3382"/>
                  <a:pt x="5173" y="3382"/>
                  <a:pt x="5264" y="3273"/>
                </a:cubicBezTo>
                <a:cubicBezTo>
                  <a:pt x="5264" y="3273"/>
                  <a:pt x="5264" y="3055"/>
                  <a:pt x="5355" y="3055"/>
                </a:cubicBezTo>
                <a:cubicBezTo>
                  <a:pt x="5355" y="3055"/>
                  <a:pt x="5355" y="3055"/>
                  <a:pt x="5355" y="3055"/>
                </a:cubicBezTo>
                <a:cubicBezTo>
                  <a:pt x="5355" y="2945"/>
                  <a:pt x="5445" y="2945"/>
                  <a:pt x="5445" y="2836"/>
                </a:cubicBezTo>
                <a:cubicBezTo>
                  <a:pt x="5445" y="2727"/>
                  <a:pt x="5445" y="2727"/>
                  <a:pt x="5445" y="2618"/>
                </a:cubicBezTo>
                <a:cubicBezTo>
                  <a:pt x="5355" y="2618"/>
                  <a:pt x="5355" y="2509"/>
                  <a:pt x="5355" y="2400"/>
                </a:cubicBezTo>
                <a:cubicBezTo>
                  <a:pt x="5264" y="2400"/>
                  <a:pt x="5173" y="2509"/>
                  <a:pt x="5173" y="2509"/>
                </a:cubicBezTo>
                <a:cubicBezTo>
                  <a:pt x="5173" y="2618"/>
                  <a:pt x="5173" y="2618"/>
                  <a:pt x="5173" y="2618"/>
                </a:cubicBezTo>
                <a:cubicBezTo>
                  <a:pt x="5082" y="2727"/>
                  <a:pt x="5082" y="2727"/>
                  <a:pt x="4992" y="2836"/>
                </a:cubicBezTo>
                <a:cubicBezTo>
                  <a:pt x="4901" y="2945"/>
                  <a:pt x="4901" y="2945"/>
                  <a:pt x="4901" y="2945"/>
                </a:cubicBezTo>
                <a:cubicBezTo>
                  <a:pt x="4901" y="2945"/>
                  <a:pt x="4992" y="2727"/>
                  <a:pt x="4992" y="2727"/>
                </a:cubicBezTo>
                <a:cubicBezTo>
                  <a:pt x="4992" y="2727"/>
                  <a:pt x="5082" y="2618"/>
                  <a:pt x="4992" y="2618"/>
                </a:cubicBezTo>
                <a:cubicBezTo>
                  <a:pt x="4992" y="2618"/>
                  <a:pt x="4992" y="2618"/>
                  <a:pt x="4992" y="2509"/>
                </a:cubicBezTo>
                <a:cubicBezTo>
                  <a:pt x="4992" y="2509"/>
                  <a:pt x="4992" y="2400"/>
                  <a:pt x="4992" y="2400"/>
                </a:cubicBezTo>
                <a:cubicBezTo>
                  <a:pt x="4992" y="2400"/>
                  <a:pt x="5082" y="2400"/>
                  <a:pt x="4992" y="2400"/>
                </a:cubicBezTo>
                <a:cubicBezTo>
                  <a:pt x="4901" y="2400"/>
                  <a:pt x="4901" y="2400"/>
                  <a:pt x="4901" y="2400"/>
                </a:cubicBezTo>
                <a:cubicBezTo>
                  <a:pt x="4901" y="2400"/>
                  <a:pt x="4810" y="2400"/>
                  <a:pt x="4810" y="2400"/>
                </a:cubicBezTo>
                <a:cubicBezTo>
                  <a:pt x="4810" y="2291"/>
                  <a:pt x="4901" y="2291"/>
                  <a:pt x="4901" y="2291"/>
                </a:cubicBezTo>
                <a:cubicBezTo>
                  <a:pt x="4901" y="2182"/>
                  <a:pt x="4992" y="2073"/>
                  <a:pt x="4992" y="2073"/>
                </a:cubicBezTo>
                <a:cubicBezTo>
                  <a:pt x="4992" y="2073"/>
                  <a:pt x="4901" y="1964"/>
                  <a:pt x="4901" y="1964"/>
                </a:cubicBezTo>
                <a:cubicBezTo>
                  <a:pt x="4810" y="1855"/>
                  <a:pt x="4810" y="1745"/>
                  <a:pt x="4810" y="1745"/>
                </a:cubicBezTo>
                <a:cubicBezTo>
                  <a:pt x="4810" y="1745"/>
                  <a:pt x="4810" y="1964"/>
                  <a:pt x="4810" y="1636"/>
                </a:cubicBezTo>
                <a:cubicBezTo>
                  <a:pt x="4719" y="1309"/>
                  <a:pt x="4719" y="1309"/>
                  <a:pt x="4719" y="1309"/>
                </a:cubicBezTo>
                <a:cubicBezTo>
                  <a:pt x="4629" y="1200"/>
                  <a:pt x="4629" y="1200"/>
                  <a:pt x="4629" y="1200"/>
                </a:cubicBezTo>
                <a:cubicBezTo>
                  <a:pt x="4629" y="1200"/>
                  <a:pt x="4629" y="1091"/>
                  <a:pt x="4538" y="1091"/>
                </a:cubicBezTo>
                <a:cubicBezTo>
                  <a:pt x="4538" y="982"/>
                  <a:pt x="4356" y="873"/>
                  <a:pt x="4356" y="873"/>
                </a:cubicBezTo>
                <a:cubicBezTo>
                  <a:pt x="4356" y="764"/>
                  <a:pt x="4356" y="764"/>
                  <a:pt x="4356" y="764"/>
                </a:cubicBezTo>
                <a:cubicBezTo>
                  <a:pt x="4356" y="764"/>
                  <a:pt x="4356" y="655"/>
                  <a:pt x="4356" y="655"/>
                </a:cubicBezTo>
                <a:cubicBezTo>
                  <a:pt x="4266" y="655"/>
                  <a:pt x="4175" y="545"/>
                  <a:pt x="4175" y="655"/>
                </a:cubicBezTo>
                <a:cubicBezTo>
                  <a:pt x="4175" y="764"/>
                  <a:pt x="4175" y="764"/>
                  <a:pt x="4175" y="873"/>
                </a:cubicBezTo>
                <a:cubicBezTo>
                  <a:pt x="4084" y="873"/>
                  <a:pt x="3903" y="873"/>
                  <a:pt x="3903" y="873"/>
                </a:cubicBezTo>
                <a:cubicBezTo>
                  <a:pt x="3903" y="873"/>
                  <a:pt x="3903" y="982"/>
                  <a:pt x="3903" y="982"/>
                </a:cubicBezTo>
                <a:cubicBezTo>
                  <a:pt x="3721" y="1091"/>
                  <a:pt x="3721" y="1091"/>
                  <a:pt x="3721" y="1091"/>
                </a:cubicBezTo>
                <a:cubicBezTo>
                  <a:pt x="3721" y="1091"/>
                  <a:pt x="3721" y="982"/>
                  <a:pt x="3721" y="1091"/>
                </a:cubicBezTo>
                <a:cubicBezTo>
                  <a:pt x="3812" y="1200"/>
                  <a:pt x="3812" y="1309"/>
                  <a:pt x="3812" y="1418"/>
                </a:cubicBezTo>
                <a:cubicBezTo>
                  <a:pt x="3812" y="1418"/>
                  <a:pt x="3993" y="1527"/>
                  <a:pt x="3903" y="1527"/>
                </a:cubicBezTo>
                <a:cubicBezTo>
                  <a:pt x="3903" y="1527"/>
                  <a:pt x="3721" y="1527"/>
                  <a:pt x="3721" y="1527"/>
                </a:cubicBezTo>
                <a:cubicBezTo>
                  <a:pt x="3721" y="1527"/>
                  <a:pt x="3630" y="1418"/>
                  <a:pt x="3630" y="1309"/>
                </a:cubicBezTo>
                <a:cubicBezTo>
                  <a:pt x="3630" y="1309"/>
                  <a:pt x="3539" y="1200"/>
                  <a:pt x="3449" y="1200"/>
                </a:cubicBezTo>
                <a:cubicBezTo>
                  <a:pt x="3449" y="1200"/>
                  <a:pt x="3358" y="1200"/>
                  <a:pt x="3267" y="1309"/>
                </a:cubicBezTo>
                <a:cubicBezTo>
                  <a:pt x="3267" y="1418"/>
                  <a:pt x="3267" y="1309"/>
                  <a:pt x="3267" y="1527"/>
                </a:cubicBezTo>
                <a:cubicBezTo>
                  <a:pt x="3267" y="1745"/>
                  <a:pt x="3267" y="1964"/>
                  <a:pt x="3267" y="1964"/>
                </a:cubicBezTo>
                <a:cubicBezTo>
                  <a:pt x="3267" y="1964"/>
                  <a:pt x="3358" y="2073"/>
                  <a:pt x="3449" y="2182"/>
                </a:cubicBezTo>
                <a:cubicBezTo>
                  <a:pt x="3449" y="2182"/>
                  <a:pt x="3539" y="2509"/>
                  <a:pt x="3539" y="2509"/>
                </a:cubicBezTo>
                <a:cubicBezTo>
                  <a:pt x="3539" y="2618"/>
                  <a:pt x="3630" y="2727"/>
                  <a:pt x="3630" y="2727"/>
                </a:cubicBezTo>
                <a:cubicBezTo>
                  <a:pt x="3630" y="2727"/>
                  <a:pt x="3176" y="2509"/>
                  <a:pt x="3176" y="2400"/>
                </a:cubicBezTo>
                <a:cubicBezTo>
                  <a:pt x="3176" y="2291"/>
                  <a:pt x="3176" y="2073"/>
                  <a:pt x="3086" y="2073"/>
                </a:cubicBezTo>
                <a:cubicBezTo>
                  <a:pt x="3086" y="2073"/>
                  <a:pt x="3086" y="1964"/>
                  <a:pt x="2995" y="2073"/>
                </a:cubicBezTo>
                <a:cubicBezTo>
                  <a:pt x="2904" y="2073"/>
                  <a:pt x="2904" y="2073"/>
                  <a:pt x="2813" y="2073"/>
                </a:cubicBezTo>
                <a:cubicBezTo>
                  <a:pt x="2813" y="2182"/>
                  <a:pt x="2813" y="2291"/>
                  <a:pt x="2813" y="2291"/>
                </a:cubicBezTo>
                <a:cubicBezTo>
                  <a:pt x="2813" y="2291"/>
                  <a:pt x="2813" y="2400"/>
                  <a:pt x="2813" y="2509"/>
                </a:cubicBezTo>
                <a:cubicBezTo>
                  <a:pt x="2904" y="2727"/>
                  <a:pt x="2904" y="2727"/>
                  <a:pt x="2904" y="2836"/>
                </a:cubicBezTo>
                <a:cubicBezTo>
                  <a:pt x="2995" y="2945"/>
                  <a:pt x="3086" y="2945"/>
                  <a:pt x="3086" y="3055"/>
                </a:cubicBezTo>
                <a:cubicBezTo>
                  <a:pt x="3086" y="3055"/>
                  <a:pt x="3176" y="3164"/>
                  <a:pt x="3176" y="3164"/>
                </a:cubicBezTo>
                <a:cubicBezTo>
                  <a:pt x="3176" y="3164"/>
                  <a:pt x="3086" y="3382"/>
                  <a:pt x="3086" y="3382"/>
                </a:cubicBezTo>
                <a:cubicBezTo>
                  <a:pt x="3086" y="3491"/>
                  <a:pt x="2995" y="3600"/>
                  <a:pt x="2995" y="3600"/>
                </a:cubicBezTo>
                <a:cubicBezTo>
                  <a:pt x="2995" y="3600"/>
                  <a:pt x="3176" y="3709"/>
                  <a:pt x="3176" y="3709"/>
                </a:cubicBezTo>
                <a:cubicBezTo>
                  <a:pt x="3176" y="3709"/>
                  <a:pt x="3267" y="3818"/>
                  <a:pt x="3176" y="3927"/>
                </a:cubicBezTo>
                <a:cubicBezTo>
                  <a:pt x="3086" y="3927"/>
                  <a:pt x="3086" y="3927"/>
                  <a:pt x="2995" y="3927"/>
                </a:cubicBezTo>
                <a:cubicBezTo>
                  <a:pt x="2995" y="3818"/>
                  <a:pt x="2904" y="3927"/>
                  <a:pt x="2904" y="3709"/>
                </a:cubicBezTo>
                <a:cubicBezTo>
                  <a:pt x="2995" y="3600"/>
                  <a:pt x="2995" y="3491"/>
                  <a:pt x="2995" y="3491"/>
                </a:cubicBezTo>
                <a:cubicBezTo>
                  <a:pt x="2904" y="3491"/>
                  <a:pt x="2813" y="3273"/>
                  <a:pt x="2813" y="3273"/>
                </a:cubicBezTo>
                <a:cubicBezTo>
                  <a:pt x="2813" y="3273"/>
                  <a:pt x="2995" y="3600"/>
                  <a:pt x="2723" y="3055"/>
                </a:cubicBezTo>
                <a:cubicBezTo>
                  <a:pt x="2541" y="2618"/>
                  <a:pt x="2541" y="2618"/>
                  <a:pt x="2541" y="2618"/>
                </a:cubicBezTo>
                <a:cubicBezTo>
                  <a:pt x="2541" y="2400"/>
                  <a:pt x="2541" y="2400"/>
                  <a:pt x="2541" y="2400"/>
                </a:cubicBezTo>
                <a:cubicBezTo>
                  <a:pt x="2541" y="2400"/>
                  <a:pt x="2450" y="2400"/>
                  <a:pt x="2450" y="2400"/>
                </a:cubicBezTo>
                <a:cubicBezTo>
                  <a:pt x="2450" y="2400"/>
                  <a:pt x="2360" y="2291"/>
                  <a:pt x="2360" y="2291"/>
                </a:cubicBezTo>
                <a:cubicBezTo>
                  <a:pt x="2360" y="2291"/>
                  <a:pt x="2178" y="2291"/>
                  <a:pt x="2178" y="2291"/>
                </a:cubicBezTo>
                <a:cubicBezTo>
                  <a:pt x="2178" y="2400"/>
                  <a:pt x="2178" y="2400"/>
                  <a:pt x="2178" y="2509"/>
                </a:cubicBezTo>
                <a:cubicBezTo>
                  <a:pt x="2087" y="2509"/>
                  <a:pt x="2087" y="2727"/>
                  <a:pt x="2087" y="2727"/>
                </a:cubicBezTo>
                <a:cubicBezTo>
                  <a:pt x="1997" y="2727"/>
                  <a:pt x="1997" y="2945"/>
                  <a:pt x="1997" y="2945"/>
                </a:cubicBezTo>
                <a:cubicBezTo>
                  <a:pt x="1997" y="2945"/>
                  <a:pt x="2087" y="2945"/>
                  <a:pt x="2087" y="3055"/>
                </a:cubicBezTo>
                <a:cubicBezTo>
                  <a:pt x="2178" y="3164"/>
                  <a:pt x="2178" y="3273"/>
                  <a:pt x="2178" y="3273"/>
                </a:cubicBezTo>
                <a:cubicBezTo>
                  <a:pt x="2178" y="3273"/>
                  <a:pt x="2087" y="3164"/>
                  <a:pt x="2087" y="3164"/>
                </a:cubicBezTo>
                <a:cubicBezTo>
                  <a:pt x="1997" y="3164"/>
                  <a:pt x="1997" y="3164"/>
                  <a:pt x="1997" y="3164"/>
                </a:cubicBezTo>
                <a:cubicBezTo>
                  <a:pt x="1906" y="3273"/>
                  <a:pt x="1906" y="3273"/>
                  <a:pt x="1906" y="3273"/>
                </a:cubicBezTo>
                <a:cubicBezTo>
                  <a:pt x="1906" y="3273"/>
                  <a:pt x="1906" y="3273"/>
                  <a:pt x="1906" y="3273"/>
                </a:cubicBezTo>
                <a:cubicBezTo>
                  <a:pt x="1906" y="3273"/>
                  <a:pt x="1906" y="3491"/>
                  <a:pt x="1906" y="3491"/>
                </a:cubicBezTo>
                <a:cubicBezTo>
                  <a:pt x="1906" y="3491"/>
                  <a:pt x="1997" y="3600"/>
                  <a:pt x="1997" y="3600"/>
                </a:cubicBezTo>
                <a:cubicBezTo>
                  <a:pt x="1997" y="3600"/>
                  <a:pt x="1997" y="3709"/>
                  <a:pt x="1997" y="3709"/>
                </a:cubicBezTo>
                <a:cubicBezTo>
                  <a:pt x="1997" y="3709"/>
                  <a:pt x="2087" y="3818"/>
                  <a:pt x="2087" y="3818"/>
                </a:cubicBezTo>
                <a:cubicBezTo>
                  <a:pt x="2087" y="3927"/>
                  <a:pt x="2087" y="3927"/>
                  <a:pt x="2087" y="3927"/>
                </a:cubicBezTo>
                <a:cubicBezTo>
                  <a:pt x="2087" y="3927"/>
                  <a:pt x="2087" y="3927"/>
                  <a:pt x="2087" y="3927"/>
                </a:cubicBezTo>
                <a:cubicBezTo>
                  <a:pt x="1997" y="3927"/>
                  <a:pt x="2087" y="4036"/>
                  <a:pt x="1997" y="3927"/>
                </a:cubicBezTo>
                <a:cubicBezTo>
                  <a:pt x="1906" y="3818"/>
                  <a:pt x="1906" y="3927"/>
                  <a:pt x="1815" y="3818"/>
                </a:cubicBezTo>
                <a:cubicBezTo>
                  <a:pt x="1815" y="3600"/>
                  <a:pt x="1815" y="3600"/>
                  <a:pt x="1815" y="3600"/>
                </a:cubicBezTo>
                <a:cubicBezTo>
                  <a:pt x="1815" y="3600"/>
                  <a:pt x="1906" y="3491"/>
                  <a:pt x="1724" y="3382"/>
                </a:cubicBezTo>
                <a:cubicBezTo>
                  <a:pt x="1634" y="3164"/>
                  <a:pt x="1634" y="3055"/>
                  <a:pt x="1634" y="3055"/>
                </a:cubicBezTo>
                <a:cubicBezTo>
                  <a:pt x="1634" y="3055"/>
                  <a:pt x="1543" y="2945"/>
                  <a:pt x="1452" y="2945"/>
                </a:cubicBezTo>
                <a:cubicBezTo>
                  <a:pt x="1452" y="3055"/>
                  <a:pt x="1452" y="3055"/>
                  <a:pt x="1361" y="3055"/>
                </a:cubicBezTo>
                <a:cubicBezTo>
                  <a:pt x="1271" y="3164"/>
                  <a:pt x="1271" y="3164"/>
                  <a:pt x="1180" y="3164"/>
                </a:cubicBezTo>
                <a:cubicBezTo>
                  <a:pt x="1180" y="3164"/>
                  <a:pt x="998" y="3164"/>
                  <a:pt x="998" y="3164"/>
                </a:cubicBezTo>
                <a:cubicBezTo>
                  <a:pt x="998" y="3164"/>
                  <a:pt x="998" y="3164"/>
                  <a:pt x="817" y="3273"/>
                </a:cubicBezTo>
                <a:cubicBezTo>
                  <a:pt x="726" y="3491"/>
                  <a:pt x="635" y="3491"/>
                  <a:pt x="726" y="3491"/>
                </a:cubicBezTo>
                <a:cubicBezTo>
                  <a:pt x="817" y="3600"/>
                  <a:pt x="998" y="3600"/>
                  <a:pt x="998" y="3600"/>
                </a:cubicBezTo>
                <a:cubicBezTo>
                  <a:pt x="998" y="3600"/>
                  <a:pt x="1089" y="3600"/>
                  <a:pt x="1180" y="3709"/>
                </a:cubicBezTo>
                <a:cubicBezTo>
                  <a:pt x="1271" y="3709"/>
                  <a:pt x="1452" y="3927"/>
                  <a:pt x="1452" y="3927"/>
                </a:cubicBezTo>
                <a:cubicBezTo>
                  <a:pt x="1634" y="4255"/>
                  <a:pt x="1634" y="4255"/>
                  <a:pt x="1634" y="4255"/>
                </a:cubicBezTo>
                <a:cubicBezTo>
                  <a:pt x="1634" y="4255"/>
                  <a:pt x="1634" y="4364"/>
                  <a:pt x="1634" y="4364"/>
                </a:cubicBezTo>
                <a:cubicBezTo>
                  <a:pt x="1634" y="4364"/>
                  <a:pt x="1634" y="4364"/>
                  <a:pt x="1634" y="4473"/>
                </a:cubicBezTo>
                <a:cubicBezTo>
                  <a:pt x="1634" y="4473"/>
                  <a:pt x="1634" y="4582"/>
                  <a:pt x="1634" y="4582"/>
                </a:cubicBezTo>
                <a:cubicBezTo>
                  <a:pt x="1634" y="4582"/>
                  <a:pt x="1724" y="4691"/>
                  <a:pt x="1815" y="4800"/>
                </a:cubicBezTo>
                <a:cubicBezTo>
                  <a:pt x="1906" y="4800"/>
                  <a:pt x="1906" y="4800"/>
                  <a:pt x="1997" y="4800"/>
                </a:cubicBezTo>
                <a:cubicBezTo>
                  <a:pt x="2087" y="4800"/>
                  <a:pt x="1997" y="4800"/>
                  <a:pt x="2087" y="4800"/>
                </a:cubicBezTo>
                <a:cubicBezTo>
                  <a:pt x="2269" y="4691"/>
                  <a:pt x="2269" y="4691"/>
                  <a:pt x="2269" y="4691"/>
                </a:cubicBezTo>
                <a:cubicBezTo>
                  <a:pt x="2269" y="4691"/>
                  <a:pt x="2269" y="4691"/>
                  <a:pt x="2360" y="4691"/>
                </a:cubicBezTo>
                <a:cubicBezTo>
                  <a:pt x="2541" y="4691"/>
                  <a:pt x="2450" y="4800"/>
                  <a:pt x="2541" y="4800"/>
                </a:cubicBezTo>
                <a:cubicBezTo>
                  <a:pt x="2541" y="4691"/>
                  <a:pt x="2723" y="4691"/>
                  <a:pt x="2723" y="4691"/>
                </a:cubicBezTo>
                <a:cubicBezTo>
                  <a:pt x="2813" y="4691"/>
                  <a:pt x="2813" y="4582"/>
                  <a:pt x="2904" y="4691"/>
                </a:cubicBezTo>
                <a:cubicBezTo>
                  <a:pt x="2904" y="4800"/>
                  <a:pt x="2904" y="4800"/>
                  <a:pt x="2904" y="4909"/>
                </a:cubicBezTo>
                <a:cubicBezTo>
                  <a:pt x="2995" y="4909"/>
                  <a:pt x="3086" y="5018"/>
                  <a:pt x="3086" y="5018"/>
                </a:cubicBezTo>
                <a:cubicBezTo>
                  <a:pt x="3267" y="5018"/>
                  <a:pt x="3267" y="5018"/>
                  <a:pt x="3267" y="5018"/>
                </a:cubicBezTo>
                <a:cubicBezTo>
                  <a:pt x="3267" y="5018"/>
                  <a:pt x="3267" y="4909"/>
                  <a:pt x="3358" y="4909"/>
                </a:cubicBezTo>
                <a:cubicBezTo>
                  <a:pt x="3358" y="4800"/>
                  <a:pt x="3449" y="4691"/>
                  <a:pt x="3449" y="4691"/>
                </a:cubicBezTo>
                <a:cubicBezTo>
                  <a:pt x="3449" y="4691"/>
                  <a:pt x="3358" y="4691"/>
                  <a:pt x="3449" y="4800"/>
                </a:cubicBezTo>
                <a:cubicBezTo>
                  <a:pt x="3539" y="4800"/>
                  <a:pt x="3539" y="4800"/>
                  <a:pt x="3630" y="4909"/>
                </a:cubicBezTo>
                <a:cubicBezTo>
                  <a:pt x="3630" y="4909"/>
                  <a:pt x="3812" y="4800"/>
                  <a:pt x="3812" y="4800"/>
                </a:cubicBezTo>
                <a:cubicBezTo>
                  <a:pt x="3903" y="4800"/>
                  <a:pt x="3903" y="4800"/>
                  <a:pt x="3903" y="4800"/>
                </a:cubicBezTo>
                <a:cubicBezTo>
                  <a:pt x="3903" y="4800"/>
                  <a:pt x="3812" y="4909"/>
                  <a:pt x="3903" y="4909"/>
                </a:cubicBezTo>
                <a:cubicBezTo>
                  <a:pt x="3903" y="4909"/>
                  <a:pt x="3812" y="4909"/>
                  <a:pt x="3903" y="4909"/>
                </a:cubicBezTo>
                <a:cubicBezTo>
                  <a:pt x="3993" y="4909"/>
                  <a:pt x="4084" y="4800"/>
                  <a:pt x="4084" y="4800"/>
                </a:cubicBezTo>
                <a:cubicBezTo>
                  <a:pt x="4084" y="4800"/>
                  <a:pt x="3993" y="4909"/>
                  <a:pt x="3993" y="5018"/>
                </a:cubicBezTo>
                <a:cubicBezTo>
                  <a:pt x="3993" y="5018"/>
                  <a:pt x="3993" y="5127"/>
                  <a:pt x="3993" y="5127"/>
                </a:cubicBezTo>
                <a:cubicBezTo>
                  <a:pt x="3993" y="5127"/>
                  <a:pt x="3993" y="5236"/>
                  <a:pt x="4084" y="5345"/>
                </a:cubicBezTo>
                <a:cubicBezTo>
                  <a:pt x="4175" y="5345"/>
                  <a:pt x="4266" y="5345"/>
                  <a:pt x="4266" y="5345"/>
                </a:cubicBezTo>
                <a:cubicBezTo>
                  <a:pt x="4266" y="5345"/>
                  <a:pt x="4447" y="5345"/>
                  <a:pt x="4447" y="5345"/>
                </a:cubicBezTo>
                <a:cubicBezTo>
                  <a:pt x="4447" y="5455"/>
                  <a:pt x="4447" y="5345"/>
                  <a:pt x="4447" y="5455"/>
                </a:cubicBezTo>
                <a:cubicBezTo>
                  <a:pt x="4447" y="5455"/>
                  <a:pt x="4538" y="5345"/>
                  <a:pt x="4538" y="5345"/>
                </a:cubicBezTo>
                <a:cubicBezTo>
                  <a:pt x="4629" y="5345"/>
                  <a:pt x="4719" y="5345"/>
                  <a:pt x="4719" y="5345"/>
                </a:cubicBezTo>
                <a:cubicBezTo>
                  <a:pt x="4719" y="5455"/>
                  <a:pt x="4629" y="5564"/>
                  <a:pt x="4629" y="5564"/>
                </a:cubicBezTo>
                <a:cubicBezTo>
                  <a:pt x="4629" y="5564"/>
                  <a:pt x="4629" y="5564"/>
                  <a:pt x="4629" y="5673"/>
                </a:cubicBezTo>
                <a:cubicBezTo>
                  <a:pt x="4629" y="5673"/>
                  <a:pt x="4810" y="5673"/>
                  <a:pt x="4810" y="5673"/>
                </a:cubicBezTo>
                <a:cubicBezTo>
                  <a:pt x="4810" y="5673"/>
                  <a:pt x="4810" y="5564"/>
                  <a:pt x="4901" y="5673"/>
                </a:cubicBezTo>
                <a:cubicBezTo>
                  <a:pt x="4901" y="5782"/>
                  <a:pt x="4901" y="5782"/>
                  <a:pt x="4901" y="5782"/>
                </a:cubicBezTo>
                <a:cubicBezTo>
                  <a:pt x="4810" y="5782"/>
                  <a:pt x="4810" y="5673"/>
                  <a:pt x="4810" y="5891"/>
                </a:cubicBezTo>
                <a:cubicBezTo>
                  <a:pt x="4719" y="6000"/>
                  <a:pt x="4810" y="6109"/>
                  <a:pt x="4810" y="6109"/>
                </a:cubicBezTo>
                <a:cubicBezTo>
                  <a:pt x="4901" y="6327"/>
                  <a:pt x="4901" y="6327"/>
                  <a:pt x="4901" y="6327"/>
                </a:cubicBezTo>
                <a:cubicBezTo>
                  <a:pt x="4901" y="6327"/>
                  <a:pt x="4992" y="6327"/>
                  <a:pt x="5082" y="6327"/>
                </a:cubicBezTo>
                <a:cubicBezTo>
                  <a:pt x="5082" y="6327"/>
                  <a:pt x="5082" y="6327"/>
                  <a:pt x="5082" y="6327"/>
                </a:cubicBezTo>
                <a:cubicBezTo>
                  <a:pt x="5173" y="6218"/>
                  <a:pt x="5173" y="6218"/>
                  <a:pt x="5264" y="6218"/>
                </a:cubicBezTo>
                <a:cubicBezTo>
                  <a:pt x="5264" y="6218"/>
                  <a:pt x="5355" y="6327"/>
                  <a:pt x="5355" y="6327"/>
                </a:cubicBezTo>
                <a:cubicBezTo>
                  <a:pt x="5355" y="6436"/>
                  <a:pt x="5355" y="6436"/>
                  <a:pt x="5355" y="6436"/>
                </a:cubicBezTo>
                <a:cubicBezTo>
                  <a:pt x="5355" y="6436"/>
                  <a:pt x="5355" y="6545"/>
                  <a:pt x="5355" y="6545"/>
                </a:cubicBezTo>
                <a:cubicBezTo>
                  <a:pt x="5445" y="6655"/>
                  <a:pt x="5536" y="6655"/>
                  <a:pt x="5536" y="6655"/>
                </a:cubicBezTo>
                <a:cubicBezTo>
                  <a:pt x="5536" y="6655"/>
                  <a:pt x="5536" y="6655"/>
                  <a:pt x="5536" y="6764"/>
                </a:cubicBezTo>
                <a:cubicBezTo>
                  <a:pt x="5627" y="6873"/>
                  <a:pt x="5808" y="6982"/>
                  <a:pt x="5808" y="6982"/>
                </a:cubicBezTo>
                <a:cubicBezTo>
                  <a:pt x="5808" y="6982"/>
                  <a:pt x="5536" y="6873"/>
                  <a:pt x="5536" y="6873"/>
                </a:cubicBezTo>
                <a:cubicBezTo>
                  <a:pt x="5445" y="6873"/>
                  <a:pt x="5264" y="6873"/>
                  <a:pt x="5264" y="6873"/>
                </a:cubicBezTo>
                <a:cubicBezTo>
                  <a:pt x="5173" y="6873"/>
                  <a:pt x="4992" y="6873"/>
                  <a:pt x="4992" y="6873"/>
                </a:cubicBezTo>
                <a:cubicBezTo>
                  <a:pt x="4719" y="6982"/>
                  <a:pt x="4719" y="6982"/>
                  <a:pt x="4719" y="6982"/>
                </a:cubicBezTo>
                <a:cubicBezTo>
                  <a:pt x="4719" y="6982"/>
                  <a:pt x="4538" y="7091"/>
                  <a:pt x="4447" y="7091"/>
                </a:cubicBezTo>
                <a:cubicBezTo>
                  <a:pt x="4447" y="7091"/>
                  <a:pt x="4356" y="7091"/>
                  <a:pt x="4266" y="7091"/>
                </a:cubicBezTo>
                <a:cubicBezTo>
                  <a:pt x="4266" y="7200"/>
                  <a:pt x="4175" y="7200"/>
                  <a:pt x="4084" y="7200"/>
                </a:cubicBezTo>
                <a:cubicBezTo>
                  <a:pt x="4084" y="7200"/>
                  <a:pt x="3903" y="7200"/>
                  <a:pt x="3812" y="7200"/>
                </a:cubicBezTo>
                <a:cubicBezTo>
                  <a:pt x="3812" y="7200"/>
                  <a:pt x="3721" y="7200"/>
                  <a:pt x="3721" y="7200"/>
                </a:cubicBezTo>
                <a:cubicBezTo>
                  <a:pt x="3449" y="7309"/>
                  <a:pt x="3449" y="7309"/>
                  <a:pt x="3449" y="7309"/>
                </a:cubicBezTo>
                <a:cubicBezTo>
                  <a:pt x="3539" y="7418"/>
                  <a:pt x="3539" y="7418"/>
                  <a:pt x="3539" y="7418"/>
                </a:cubicBezTo>
                <a:cubicBezTo>
                  <a:pt x="3721" y="7527"/>
                  <a:pt x="3721" y="7527"/>
                  <a:pt x="3721" y="7527"/>
                </a:cubicBezTo>
                <a:cubicBezTo>
                  <a:pt x="3721" y="7527"/>
                  <a:pt x="3721" y="7527"/>
                  <a:pt x="3721" y="7527"/>
                </a:cubicBezTo>
                <a:cubicBezTo>
                  <a:pt x="3812" y="7527"/>
                  <a:pt x="3903" y="7636"/>
                  <a:pt x="3903" y="7636"/>
                </a:cubicBezTo>
                <a:cubicBezTo>
                  <a:pt x="3903" y="7636"/>
                  <a:pt x="3993" y="7745"/>
                  <a:pt x="4084" y="7855"/>
                </a:cubicBezTo>
                <a:cubicBezTo>
                  <a:pt x="4084" y="7855"/>
                  <a:pt x="4175" y="7964"/>
                  <a:pt x="4175" y="7964"/>
                </a:cubicBezTo>
                <a:lnTo>
                  <a:pt x="4356" y="8073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17" name="Shape 2317"/>
          <p:cNvSpPr/>
          <p:nvPr/>
        </p:nvSpPr>
        <p:spPr>
          <a:xfrm>
            <a:off x="8043335" y="2418462"/>
            <a:ext cx="857317" cy="698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8" h="21542" extrusionOk="0">
                <a:moveTo>
                  <a:pt x="9511" y="1626"/>
                </a:moveTo>
                <a:cubicBezTo>
                  <a:pt x="9634" y="1626"/>
                  <a:pt x="10186" y="1114"/>
                  <a:pt x="10186" y="1114"/>
                </a:cubicBezTo>
                <a:cubicBezTo>
                  <a:pt x="10186" y="1114"/>
                  <a:pt x="10493" y="1260"/>
                  <a:pt x="10677" y="1187"/>
                </a:cubicBezTo>
                <a:cubicBezTo>
                  <a:pt x="10861" y="1187"/>
                  <a:pt x="11475" y="1114"/>
                  <a:pt x="11475" y="1114"/>
                </a:cubicBezTo>
                <a:cubicBezTo>
                  <a:pt x="11475" y="1114"/>
                  <a:pt x="11782" y="1114"/>
                  <a:pt x="11905" y="1114"/>
                </a:cubicBezTo>
                <a:cubicBezTo>
                  <a:pt x="12027" y="1114"/>
                  <a:pt x="12580" y="1040"/>
                  <a:pt x="12702" y="1040"/>
                </a:cubicBezTo>
                <a:cubicBezTo>
                  <a:pt x="12825" y="1040"/>
                  <a:pt x="13193" y="967"/>
                  <a:pt x="13255" y="894"/>
                </a:cubicBezTo>
                <a:cubicBezTo>
                  <a:pt x="13377" y="894"/>
                  <a:pt x="14114" y="821"/>
                  <a:pt x="14175" y="821"/>
                </a:cubicBezTo>
                <a:cubicBezTo>
                  <a:pt x="14298" y="821"/>
                  <a:pt x="15464" y="674"/>
                  <a:pt x="15464" y="674"/>
                </a:cubicBezTo>
                <a:cubicBezTo>
                  <a:pt x="15955" y="308"/>
                  <a:pt x="15955" y="308"/>
                  <a:pt x="15955" y="308"/>
                </a:cubicBezTo>
                <a:cubicBezTo>
                  <a:pt x="16507" y="162"/>
                  <a:pt x="16507" y="162"/>
                  <a:pt x="16507" y="162"/>
                </a:cubicBezTo>
                <a:cubicBezTo>
                  <a:pt x="16507" y="162"/>
                  <a:pt x="16691" y="-58"/>
                  <a:pt x="16691" y="15"/>
                </a:cubicBezTo>
                <a:cubicBezTo>
                  <a:pt x="16752" y="162"/>
                  <a:pt x="16875" y="381"/>
                  <a:pt x="16875" y="381"/>
                </a:cubicBezTo>
                <a:cubicBezTo>
                  <a:pt x="16875" y="381"/>
                  <a:pt x="17550" y="381"/>
                  <a:pt x="17550" y="381"/>
                </a:cubicBezTo>
                <a:cubicBezTo>
                  <a:pt x="17550" y="455"/>
                  <a:pt x="17734" y="894"/>
                  <a:pt x="17734" y="894"/>
                </a:cubicBezTo>
                <a:cubicBezTo>
                  <a:pt x="17918" y="1114"/>
                  <a:pt x="17918" y="1114"/>
                  <a:pt x="17918" y="1114"/>
                </a:cubicBezTo>
                <a:cubicBezTo>
                  <a:pt x="17918" y="1114"/>
                  <a:pt x="17980" y="1480"/>
                  <a:pt x="17980" y="1699"/>
                </a:cubicBezTo>
                <a:cubicBezTo>
                  <a:pt x="18041" y="1846"/>
                  <a:pt x="18470" y="2724"/>
                  <a:pt x="18470" y="2724"/>
                </a:cubicBezTo>
                <a:cubicBezTo>
                  <a:pt x="18777" y="3530"/>
                  <a:pt x="18777" y="3530"/>
                  <a:pt x="18777" y="3530"/>
                </a:cubicBezTo>
                <a:cubicBezTo>
                  <a:pt x="19268" y="4335"/>
                  <a:pt x="19268" y="4335"/>
                  <a:pt x="19268" y="4335"/>
                </a:cubicBezTo>
                <a:cubicBezTo>
                  <a:pt x="19330" y="4921"/>
                  <a:pt x="19330" y="4921"/>
                  <a:pt x="19330" y="4921"/>
                </a:cubicBezTo>
                <a:cubicBezTo>
                  <a:pt x="19330" y="4921"/>
                  <a:pt x="19514" y="5141"/>
                  <a:pt x="19514" y="5287"/>
                </a:cubicBezTo>
                <a:cubicBezTo>
                  <a:pt x="19514" y="5360"/>
                  <a:pt x="19514" y="5580"/>
                  <a:pt x="19514" y="5653"/>
                </a:cubicBezTo>
                <a:cubicBezTo>
                  <a:pt x="19575" y="5653"/>
                  <a:pt x="19636" y="6019"/>
                  <a:pt x="19575" y="6019"/>
                </a:cubicBezTo>
                <a:cubicBezTo>
                  <a:pt x="19514" y="6093"/>
                  <a:pt x="19268" y="6532"/>
                  <a:pt x="19268" y="6532"/>
                </a:cubicBezTo>
                <a:cubicBezTo>
                  <a:pt x="19023" y="6678"/>
                  <a:pt x="19023" y="6678"/>
                  <a:pt x="19023" y="6678"/>
                </a:cubicBezTo>
                <a:cubicBezTo>
                  <a:pt x="18716" y="7191"/>
                  <a:pt x="18716" y="7191"/>
                  <a:pt x="18716" y="7191"/>
                </a:cubicBezTo>
                <a:cubicBezTo>
                  <a:pt x="18532" y="7850"/>
                  <a:pt x="18532" y="7850"/>
                  <a:pt x="18532" y="7850"/>
                </a:cubicBezTo>
                <a:cubicBezTo>
                  <a:pt x="18470" y="8069"/>
                  <a:pt x="18470" y="8069"/>
                  <a:pt x="18470" y="8069"/>
                </a:cubicBezTo>
                <a:cubicBezTo>
                  <a:pt x="18470" y="8069"/>
                  <a:pt x="18532" y="8289"/>
                  <a:pt x="18593" y="8289"/>
                </a:cubicBezTo>
                <a:cubicBezTo>
                  <a:pt x="18716" y="8289"/>
                  <a:pt x="19145" y="8362"/>
                  <a:pt x="19145" y="8362"/>
                </a:cubicBezTo>
                <a:cubicBezTo>
                  <a:pt x="19514" y="8655"/>
                  <a:pt x="19514" y="8655"/>
                  <a:pt x="19514" y="8655"/>
                </a:cubicBezTo>
                <a:cubicBezTo>
                  <a:pt x="19514" y="8948"/>
                  <a:pt x="19514" y="8948"/>
                  <a:pt x="19514" y="8948"/>
                </a:cubicBezTo>
                <a:cubicBezTo>
                  <a:pt x="19514" y="8948"/>
                  <a:pt x="19575" y="9534"/>
                  <a:pt x="19575" y="9607"/>
                </a:cubicBezTo>
                <a:cubicBezTo>
                  <a:pt x="19575" y="9607"/>
                  <a:pt x="19514" y="10120"/>
                  <a:pt x="19514" y="10120"/>
                </a:cubicBezTo>
                <a:cubicBezTo>
                  <a:pt x="19514" y="10120"/>
                  <a:pt x="19636" y="10413"/>
                  <a:pt x="19636" y="10486"/>
                </a:cubicBezTo>
                <a:cubicBezTo>
                  <a:pt x="19698" y="10559"/>
                  <a:pt x="19820" y="10705"/>
                  <a:pt x="19820" y="10779"/>
                </a:cubicBezTo>
                <a:cubicBezTo>
                  <a:pt x="19882" y="10779"/>
                  <a:pt x="19882" y="10852"/>
                  <a:pt x="19882" y="10852"/>
                </a:cubicBezTo>
                <a:cubicBezTo>
                  <a:pt x="20005" y="11218"/>
                  <a:pt x="20005" y="11218"/>
                  <a:pt x="20005" y="11218"/>
                </a:cubicBezTo>
                <a:cubicBezTo>
                  <a:pt x="20005" y="11511"/>
                  <a:pt x="20005" y="11511"/>
                  <a:pt x="20005" y="11511"/>
                </a:cubicBezTo>
                <a:cubicBezTo>
                  <a:pt x="20005" y="11511"/>
                  <a:pt x="20005" y="11730"/>
                  <a:pt x="20127" y="11730"/>
                </a:cubicBezTo>
                <a:cubicBezTo>
                  <a:pt x="20250" y="11730"/>
                  <a:pt x="20311" y="11804"/>
                  <a:pt x="20311" y="11950"/>
                </a:cubicBezTo>
                <a:cubicBezTo>
                  <a:pt x="20311" y="12097"/>
                  <a:pt x="20618" y="12243"/>
                  <a:pt x="20618" y="12243"/>
                </a:cubicBezTo>
                <a:cubicBezTo>
                  <a:pt x="20618" y="12243"/>
                  <a:pt x="20618" y="12536"/>
                  <a:pt x="20680" y="12609"/>
                </a:cubicBezTo>
                <a:cubicBezTo>
                  <a:pt x="20802" y="12682"/>
                  <a:pt x="20925" y="12756"/>
                  <a:pt x="21109" y="12756"/>
                </a:cubicBezTo>
                <a:cubicBezTo>
                  <a:pt x="21293" y="12829"/>
                  <a:pt x="21232" y="13122"/>
                  <a:pt x="21355" y="13195"/>
                </a:cubicBezTo>
                <a:cubicBezTo>
                  <a:pt x="21477" y="13268"/>
                  <a:pt x="21600" y="13415"/>
                  <a:pt x="21477" y="13415"/>
                </a:cubicBezTo>
                <a:cubicBezTo>
                  <a:pt x="21416" y="13488"/>
                  <a:pt x="21232" y="13488"/>
                  <a:pt x="21232" y="13488"/>
                </a:cubicBezTo>
                <a:cubicBezTo>
                  <a:pt x="21232" y="13488"/>
                  <a:pt x="21170" y="13561"/>
                  <a:pt x="21170" y="13707"/>
                </a:cubicBezTo>
                <a:cubicBezTo>
                  <a:pt x="21232" y="13781"/>
                  <a:pt x="21232" y="13781"/>
                  <a:pt x="21232" y="13781"/>
                </a:cubicBezTo>
                <a:cubicBezTo>
                  <a:pt x="21477" y="14147"/>
                  <a:pt x="21477" y="14147"/>
                  <a:pt x="21477" y="14147"/>
                </a:cubicBezTo>
                <a:cubicBezTo>
                  <a:pt x="21477" y="14586"/>
                  <a:pt x="21477" y="14586"/>
                  <a:pt x="21477" y="14586"/>
                </a:cubicBezTo>
                <a:cubicBezTo>
                  <a:pt x="21477" y="14586"/>
                  <a:pt x="21477" y="14733"/>
                  <a:pt x="21477" y="14879"/>
                </a:cubicBezTo>
                <a:cubicBezTo>
                  <a:pt x="21477" y="14952"/>
                  <a:pt x="21416" y="15099"/>
                  <a:pt x="21293" y="15099"/>
                </a:cubicBezTo>
                <a:cubicBezTo>
                  <a:pt x="21170" y="15099"/>
                  <a:pt x="21170" y="15318"/>
                  <a:pt x="21109" y="15318"/>
                </a:cubicBezTo>
                <a:cubicBezTo>
                  <a:pt x="21048" y="15391"/>
                  <a:pt x="20925" y="15172"/>
                  <a:pt x="20864" y="15391"/>
                </a:cubicBezTo>
                <a:cubicBezTo>
                  <a:pt x="20802" y="15684"/>
                  <a:pt x="20680" y="15904"/>
                  <a:pt x="20680" y="15977"/>
                </a:cubicBezTo>
                <a:cubicBezTo>
                  <a:pt x="20618" y="16050"/>
                  <a:pt x="20434" y="16124"/>
                  <a:pt x="20434" y="16270"/>
                </a:cubicBezTo>
                <a:cubicBezTo>
                  <a:pt x="20373" y="16417"/>
                  <a:pt x="20373" y="16270"/>
                  <a:pt x="20250" y="16636"/>
                </a:cubicBezTo>
                <a:cubicBezTo>
                  <a:pt x="20127" y="17002"/>
                  <a:pt x="20066" y="17149"/>
                  <a:pt x="20066" y="17149"/>
                </a:cubicBezTo>
                <a:cubicBezTo>
                  <a:pt x="19514" y="18027"/>
                  <a:pt x="19514" y="18027"/>
                  <a:pt x="19514" y="18027"/>
                </a:cubicBezTo>
                <a:cubicBezTo>
                  <a:pt x="19514" y="18027"/>
                  <a:pt x="19207" y="18613"/>
                  <a:pt x="19207" y="18686"/>
                </a:cubicBezTo>
                <a:cubicBezTo>
                  <a:pt x="19207" y="18760"/>
                  <a:pt x="19207" y="19053"/>
                  <a:pt x="19207" y="19053"/>
                </a:cubicBezTo>
                <a:cubicBezTo>
                  <a:pt x="19452" y="19345"/>
                  <a:pt x="19452" y="19345"/>
                  <a:pt x="19452" y="19345"/>
                </a:cubicBezTo>
                <a:cubicBezTo>
                  <a:pt x="19452" y="19638"/>
                  <a:pt x="19452" y="19638"/>
                  <a:pt x="19452" y="19638"/>
                </a:cubicBezTo>
                <a:cubicBezTo>
                  <a:pt x="19452" y="19638"/>
                  <a:pt x="19452" y="19858"/>
                  <a:pt x="19514" y="19931"/>
                </a:cubicBezTo>
                <a:cubicBezTo>
                  <a:pt x="19575" y="19931"/>
                  <a:pt x="19575" y="19931"/>
                  <a:pt x="19575" y="19931"/>
                </a:cubicBezTo>
                <a:cubicBezTo>
                  <a:pt x="19514" y="20151"/>
                  <a:pt x="19514" y="20151"/>
                  <a:pt x="19514" y="20151"/>
                </a:cubicBezTo>
                <a:cubicBezTo>
                  <a:pt x="19514" y="20151"/>
                  <a:pt x="19575" y="20370"/>
                  <a:pt x="19636" y="20370"/>
                </a:cubicBezTo>
                <a:cubicBezTo>
                  <a:pt x="19636" y="20370"/>
                  <a:pt x="19759" y="20444"/>
                  <a:pt x="19759" y="20444"/>
                </a:cubicBezTo>
                <a:cubicBezTo>
                  <a:pt x="19759" y="20444"/>
                  <a:pt x="19882" y="20590"/>
                  <a:pt x="19882" y="20590"/>
                </a:cubicBezTo>
                <a:cubicBezTo>
                  <a:pt x="19943" y="20663"/>
                  <a:pt x="19882" y="20810"/>
                  <a:pt x="19882" y="20810"/>
                </a:cubicBezTo>
                <a:cubicBezTo>
                  <a:pt x="19882" y="20810"/>
                  <a:pt x="19882" y="20883"/>
                  <a:pt x="19820" y="20883"/>
                </a:cubicBezTo>
                <a:cubicBezTo>
                  <a:pt x="19759" y="20883"/>
                  <a:pt x="19759" y="20883"/>
                  <a:pt x="19636" y="20883"/>
                </a:cubicBezTo>
                <a:cubicBezTo>
                  <a:pt x="19575" y="20810"/>
                  <a:pt x="19391" y="20810"/>
                  <a:pt x="19330" y="20810"/>
                </a:cubicBezTo>
                <a:cubicBezTo>
                  <a:pt x="19268" y="20810"/>
                  <a:pt x="19268" y="20810"/>
                  <a:pt x="19268" y="20810"/>
                </a:cubicBezTo>
                <a:cubicBezTo>
                  <a:pt x="19207" y="20810"/>
                  <a:pt x="19207" y="20810"/>
                  <a:pt x="19145" y="20883"/>
                </a:cubicBezTo>
                <a:cubicBezTo>
                  <a:pt x="19145" y="20810"/>
                  <a:pt x="19145" y="20810"/>
                  <a:pt x="19145" y="20810"/>
                </a:cubicBezTo>
                <a:cubicBezTo>
                  <a:pt x="19145" y="20737"/>
                  <a:pt x="19145" y="20663"/>
                  <a:pt x="19145" y="20663"/>
                </a:cubicBezTo>
                <a:cubicBezTo>
                  <a:pt x="19145" y="20663"/>
                  <a:pt x="18961" y="20663"/>
                  <a:pt x="18961" y="20663"/>
                </a:cubicBezTo>
                <a:cubicBezTo>
                  <a:pt x="18900" y="20663"/>
                  <a:pt x="18839" y="20663"/>
                  <a:pt x="18839" y="20663"/>
                </a:cubicBezTo>
                <a:cubicBezTo>
                  <a:pt x="18839" y="20663"/>
                  <a:pt x="18716" y="20590"/>
                  <a:pt x="18716" y="20590"/>
                </a:cubicBezTo>
                <a:cubicBezTo>
                  <a:pt x="18716" y="20590"/>
                  <a:pt x="18655" y="20590"/>
                  <a:pt x="18655" y="20590"/>
                </a:cubicBezTo>
                <a:cubicBezTo>
                  <a:pt x="18655" y="20517"/>
                  <a:pt x="18593" y="20590"/>
                  <a:pt x="18593" y="20590"/>
                </a:cubicBezTo>
                <a:cubicBezTo>
                  <a:pt x="18532" y="20590"/>
                  <a:pt x="18532" y="20590"/>
                  <a:pt x="18532" y="20590"/>
                </a:cubicBezTo>
                <a:cubicBezTo>
                  <a:pt x="18409" y="20590"/>
                  <a:pt x="18409" y="20590"/>
                  <a:pt x="18409" y="20590"/>
                </a:cubicBezTo>
                <a:cubicBezTo>
                  <a:pt x="18409" y="20590"/>
                  <a:pt x="18409" y="20517"/>
                  <a:pt x="18409" y="20517"/>
                </a:cubicBezTo>
                <a:cubicBezTo>
                  <a:pt x="18409" y="20444"/>
                  <a:pt x="18348" y="20517"/>
                  <a:pt x="18348" y="20517"/>
                </a:cubicBezTo>
                <a:cubicBezTo>
                  <a:pt x="18348" y="20517"/>
                  <a:pt x="18225" y="20517"/>
                  <a:pt x="18225" y="20517"/>
                </a:cubicBezTo>
                <a:cubicBezTo>
                  <a:pt x="18225" y="20444"/>
                  <a:pt x="18164" y="20444"/>
                  <a:pt x="18164" y="20444"/>
                </a:cubicBezTo>
                <a:cubicBezTo>
                  <a:pt x="18164" y="20444"/>
                  <a:pt x="17980" y="20444"/>
                  <a:pt x="17918" y="20444"/>
                </a:cubicBezTo>
                <a:cubicBezTo>
                  <a:pt x="17918" y="20370"/>
                  <a:pt x="17918" y="20370"/>
                  <a:pt x="17918" y="20370"/>
                </a:cubicBezTo>
                <a:cubicBezTo>
                  <a:pt x="17918" y="20370"/>
                  <a:pt x="17918" y="20297"/>
                  <a:pt x="17918" y="20224"/>
                </a:cubicBezTo>
                <a:cubicBezTo>
                  <a:pt x="17918" y="20224"/>
                  <a:pt x="17857" y="20224"/>
                  <a:pt x="17857" y="20151"/>
                </a:cubicBezTo>
                <a:cubicBezTo>
                  <a:pt x="17857" y="20151"/>
                  <a:pt x="17795" y="20078"/>
                  <a:pt x="17795" y="20078"/>
                </a:cubicBezTo>
                <a:cubicBezTo>
                  <a:pt x="17795" y="20004"/>
                  <a:pt x="17734" y="20004"/>
                  <a:pt x="17734" y="19931"/>
                </a:cubicBezTo>
                <a:cubicBezTo>
                  <a:pt x="17734" y="19931"/>
                  <a:pt x="17673" y="20004"/>
                  <a:pt x="17673" y="20004"/>
                </a:cubicBezTo>
                <a:cubicBezTo>
                  <a:pt x="17611" y="20004"/>
                  <a:pt x="17550" y="19931"/>
                  <a:pt x="17550" y="19931"/>
                </a:cubicBezTo>
                <a:cubicBezTo>
                  <a:pt x="17489" y="19858"/>
                  <a:pt x="17489" y="19858"/>
                  <a:pt x="17489" y="19858"/>
                </a:cubicBezTo>
                <a:cubicBezTo>
                  <a:pt x="17489" y="19858"/>
                  <a:pt x="17427" y="19858"/>
                  <a:pt x="17366" y="19858"/>
                </a:cubicBezTo>
                <a:cubicBezTo>
                  <a:pt x="17366" y="19858"/>
                  <a:pt x="17366" y="20004"/>
                  <a:pt x="17366" y="20004"/>
                </a:cubicBezTo>
                <a:cubicBezTo>
                  <a:pt x="17366" y="20004"/>
                  <a:pt x="17305" y="20004"/>
                  <a:pt x="17243" y="19931"/>
                </a:cubicBezTo>
                <a:cubicBezTo>
                  <a:pt x="17243" y="19931"/>
                  <a:pt x="17182" y="19858"/>
                  <a:pt x="17120" y="19858"/>
                </a:cubicBezTo>
                <a:cubicBezTo>
                  <a:pt x="17120" y="19858"/>
                  <a:pt x="17059" y="19858"/>
                  <a:pt x="16998" y="19785"/>
                </a:cubicBezTo>
                <a:cubicBezTo>
                  <a:pt x="16998" y="19785"/>
                  <a:pt x="16936" y="19785"/>
                  <a:pt x="16936" y="19785"/>
                </a:cubicBezTo>
                <a:cubicBezTo>
                  <a:pt x="16936" y="19785"/>
                  <a:pt x="16691" y="19858"/>
                  <a:pt x="16691" y="19858"/>
                </a:cubicBezTo>
                <a:cubicBezTo>
                  <a:pt x="16691" y="19858"/>
                  <a:pt x="16691" y="19931"/>
                  <a:pt x="16630" y="19931"/>
                </a:cubicBezTo>
                <a:cubicBezTo>
                  <a:pt x="16630" y="20004"/>
                  <a:pt x="16568" y="19931"/>
                  <a:pt x="16568" y="19931"/>
                </a:cubicBezTo>
                <a:cubicBezTo>
                  <a:pt x="16568" y="19931"/>
                  <a:pt x="16507" y="19931"/>
                  <a:pt x="16445" y="19931"/>
                </a:cubicBezTo>
                <a:cubicBezTo>
                  <a:pt x="16445" y="19931"/>
                  <a:pt x="16384" y="19931"/>
                  <a:pt x="16384" y="19931"/>
                </a:cubicBezTo>
                <a:cubicBezTo>
                  <a:pt x="16384" y="19931"/>
                  <a:pt x="16323" y="19858"/>
                  <a:pt x="16261" y="19858"/>
                </a:cubicBezTo>
                <a:cubicBezTo>
                  <a:pt x="16261" y="19858"/>
                  <a:pt x="16200" y="19858"/>
                  <a:pt x="16200" y="19858"/>
                </a:cubicBezTo>
                <a:cubicBezTo>
                  <a:pt x="16200" y="19858"/>
                  <a:pt x="16139" y="19931"/>
                  <a:pt x="16139" y="19931"/>
                </a:cubicBezTo>
                <a:cubicBezTo>
                  <a:pt x="16077" y="20004"/>
                  <a:pt x="16077" y="20004"/>
                  <a:pt x="16077" y="20004"/>
                </a:cubicBezTo>
                <a:cubicBezTo>
                  <a:pt x="16077" y="20078"/>
                  <a:pt x="16077" y="20078"/>
                  <a:pt x="16077" y="20078"/>
                </a:cubicBezTo>
                <a:cubicBezTo>
                  <a:pt x="15955" y="20004"/>
                  <a:pt x="15955" y="20004"/>
                  <a:pt x="15955" y="20004"/>
                </a:cubicBezTo>
                <a:cubicBezTo>
                  <a:pt x="15955" y="20004"/>
                  <a:pt x="15893" y="20004"/>
                  <a:pt x="15832" y="20004"/>
                </a:cubicBezTo>
                <a:cubicBezTo>
                  <a:pt x="15709" y="20078"/>
                  <a:pt x="15770" y="20151"/>
                  <a:pt x="15770" y="20151"/>
                </a:cubicBezTo>
                <a:cubicBezTo>
                  <a:pt x="15832" y="20151"/>
                  <a:pt x="15893" y="20297"/>
                  <a:pt x="15893" y="20297"/>
                </a:cubicBezTo>
                <a:cubicBezTo>
                  <a:pt x="15893" y="20297"/>
                  <a:pt x="15709" y="20370"/>
                  <a:pt x="15709" y="20370"/>
                </a:cubicBezTo>
                <a:cubicBezTo>
                  <a:pt x="15648" y="20444"/>
                  <a:pt x="15648" y="20444"/>
                  <a:pt x="15648" y="20517"/>
                </a:cubicBezTo>
                <a:cubicBezTo>
                  <a:pt x="15648" y="20517"/>
                  <a:pt x="15586" y="20590"/>
                  <a:pt x="15586" y="20663"/>
                </a:cubicBezTo>
                <a:cubicBezTo>
                  <a:pt x="15586" y="20663"/>
                  <a:pt x="15525" y="20590"/>
                  <a:pt x="15464" y="20590"/>
                </a:cubicBezTo>
                <a:cubicBezTo>
                  <a:pt x="15402" y="20590"/>
                  <a:pt x="15402" y="20517"/>
                  <a:pt x="15402" y="20517"/>
                </a:cubicBezTo>
                <a:cubicBezTo>
                  <a:pt x="15341" y="20590"/>
                  <a:pt x="15341" y="20590"/>
                  <a:pt x="15341" y="20590"/>
                </a:cubicBezTo>
                <a:cubicBezTo>
                  <a:pt x="15280" y="20590"/>
                  <a:pt x="15280" y="20590"/>
                  <a:pt x="15280" y="20590"/>
                </a:cubicBezTo>
                <a:cubicBezTo>
                  <a:pt x="15280" y="20590"/>
                  <a:pt x="15218" y="20517"/>
                  <a:pt x="15218" y="20444"/>
                </a:cubicBezTo>
                <a:cubicBezTo>
                  <a:pt x="15218" y="20444"/>
                  <a:pt x="15218" y="20444"/>
                  <a:pt x="15218" y="20444"/>
                </a:cubicBezTo>
                <a:cubicBezTo>
                  <a:pt x="15157" y="20444"/>
                  <a:pt x="15095" y="20444"/>
                  <a:pt x="15095" y="20370"/>
                </a:cubicBezTo>
                <a:cubicBezTo>
                  <a:pt x="15034" y="20224"/>
                  <a:pt x="15034" y="20224"/>
                  <a:pt x="15034" y="20224"/>
                </a:cubicBezTo>
                <a:cubicBezTo>
                  <a:pt x="15034" y="20224"/>
                  <a:pt x="14911" y="20297"/>
                  <a:pt x="14911" y="20370"/>
                </a:cubicBezTo>
                <a:cubicBezTo>
                  <a:pt x="14850" y="20370"/>
                  <a:pt x="14911" y="20370"/>
                  <a:pt x="14850" y="20297"/>
                </a:cubicBezTo>
                <a:cubicBezTo>
                  <a:pt x="14789" y="20297"/>
                  <a:pt x="14789" y="20370"/>
                  <a:pt x="14789" y="20370"/>
                </a:cubicBezTo>
                <a:cubicBezTo>
                  <a:pt x="14789" y="20370"/>
                  <a:pt x="14789" y="20370"/>
                  <a:pt x="14789" y="20370"/>
                </a:cubicBezTo>
                <a:cubicBezTo>
                  <a:pt x="14789" y="20444"/>
                  <a:pt x="14727" y="20444"/>
                  <a:pt x="14727" y="20444"/>
                </a:cubicBezTo>
                <a:cubicBezTo>
                  <a:pt x="14727" y="20517"/>
                  <a:pt x="14666" y="20444"/>
                  <a:pt x="14666" y="20444"/>
                </a:cubicBezTo>
                <a:cubicBezTo>
                  <a:pt x="14605" y="20444"/>
                  <a:pt x="14543" y="20444"/>
                  <a:pt x="14543" y="20444"/>
                </a:cubicBezTo>
                <a:cubicBezTo>
                  <a:pt x="14543" y="20444"/>
                  <a:pt x="14543" y="20370"/>
                  <a:pt x="14543" y="20370"/>
                </a:cubicBezTo>
                <a:cubicBezTo>
                  <a:pt x="14420" y="20444"/>
                  <a:pt x="14420" y="20444"/>
                  <a:pt x="14420" y="20444"/>
                </a:cubicBezTo>
                <a:cubicBezTo>
                  <a:pt x="14420" y="20444"/>
                  <a:pt x="14420" y="20517"/>
                  <a:pt x="14420" y="20517"/>
                </a:cubicBezTo>
                <a:cubicBezTo>
                  <a:pt x="14420" y="20517"/>
                  <a:pt x="14359" y="20517"/>
                  <a:pt x="14298" y="20590"/>
                </a:cubicBezTo>
                <a:cubicBezTo>
                  <a:pt x="14175" y="20590"/>
                  <a:pt x="14236" y="20517"/>
                  <a:pt x="14175" y="20590"/>
                </a:cubicBezTo>
                <a:cubicBezTo>
                  <a:pt x="14175" y="20590"/>
                  <a:pt x="14175" y="20590"/>
                  <a:pt x="14175" y="20663"/>
                </a:cubicBezTo>
                <a:cubicBezTo>
                  <a:pt x="14175" y="20663"/>
                  <a:pt x="14236" y="20663"/>
                  <a:pt x="14175" y="20737"/>
                </a:cubicBezTo>
                <a:cubicBezTo>
                  <a:pt x="14114" y="20810"/>
                  <a:pt x="14114" y="20737"/>
                  <a:pt x="14114" y="20737"/>
                </a:cubicBezTo>
                <a:cubicBezTo>
                  <a:pt x="14052" y="20737"/>
                  <a:pt x="13991" y="20810"/>
                  <a:pt x="13991" y="20810"/>
                </a:cubicBezTo>
                <a:cubicBezTo>
                  <a:pt x="13991" y="20810"/>
                  <a:pt x="13991" y="20883"/>
                  <a:pt x="13991" y="20883"/>
                </a:cubicBezTo>
                <a:cubicBezTo>
                  <a:pt x="13991" y="20883"/>
                  <a:pt x="13930" y="20883"/>
                  <a:pt x="13868" y="20883"/>
                </a:cubicBezTo>
                <a:cubicBezTo>
                  <a:pt x="13807" y="20883"/>
                  <a:pt x="13868" y="20956"/>
                  <a:pt x="13868" y="20956"/>
                </a:cubicBezTo>
                <a:cubicBezTo>
                  <a:pt x="13868" y="20956"/>
                  <a:pt x="13868" y="21029"/>
                  <a:pt x="13807" y="21103"/>
                </a:cubicBezTo>
                <a:cubicBezTo>
                  <a:pt x="13807" y="21103"/>
                  <a:pt x="13807" y="21176"/>
                  <a:pt x="13807" y="21249"/>
                </a:cubicBezTo>
                <a:cubicBezTo>
                  <a:pt x="13807" y="21249"/>
                  <a:pt x="13807" y="21249"/>
                  <a:pt x="13807" y="21396"/>
                </a:cubicBezTo>
                <a:cubicBezTo>
                  <a:pt x="13807" y="21469"/>
                  <a:pt x="13807" y="21469"/>
                  <a:pt x="13807" y="21469"/>
                </a:cubicBezTo>
                <a:cubicBezTo>
                  <a:pt x="13807" y="21469"/>
                  <a:pt x="13745" y="21469"/>
                  <a:pt x="13745" y="21469"/>
                </a:cubicBezTo>
                <a:cubicBezTo>
                  <a:pt x="13745" y="21396"/>
                  <a:pt x="13684" y="21469"/>
                  <a:pt x="13684" y="21469"/>
                </a:cubicBezTo>
                <a:cubicBezTo>
                  <a:pt x="13684" y="21469"/>
                  <a:pt x="13623" y="21396"/>
                  <a:pt x="13623" y="21322"/>
                </a:cubicBezTo>
                <a:cubicBezTo>
                  <a:pt x="13623" y="21322"/>
                  <a:pt x="13561" y="21322"/>
                  <a:pt x="13561" y="21322"/>
                </a:cubicBezTo>
                <a:cubicBezTo>
                  <a:pt x="13561" y="21322"/>
                  <a:pt x="13439" y="21396"/>
                  <a:pt x="13439" y="21396"/>
                </a:cubicBezTo>
                <a:cubicBezTo>
                  <a:pt x="13439" y="21396"/>
                  <a:pt x="13439" y="21469"/>
                  <a:pt x="13439" y="21469"/>
                </a:cubicBezTo>
                <a:cubicBezTo>
                  <a:pt x="13377" y="21469"/>
                  <a:pt x="13255" y="21542"/>
                  <a:pt x="13255" y="21542"/>
                </a:cubicBezTo>
                <a:cubicBezTo>
                  <a:pt x="13255" y="21542"/>
                  <a:pt x="13193" y="21542"/>
                  <a:pt x="13193" y="21542"/>
                </a:cubicBezTo>
                <a:cubicBezTo>
                  <a:pt x="13132" y="21469"/>
                  <a:pt x="13132" y="21469"/>
                  <a:pt x="13132" y="21469"/>
                </a:cubicBezTo>
                <a:cubicBezTo>
                  <a:pt x="13132" y="21396"/>
                  <a:pt x="13132" y="21396"/>
                  <a:pt x="13132" y="21396"/>
                </a:cubicBezTo>
                <a:cubicBezTo>
                  <a:pt x="13255" y="21249"/>
                  <a:pt x="13255" y="21249"/>
                  <a:pt x="13255" y="21249"/>
                </a:cubicBezTo>
                <a:cubicBezTo>
                  <a:pt x="13193" y="21029"/>
                  <a:pt x="13193" y="21029"/>
                  <a:pt x="13193" y="21029"/>
                </a:cubicBezTo>
                <a:cubicBezTo>
                  <a:pt x="13070" y="20883"/>
                  <a:pt x="13070" y="20883"/>
                  <a:pt x="13070" y="20883"/>
                </a:cubicBezTo>
                <a:cubicBezTo>
                  <a:pt x="13070" y="20810"/>
                  <a:pt x="13070" y="20810"/>
                  <a:pt x="13070" y="20810"/>
                </a:cubicBezTo>
                <a:cubicBezTo>
                  <a:pt x="12886" y="20810"/>
                  <a:pt x="12886" y="20810"/>
                  <a:pt x="12886" y="20810"/>
                </a:cubicBezTo>
                <a:cubicBezTo>
                  <a:pt x="12764" y="20737"/>
                  <a:pt x="12764" y="20737"/>
                  <a:pt x="12764" y="20737"/>
                </a:cubicBezTo>
                <a:cubicBezTo>
                  <a:pt x="12702" y="20663"/>
                  <a:pt x="12702" y="20663"/>
                  <a:pt x="12702" y="20663"/>
                </a:cubicBezTo>
                <a:cubicBezTo>
                  <a:pt x="12518" y="20517"/>
                  <a:pt x="12518" y="20517"/>
                  <a:pt x="12518" y="20517"/>
                </a:cubicBezTo>
                <a:cubicBezTo>
                  <a:pt x="12395" y="20078"/>
                  <a:pt x="12395" y="20078"/>
                  <a:pt x="12395" y="20078"/>
                </a:cubicBezTo>
                <a:cubicBezTo>
                  <a:pt x="12211" y="20078"/>
                  <a:pt x="12211" y="20078"/>
                  <a:pt x="12211" y="20078"/>
                </a:cubicBezTo>
                <a:cubicBezTo>
                  <a:pt x="12211" y="20078"/>
                  <a:pt x="12089" y="20224"/>
                  <a:pt x="12089" y="20297"/>
                </a:cubicBezTo>
                <a:cubicBezTo>
                  <a:pt x="12089" y="20370"/>
                  <a:pt x="11966" y="20370"/>
                  <a:pt x="11966" y="20370"/>
                </a:cubicBezTo>
                <a:cubicBezTo>
                  <a:pt x="11843" y="20590"/>
                  <a:pt x="11843" y="20590"/>
                  <a:pt x="11843" y="20590"/>
                </a:cubicBezTo>
                <a:cubicBezTo>
                  <a:pt x="11843" y="20590"/>
                  <a:pt x="11843" y="20883"/>
                  <a:pt x="11843" y="20956"/>
                </a:cubicBezTo>
                <a:cubicBezTo>
                  <a:pt x="11843" y="21029"/>
                  <a:pt x="11720" y="20883"/>
                  <a:pt x="11720" y="20883"/>
                </a:cubicBezTo>
                <a:cubicBezTo>
                  <a:pt x="11720" y="20883"/>
                  <a:pt x="11598" y="20956"/>
                  <a:pt x="11536" y="21029"/>
                </a:cubicBezTo>
                <a:cubicBezTo>
                  <a:pt x="11475" y="21103"/>
                  <a:pt x="11352" y="21103"/>
                  <a:pt x="11352" y="21103"/>
                </a:cubicBezTo>
                <a:cubicBezTo>
                  <a:pt x="11352" y="21103"/>
                  <a:pt x="11291" y="20956"/>
                  <a:pt x="11230" y="20883"/>
                </a:cubicBezTo>
                <a:cubicBezTo>
                  <a:pt x="11230" y="20883"/>
                  <a:pt x="11230" y="20810"/>
                  <a:pt x="11230" y="20663"/>
                </a:cubicBezTo>
                <a:cubicBezTo>
                  <a:pt x="11230" y="20590"/>
                  <a:pt x="11107" y="20737"/>
                  <a:pt x="11107" y="20737"/>
                </a:cubicBezTo>
                <a:cubicBezTo>
                  <a:pt x="11107" y="20737"/>
                  <a:pt x="11107" y="20737"/>
                  <a:pt x="11107" y="20737"/>
                </a:cubicBezTo>
                <a:cubicBezTo>
                  <a:pt x="11107" y="20663"/>
                  <a:pt x="11107" y="20663"/>
                  <a:pt x="11107" y="20663"/>
                </a:cubicBezTo>
                <a:cubicBezTo>
                  <a:pt x="11045" y="20517"/>
                  <a:pt x="10984" y="20444"/>
                  <a:pt x="10984" y="20444"/>
                </a:cubicBezTo>
                <a:cubicBezTo>
                  <a:pt x="10984" y="20444"/>
                  <a:pt x="10923" y="20297"/>
                  <a:pt x="10923" y="20151"/>
                </a:cubicBezTo>
                <a:cubicBezTo>
                  <a:pt x="10923" y="20078"/>
                  <a:pt x="10677" y="19931"/>
                  <a:pt x="10677" y="19931"/>
                </a:cubicBezTo>
                <a:cubicBezTo>
                  <a:pt x="10677" y="19931"/>
                  <a:pt x="10739" y="20078"/>
                  <a:pt x="10616" y="19931"/>
                </a:cubicBezTo>
                <a:cubicBezTo>
                  <a:pt x="10493" y="19711"/>
                  <a:pt x="10370" y="19711"/>
                  <a:pt x="10370" y="19711"/>
                </a:cubicBezTo>
                <a:cubicBezTo>
                  <a:pt x="10309" y="19126"/>
                  <a:pt x="10309" y="19126"/>
                  <a:pt x="10309" y="19126"/>
                </a:cubicBezTo>
                <a:cubicBezTo>
                  <a:pt x="9818" y="19272"/>
                  <a:pt x="9818" y="19272"/>
                  <a:pt x="9818" y="19272"/>
                </a:cubicBezTo>
                <a:cubicBezTo>
                  <a:pt x="9818" y="19272"/>
                  <a:pt x="9511" y="19126"/>
                  <a:pt x="9450" y="19053"/>
                </a:cubicBezTo>
                <a:cubicBezTo>
                  <a:pt x="9389" y="18979"/>
                  <a:pt x="9205" y="18906"/>
                  <a:pt x="9205" y="18906"/>
                </a:cubicBezTo>
                <a:cubicBezTo>
                  <a:pt x="9020" y="19126"/>
                  <a:pt x="9020" y="19126"/>
                  <a:pt x="9020" y="19126"/>
                </a:cubicBezTo>
                <a:cubicBezTo>
                  <a:pt x="8836" y="19126"/>
                  <a:pt x="8836" y="19126"/>
                  <a:pt x="8836" y="19126"/>
                </a:cubicBezTo>
                <a:cubicBezTo>
                  <a:pt x="8836" y="19126"/>
                  <a:pt x="8591" y="19053"/>
                  <a:pt x="8530" y="18979"/>
                </a:cubicBezTo>
                <a:cubicBezTo>
                  <a:pt x="8407" y="18833"/>
                  <a:pt x="8468" y="18760"/>
                  <a:pt x="8407" y="18760"/>
                </a:cubicBezTo>
                <a:cubicBezTo>
                  <a:pt x="8284" y="18760"/>
                  <a:pt x="8223" y="18613"/>
                  <a:pt x="8223" y="18613"/>
                </a:cubicBezTo>
                <a:cubicBezTo>
                  <a:pt x="8223" y="18613"/>
                  <a:pt x="8345" y="18394"/>
                  <a:pt x="8407" y="18320"/>
                </a:cubicBezTo>
                <a:cubicBezTo>
                  <a:pt x="8407" y="18247"/>
                  <a:pt x="8530" y="18320"/>
                  <a:pt x="8468" y="18101"/>
                </a:cubicBezTo>
                <a:cubicBezTo>
                  <a:pt x="8345" y="17954"/>
                  <a:pt x="8284" y="17881"/>
                  <a:pt x="8284" y="17881"/>
                </a:cubicBezTo>
                <a:cubicBezTo>
                  <a:pt x="8284" y="17881"/>
                  <a:pt x="8284" y="18027"/>
                  <a:pt x="8161" y="18101"/>
                </a:cubicBezTo>
                <a:cubicBezTo>
                  <a:pt x="8039" y="18101"/>
                  <a:pt x="7855" y="18174"/>
                  <a:pt x="7855" y="18174"/>
                </a:cubicBezTo>
                <a:cubicBezTo>
                  <a:pt x="7180" y="17808"/>
                  <a:pt x="7180" y="17808"/>
                  <a:pt x="7180" y="17808"/>
                </a:cubicBezTo>
                <a:cubicBezTo>
                  <a:pt x="7180" y="17808"/>
                  <a:pt x="6995" y="17735"/>
                  <a:pt x="6934" y="17735"/>
                </a:cubicBezTo>
                <a:cubicBezTo>
                  <a:pt x="6873" y="17808"/>
                  <a:pt x="6627" y="17735"/>
                  <a:pt x="6627" y="17735"/>
                </a:cubicBezTo>
                <a:cubicBezTo>
                  <a:pt x="6750" y="18027"/>
                  <a:pt x="6750" y="18027"/>
                  <a:pt x="6750" y="18027"/>
                </a:cubicBezTo>
                <a:cubicBezTo>
                  <a:pt x="6873" y="18467"/>
                  <a:pt x="6873" y="18467"/>
                  <a:pt x="6873" y="18467"/>
                </a:cubicBezTo>
                <a:cubicBezTo>
                  <a:pt x="6505" y="18613"/>
                  <a:pt x="6505" y="18613"/>
                  <a:pt x="6505" y="18613"/>
                </a:cubicBezTo>
                <a:cubicBezTo>
                  <a:pt x="6443" y="18979"/>
                  <a:pt x="6443" y="18979"/>
                  <a:pt x="6443" y="18979"/>
                </a:cubicBezTo>
                <a:cubicBezTo>
                  <a:pt x="6443" y="18979"/>
                  <a:pt x="6075" y="19272"/>
                  <a:pt x="6075" y="19126"/>
                </a:cubicBezTo>
                <a:cubicBezTo>
                  <a:pt x="6014" y="19053"/>
                  <a:pt x="5952" y="18760"/>
                  <a:pt x="5952" y="18760"/>
                </a:cubicBezTo>
                <a:cubicBezTo>
                  <a:pt x="5952" y="18760"/>
                  <a:pt x="5891" y="18613"/>
                  <a:pt x="5830" y="18540"/>
                </a:cubicBezTo>
                <a:cubicBezTo>
                  <a:pt x="5707" y="18467"/>
                  <a:pt x="5645" y="18394"/>
                  <a:pt x="5645" y="18394"/>
                </a:cubicBezTo>
                <a:cubicBezTo>
                  <a:pt x="5461" y="18320"/>
                  <a:pt x="5461" y="18320"/>
                  <a:pt x="5461" y="18320"/>
                </a:cubicBezTo>
                <a:cubicBezTo>
                  <a:pt x="5461" y="18320"/>
                  <a:pt x="5400" y="18027"/>
                  <a:pt x="5339" y="18027"/>
                </a:cubicBezTo>
                <a:cubicBezTo>
                  <a:pt x="5277" y="18027"/>
                  <a:pt x="5216" y="18027"/>
                  <a:pt x="5216" y="18027"/>
                </a:cubicBezTo>
                <a:cubicBezTo>
                  <a:pt x="5216" y="17808"/>
                  <a:pt x="5216" y="17808"/>
                  <a:pt x="5216" y="17808"/>
                </a:cubicBezTo>
                <a:cubicBezTo>
                  <a:pt x="5339" y="17588"/>
                  <a:pt x="5339" y="17588"/>
                  <a:pt x="5339" y="17588"/>
                </a:cubicBezTo>
                <a:cubicBezTo>
                  <a:pt x="5339" y="17588"/>
                  <a:pt x="5400" y="17661"/>
                  <a:pt x="5400" y="17368"/>
                </a:cubicBezTo>
                <a:cubicBezTo>
                  <a:pt x="5461" y="17002"/>
                  <a:pt x="5277" y="17002"/>
                  <a:pt x="5277" y="17002"/>
                </a:cubicBezTo>
                <a:cubicBezTo>
                  <a:pt x="5093" y="17076"/>
                  <a:pt x="5093" y="17076"/>
                  <a:pt x="5093" y="17076"/>
                </a:cubicBezTo>
                <a:cubicBezTo>
                  <a:pt x="4848" y="17222"/>
                  <a:pt x="4848" y="17222"/>
                  <a:pt x="4848" y="17222"/>
                </a:cubicBezTo>
                <a:cubicBezTo>
                  <a:pt x="4725" y="17222"/>
                  <a:pt x="4725" y="17222"/>
                  <a:pt x="4725" y="17222"/>
                </a:cubicBezTo>
                <a:cubicBezTo>
                  <a:pt x="4664" y="17222"/>
                  <a:pt x="4541" y="17002"/>
                  <a:pt x="4541" y="17002"/>
                </a:cubicBezTo>
                <a:cubicBezTo>
                  <a:pt x="4541" y="17002"/>
                  <a:pt x="4664" y="16783"/>
                  <a:pt x="4480" y="17002"/>
                </a:cubicBezTo>
                <a:cubicBezTo>
                  <a:pt x="4295" y="17222"/>
                  <a:pt x="4173" y="16929"/>
                  <a:pt x="4173" y="16929"/>
                </a:cubicBezTo>
                <a:cubicBezTo>
                  <a:pt x="4111" y="16856"/>
                  <a:pt x="4111" y="16856"/>
                  <a:pt x="4111" y="16856"/>
                </a:cubicBezTo>
                <a:cubicBezTo>
                  <a:pt x="4111" y="16856"/>
                  <a:pt x="4111" y="16856"/>
                  <a:pt x="4050" y="16856"/>
                </a:cubicBezTo>
                <a:cubicBezTo>
                  <a:pt x="3989" y="16929"/>
                  <a:pt x="3805" y="16929"/>
                  <a:pt x="3805" y="16856"/>
                </a:cubicBezTo>
                <a:cubicBezTo>
                  <a:pt x="3743" y="16709"/>
                  <a:pt x="3620" y="16636"/>
                  <a:pt x="3620" y="16636"/>
                </a:cubicBezTo>
                <a:cubicBezTo>
                  <a:pt x="3436" y="16709"/>
                  <a:pt x="3436" y="16709"/>
                  <a:pt x="3436" y="16709"/>
                </a:cubicBezTo>
                <a:cubicBezTo>
                  <a:pt x="3436" y="16709"/>
                  <a:pt x="3314" y="16709"/>
                  <a:pt x="3252" y="16709"/>
                </a:cubicBezTo>
                <a:cubicBezTo>
                  <a:pt x="3252" y="16636"/>
                  <a:pt x="3252" y="16563"/>
                  <a:pt x="3130" y="16490"/>
                </a:cubicBezTo>
                <a:cubicBezTo>
                  <a:pt x="3007" y="16417"/>
                  <a:pt x="2945" y="16197"/>
                  <a:pt x="2945" y="16197"/>
                </a:cubicBezTo>
                <a:cubicBezTo>
                  <a:pt x="2945" y="16197"/>
                  <a:pt x="3007" y="16050"/>
                  <a:pt x="2884" y="16050"/>
                </a:cubicBezTo>
                <a:cubicBezTo>
                  <a:pt x="2823" y="16050"/>
                  <a:pt x="2700" y="15977"/>
                  <a:pt x="2700" y="15977"/>
                </a:cubicBezTo>
                <a:cubicBezTo>
                  <a:pt x="2700" y="15977"/>
                  <a:pt x="2516" y="15831"/>
                  <a:pt x="2516" y="15904"/>
                </a:cubicBezTo>
                <a:cubicBezTo>
                  <a:pt x="2455" y="15977"/>
                  <a:pt x="2455" y="16124"/>
                  <a:pt x="2455" y="16197"/>
                </a:cubicBezTo>
                <a:cubicBezTo>
                  <a:pt x="2455" y="16197"/>
                  <a:pt x="2516" y="16417"/>
                  <a:pt x="2516" y="16417"/>
                </a:cubicBezTo>
                <a:cubicBezTo>
                  <a:pt x="2516" y="16417"/>
                  <a:pt x="2270" y="16563"/>
                  <a:pt x="2209" y="16563"/>
                </a:cubicBezTo>
                <a:cubicBezTo>
                  <a:pt x="2148" y="16563"/>
                  <a:pt x="2086" y="16636"/>
                  <a:pt x="2086" y="16490"/>
                </a:cubicBezTo>
                <a:cubicBezTo>
                  <a:pt x="2086" y="16417"/>
                  <a:pt x="2209" y="16050"/>
                  <a:pt x="2209" y="16050"/>
                </a:cubicBezTo>
                <a:cubicBezTo>
                  <a:pt x="2270" y="15977"/>
                  <a:pt x="2332" y="15904"/>
                  <a:pt x="2332" y="15904"/>
                </a:cubicBezTo>
                <a:cubicBezTo>
                  <a:pt x="2332" y="15904"/>
                  <a:pt x="2270" y="15758"/>
                  <a:pt x="2270" y="15684"/>
                </a:cubicBezTo>
                <a:cubicBezTo>
                  <a:pt x="2270" y="15611"/>
                  <a:pt x="2209" y="15611"/>
                  <a:pt x="2332" y="15391"/>
                </a:cubicBezTo>
                <a:cubicBezTo>
                  <a:pt x="2516" y="15172"/>
                  <a:pt x="2516" y="15025"/>
                  <a:pt x="2516" y="15025"/>
                </a:cubicBezTo>
                <a:cubicBezTo>
                  <a:pt x="2516" y="15025"/>
                  <a:pt x="2393" y="14806"/>
                  <a:pt x="2332" y="14733"/>
                </a:cubicBezTo>
                <a:cubicBezTo>
                  <a:pt x="2332" y="14733"/>
                  <a:pt x="2148" y="14440"/>
                  <a:pt x="2148" y="14440"/>
                </a:cubicBezTo>
                <a:cubicBezTo>
                  <a:pt x="2148" y="14366"/>
                  <a:pt x="2148" y="14220"/>
                  <a:pt x="2148" y="14220"/>
                </a:cubicBezTo>
                <a:cubicBezTo>
                  <a:pt x="2148" y="14220"/>
                  <a:pt x="2025" y="14074"/>
                  <a:pt x="1964" y="14074"/>
                </a:cubicBezTo>
                <a:cubicBezTo>
                  <a:pt x="1902" y="14074"/>
                  <a:pt x="1718" y="14000"/>
                  <a:pt x="1718" y="14000"/>
                </a:cubicBezTo>
                <a:cubicBezTo>
                  <a:pt x="1718" y="13781"/>
                  <a:pt x="1718" y="13781"/>
                  <a:pt x="1718" y="13781"/>
                </a:cubicBezTo>
                <a:cubicBezTo>
                  <a:pt x="1718" y="13415"/>
                  <a:pt x="1718" y="13415"/>
                  <a:pt x="1718" y="13415"/>
                </a:cubicBezTo>
                <a:cubicBezTo>
                  <a:pt x="1473" y="13048"/>
                  <a:pt x="1473" y="13048"/>
                  <a:pt x="1473" y="13048"/>
                </a:cubicBezTo>
                <a:cubicBezTo>
                  <a:pt x="1411" y="12829"/>
                  <a:pt x="1411" y="12829"/>
                  <a:pt x="1411" y="12829"/>
                </a:cubicBezTo>
                <a:cubicBezTo>
                  <a:pt x="1411" y="12829"/>
                  <a:pt x="1473" y="12682"/>
                  <a:pt x="1473" y="12536"/>
                </a:cubicBezTo>
                <a:cubicBezTo>
                  <a:pt x="1534" y="12463"/>
                  <a:pt x="1595" y="12243"/>
                  <a:pt x="1595" y="12243"/>
                </a:cubicBezTo>
                <a:cubicBezTo>
                  <a:pt x="1473" y="11950"/>
                  <a:pt x="1473" y="11950"/>
                  <a:pt x="1473" y="11950"/>
                </a:cubicBezTo>
                <a:cubicBezTo>
                  <a:pt x="1473" y="11950"/>
                  <a:pt x="1411" y="11877"/>
                  <a:pt x="1473" y="11804"/>
                </a:cubicBezTo>
                <a:cubicBezTo>
                  <a:pt x="1473" y="11730"/>
                  <a:pt x="1411" y="11291"/>
                  <a:pt x="1411" y="11291"/>
                </a:cubicBezTo>
                <a:cubicBezTo>
                  <a:pt x="1411" y="11291"/>
                  <a:pt x="1350" y="10852"/>
                  <a:pt x="1289" y="10925"/>
                </a:cubicBezTo>
                <a:cubicBezTo>
                  <a:pt x="1166" y="10925"/>
                  <a:pt x="1105" y="10632"/>
                  <a:pt x="1105" y="10632"/>
                </a:cubicBezTo>
                <a:cubicBezTo>
                  <a:pt x="1227" y="10120"/>
                  <a:pt x="1227" y="10120"/>
                  <a:pt x="1227" y="10120"/>
                </a:cubicBezTo>
                <a:cubicBezTo>
                  <a:pt x="1227" y="10120"/>
                  <a:pt x="1289" y="9754"/>
                  <a:pt x="1105" y="9607"/>
                </a:cubicBezTo>
                <a:cubicBezTo>
                  <a:pt x="920" y="9534"/>
                  <a:pt x="552" y="9314"/>
                  <a:pt x="491" y="9241"/>
                </a:cubicBezTo>
                <a:cubicBezTo>
                  <a:pt x="491" y="9241"/>
                  <a:pt x="307" y="9021"/>
                  <a:pt x="245" y="8948"/>
                </a:cubicBezTo>
                <a:cubicBezTo>
                  <a:pt x="184" y="8948"/>
                  <a:pt x="123" y="8875"/>
                  <a:pt x="123" y="8875"/>
                </a:cubicBezTo>
                <a:cubicBezTo>
                  <a:pt x="245" y="8216"/>
                  <a:pt x="245" y="8216"/>
                  <a:pt x="245" y="8216"/>
                </a:cubicBezTo>
                <a:cubicBezTo>
                  <a:pt x="552" y="7923"/>
                  <a:pt x="552" y="7923"/>
                  <a:pt x="552" y="7923"/>
                </a:cubicBezTo>
                <a:cubicBezTo>
                  <a:pt x="552" y="7337"/>
                  <a:pt x="552" y="7337"/>
                  <a:pt x="552" y="7337"/>
                </a:cubicBezTo>
                <a:cubicBezTo>
                  <a:pt x="552" y="6678"/>
                  <a:pt x="552" y="6678"/>
                  <a:pt x="552" y="6678"/>
                </a:cubicBezTo>
                <a:cubicBezTo>
                  <a:pt x="552" y="6678"/>
                  <a:pt x="614" y="6605"/>
                  <a:pt x="430" y="6312"/>
                </a:cubicBezTo>
                <a:cubicBezTo>
                  <a:pt x="307" y="6093"/>
                  <a:pt x="245" y="5800"/>
                  <a:pt x="245" y="5800"/>
                </a:cubicBezTo>
                <a:cubicBezTo>
                  <a:pt x="245" y="5726"/>
                  <a:pt x="184" y="5434"/>
                  <a:pt x="123" y="5360"/>
                </a:cubicBezTo>
                <a:cubicBezTo>
                  <a:pt x="123" y="5287"/>
                  <a:pt x="123" y="5214"/>
                  <a:pt x="123" y="5067"/>
                </a:cubicBezTo>
                <a:cubicBezTo>
                  <a:pt x="184" y="4994"/>
                  <a:pt x="0" y="4775"/>
                  <a:pt x="0" y="4775"/>
                </a:cubicBezTo>
                <a:cubicBezTo>
                  <a:pt x="0" y="4775"/>
                  <a:pt x="61" y="4628"/>
                  <a:pt x="123" y="4628"/>
                </a:cubicBezTo>
                <a:cubicBezTo>
                  <a:pt x="184" y="4628"/>
                  <a:pt x="245" y="4555"/>
                  <a:pt x="368" y="4555"/>
                </a:cubicBezTo>
                <a:cubicBezTo>
                  <a:pt x="491" y="4555"/>
                  <a:pt x="552" y="4408"/>
                  <a:pt x="675" y="4408"/>
                </a:cubicBezTo>
                <a:cubicBezTo>
                  <a:pt x="736" y="4335"/>
                  <a:pt x="736" y="4189"/>
                  <a:pt x="798" y="4189"/>
                </a:cubicBezTo>
                <a:cubicBezTo>
                  <a:pt x="920" y="4116"/>
                  <a:pt x="1043" y="4189"/>
                  <a:pt x="1227" y="4042"/>
                </a:cubicBezTo>
                <a:cubicBezTo>
                  <a:pt x="1411" y="3969"/>
                  <a:pt x="1411" y="3896"/>
                  <a:pt x="1534" y="3749"/>
                </a:cubicBezTo>
                <a:cubicBezTo>
                  <a:pt x="1595" y="3676"/>
                  <a:pt x="2761" y="3237"/>
                  <a:pt x="2761" y="3237"/>
                </a:cubicBezTo>
                <a:cubicBezTo>
                  <a:pt x="2761" y="3237"/>
                  <a:pt x="3068" y="3017"/>
                  <a:pt x="3191" y="3017"/>
                </a:cubicBezTo>
                <a:cubicBezTo>
                  <a:pt x="3252" y="2944"/>
                  <a:pt x="3252" y="2871"/>
                  <a:pt x="3375" y="2871"/>
                </a:cubicBezTo>
                <a:cubicBezTo>
                  <a:pt x="3436" y="2944"/>
                  <a:pt x="3682" y="2944"/>
                  <a:pt x="3682" y="2944"/>
                </a:cubicBezTo>
                <a:cubicBezTo>
                  <a:pt x="3682" y="2944"/>
                  <a:pt x="3743" y="2724"/>
                  <a:pt x="3805" y="2651"/>
                </a:cubicBezTo>
                <a:cubicBezTo>
                  <a:pt x="3866" y="2505"/>
                  <a:pt x="3927" y="2358"/>
                  <a:pt x="3927" y="2285"/>
                </a:cubicBezTo>
                <a:cubicBezTo>
                  <a:pt x="3989" y="2139"/>
                  <a:pt x="4050" y="2065"/>
                  <a:pt x="4111" y="1992"/>
                </a:cubicBezTo>
                <a:cubicBezTo>
                  <a:pt x="4173" y="1846"/>
                  <a:pt x="4234" y="1773"/>
                  <a:pt x="4234" y="1773"/>
                </a:cubicBezTo>
                <a:cubicBezTo>
                  <a:pt x="4295" y="1773"/>
                  <a:pt x="4664" y="1553"/>
                  <a:pt x="4725" y="1553"/>
                </a:cubicBezTo>
                <a:cubicBezTo>
                  <a:pt x="4786" y="1480"/>
                  <a:pt x="5277" y="1260"/>
                  <a:pt x="5277" y="1187"/>
                </a:cubicBezTo>
                <a:cubicBezTo>
                  <a:pt x="5277" y="1187"/>
                  <a:pt x="5461" y="894"/>
                  <a:pt x="5461" y="821"/>
                </a:cubicBezTo>
                <a:cubicBezTo>
                  <a:pt x="5461" y="747"/>
                  <a:pt x="5707" y="674"/>
                  <a:pt x="5707" y="674"/>
                </a:cubicBezTo>
                <a:cubicBezTo>
                  <a:pt x="5768" y="674"/>
                  <a:pt x="5768" y="674"/>
                  <a:pt x="5830" y="601"/>
                </a:cubicBezTo>
                <a:cubicBezTo>
                  <a:pt x="5952" y="601"/>
                  <a:pt x="6505" y="308"/>
                  <a:pt x="6505" y="308"/>
                </a:cubicBezTo>
                <a:cubicBezTo>
                  <a:pt x="6505" y="308"/>
                  <a:pt x="6995" y="88"/>
                  <a:pt x="6995" y="88"/>
                </a:cubicBezTo>
                <a:cubicBezTo>
                  <a:pt x="7057" y="162"/>
                  <a:pt x="7364" y="88"/>
                  <a:pt x="7425" y="88"/>
                </a:cubicBezTo>
                <a:cubicBezTo>
                  <a:pt x="7425" y="162"/>
                  <a:pt x="7793" y="88"/>
                  <a:pt x="7793" y="88"/>
                </a:cubicBezTo>
                <a:cubicBezTo>
                  <a:pt x="7793" y="88"/>
                  <a:pt x="7916" y="162"/>
                  <a:pt x="7916" y="235"/>
                </a:cubicBezTo>
                <a:cubicBezTo>
                  <a:pt x="7916" y="308"/>
                  <a:pt x="7793" y="381"/>
                  <a:pt x="7855" y="455"/>
                </a:cubicBezTo>
                <a:cubicBezTo>
                  <a:pt x="7916" y="528"/>
                  <a:pt x="8161" y="747"/>
                  <a:pt x="8161" y="747"/>
                </a:cubicBezTo>
                <a:cubicBezTo>
                  <a:pt x="8161" y="747"/>
                  <a:pt x="8100" y="967"/>
                  <a:pt x="8100" y="967"/>
                </a:cubicBezTo>
                <a:cubicBezTo>
                  <a:pt x="8100" y="1040"/>
                  <a:pt x="8161" y="1114"/>
                  <a:pt x="8223" y="1260"/>
                </a:cubicBezTo>
                <a:cubicBezTo>
                  <a:pt x="8284" y="1333"/>
                  <a:pt x="8407" y="1480"/>
                  <a:pt x="8407" y="1480"/>
                </a:cubicBezTo>
                <a:cubicBezTo>
                  <a:pt x="8407" y="1480"/>
                  <a:pt x="8345" y="1553"/>
                  <a:pt x="8591" y="1699"/>
                </a:cubicBezTo>
                <a:cubicBezTo>
                  <a:pt x="8836" y="1846"/>
                  <a:pt x="9020" y="1699"/>
                  <a:pt x="9020" y="1699"/>
                </a:cubicBezTo>
                <a:cubicBezTo>
                  <a:pt x="9020" y="1699"/>
                  <a:pt x="9205" y="1699"/>
                  <a:pt x="9266" y="1699"/>
                </a:cubicBezTo>
                <a:cubicBezTo>
                  <a:pt x="9327" y="1699"/>
                  <a:pt x="9511" y="1626"/>
                  <a:pt x="9511" y="1626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18" name="Shape 2318"/>
          <p:cNvSpPr/>
          <p:nvPr/>
        </p:nvSpPr>
        <p:spPr>
          <a:xfrm>
            <a:off x="6073528" y="2247706"/>
            <a:ext cx="402632" cy="444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5" h="21536" extrusionOk="0">
                <a:moveTo>
                  <a:pt x="17031" y="19927"/>
                </a:moveTo>
                <a:cubicBezTo>
                  <a:pt x="16510" y="19927"/>
                  <a:pt x="16510" y="19927"/>
                  <a:pt x="16510" y="19927"/>
                </a:cubicBezTo>
                <a:cubicBezTo>
                  <a:pt x="16510" y="19927"/>
                  <a:pt x="16250" y="19583"/>
                  <a:pt x="16120" y="19583"/>
                </a:cubicBezTo>
                <a:cubicBezTo>
                  <a:pt x="15990" y="19583"/>
                  <a:pt x="15730" y="19468"/>
                  <a:pt x="15730" y="19468"/>
                </a:cubicBezTo>
                <a:cubicBezTo>
                  <a:pt x="15600" y="19698"/>
                  <a:pt x="15600" y="19698"/>
                  <a:pt x="15600" y="19698"/>
                </a:cubicBezTo>
                <a:cubicBezTo>
                  <a:pt x="15600" y="19698"/>
                  <a:pt x="15469" y="19813"/>
                  <a:pt x="15339" y="19813"/>
                </a:cubicBezTo>
                <a:cubicBezTo>
                  <a:pt x="15339" y="19813"/>
                  <a:pt x="15209" y="19698"/>
                  <a:pt x="15209" y="19698"/>
                </a:cubicBezTo>
                <a:cubicBezTo>
                  <a:pt x="15209" y="19468"/>
                  <a:pt x="15209" y="19468"/>
                  <a:pt x="15209" y="19468"/>
                </a:cubicBezTo>
                <a:cubicBezTo>
                  <a:pt x="14819" y="19468"/>
                  <a:pt x="14819" y="19468"/>
                  <a:pt x="14819" y="19468"/>
                </a:cubicBezTo>
                <a:cubicBezTo>
                  <a:pt x="14819" y="19468"/>
                  <a:pt x="14819" y="19813"/>
                  <a:pt x="14689" y="19813"/>
                </a:cubicBezTo>
                <a:cubicBezTo>
                  <a:pt x="14559" y="19698"/>
                  <a:pt x="14428" y="19698"/>
                  <a:pt x="14168" y="19698"/>
                </a:cubicBezTo>
                <a:cubicBezTo>
                  <a:pt x="13908" y="19583"/>
                  <a:pt x="13388" y="19698"/>
                  <a:pt x="13388" y="19698"/>
                </a:cubicBezTo>
                <a:cubicBezTo>
                  <a:pt x="13127" y="19583"/>
                  <a:pt x="13127" y="19583"/>
                  <a:pt x="13127" y="19583"/>
                </a:cubicBezTo>
                <a:cubicBezTo>
                  <a:pt x="12737" y="19583"/>
                  <a:pt x="12737" y="19583"/>
                  <a:pt x="12737" y="19583"/>
                </a:cubicBezTo>
                <a:cubicBezTo>
                  <a:pt x="12216" y="19583"/>
                  <a:pt x="12216" y="19583"/>
                  <a:pt x="12216" y="19583"/>
                </a:cubicBezTo>
                <a:cubicBezTo>
                  <a:pt x="12086" y="19813"/>
                  <a:pt x="12086" y="19813"/>
                  <a:pt x="12086" y="19813"/>
                </a:cubicBezTo>
                <a:cubicBezTo>
                  <a:pt x="12216" y="19927"/>
                  <a:pt x="12216" y="19927"/>
                  <a:pt x="12216" y="19927"/>
                </a:cubicBezTo>
                <a:cubicBezTo>
                  <a:pt x="11826" y="20157"/>
                  <a:pt x="11826" y="20157"/>
                  <a:pt x="11826" y="20157"/>
                </a:cubicBezTo>
                <a:cubicBezTo>
                  <a:pt x="11306" y="20042"/>
                  <a:pt x="11306" y="20042"/>
                  <a:pt x="11306" y="20042"/>
                </a:cubicBezTo>
                <a:cubicBezTo>
                  <a:pt x="11045" y="20272"/>
                  <a:pt x="11045" y="20272"/>
                  <a:pt x="11045" y="20272"/>
                </a:cubicBezTo>
                <a:cubicBezTo>
                  <a:pt x="10915" y="20042"/>
                  <a:pt x="10915" y="20042"/>
                  <a:pt x="10915" y="20042"/>
                </a:cubicBezTo>
                <a:cubicBezTo>
                  <a:pt x="10135" y="20502"/>
                  <a:pt x="10135" y="20502"/>
                  <a:pt x="10135" y="20502"/>
                </a:cubicBezTo>
                <a:cubicBezTo>
                  <a:pt x="10265" y="20732"/>
                  <a:pt x="10265" y="20732"/>
                  <a:pt x="10265" y="20732"/>
                </a:cubicBezTo>
                <a:cubicBezTo>
                  <a:pt x="9614" y="20847"/>
                  <a:pt x="9614" y="20847"/>
                  <a:pt x="9614" y="20847"/>
                </a:cubicBezTo>
                <a:cubicBezTo>
                  <a:pt x="9224" y="20732"/>
                  <a:pt x="9224" y="20732"/>
                  <a:pt x="9224" y="20732"/>
                </a:cubicBezTo>
                <a:cubicBezTo>
                  <a:pt x="9224" y="20732"/>
                  <a:pt x="8963" y="20617"/>
                  <a:pt x="8963" y="20502"/>
                </a:cubicBezTo>
                <a:cubicBezTo>
                  <a:pt x="9094" y="20387"/>
                  <a:pt x="9094" y="20272"/>
                  <a:pt x="9094" y="20272"/>
                </a:cubicBezTo>
                <a:cubicBezTo>
                  <a:pt x="9094" y="20272"/>
                  <a:pt x="8833" y="20157"/>
                  <a:pt x="8833" y="20272"/>
                </a:cubicBezTo>
                <a:cubicBezTo>
                  <a:pt x="8833" y="20502"/>
                  <a:pt x="8703" y="20732"/>
                  <a:pt x="8703" y="20732"/>
                </a:cubicBezTo>
                <a:cubicBezTo>
                  <a:pt x="8313" y="20962"/>
                  <a:pt x="8313" y="20962"/>
                  <a:pt x="8313" y="20962"/>
                </a:cubicBezTo>
                <a:cubicBezTo>
                  <a:pt x="7792" y="21076"/>
                  <a:pt x="7792" y="21076"/>
                  <a:pt x="7792" y="21076"/>
                </a:cubicBezTo>
                <a:cubicBezTo>
                  <a:pt x="7662" y="20962"/>
                  <a:pt x="7662" y="20962"/>
                  <a:pt x="7662" y="20962"/>
                </a:cubicBezTo>
                <a:cubicBezTo>
                  <a:pt x="7662" y="21306"/>
                  <a:pt x="7662" y="21306"/>
                  <a:pt x="7662" y="21306"/>
                </a:cubicBezTo>
                <a:cubicBezTo>
                  <a:pt x="7012" y="21306"/>
                  <a:pt x="7012" y="21306"/>
                  <a:pt x="7012" y="21306"/>
                </a:cubicBezTo>
                <a:cubicBezTo>
                  <a:pt x="6621" y="21306"/>
                  <a:pt x="6621" y="21306"/>
                  <a:pt x="6621" y="21306"/>
                </a:cubicBezTo>
                <a:cubicBezTo>
                  <a:pt x="6361" y="21536"/>
                  <a:pt x="6361" y="21536"/>
                  <a:pt x="6361" y="21536"/>
                </a:cubicBezTo>
                <a:cubicBezTo>
                  <a:pt x="5971" y="21421"/>
                  <a:pt x="5971" y="21421"/>
                  <a:pt x="5971" y="21421"/>
                </a:cubicBezTo>
                <a:cubicBezTo>
                  <a:pt x="5320" y="21536"/>
                  <a:pt x="5320" y="21536"/>
                  <a:pt x="5320" y="21536"/>
                </a:cubicBezTo>
                <a:cubicBezTo>
                  <a:pt x="5190" y="21306"/>
                  <a:pt x="5190" y="21306"/>
                  <a:pt x="5190" y="21306"/>
                </a:cubicBezTo>
                <a:cubicBezTo>
                  <a:pt x="4279" y="21306"/>
                  <a:pt x="4279" y="21306"/>
                  <a:pt x="4279" y="21306"/>
                </a:cubicBezTo>
                <a:cubicBezTo>
                  <a:pt x="3889" y="21421"/>
                  <a:pt x="3889" y="21421"/>
                  <a:pt x="3889" y="21421"/>
                </a:cubicBezTo>
                <a:cubicBezTo>
                  <a:pt x="3759" y="21191"/>
                  <a:pt x="3759" y="21191"/>
                  <a:pt x="3759" y="21191"/>
                </a:cubicBezTo>
                <a:cubicBezTo>
                  <a:pt x="3628" y="21191"/>
                  <a:pt x="3628" y="21191"/>
                  <a:pt x="3628" y="21191"/>
                </a:cubicBezTo>
                <a:cubicBezTo>
                  <a:pt x="3628" y="21191"/>
                  <a:pt x="3368" y="21191"/>
                  <a:pt x="3238" y="21191"/>
                </a:cubicBezTo>
                <a:cubicBezTo>
                  <a:pt x="3108" y="21191"/>
                  <a:pt x="2327" y="20962"/>
                  <a:pt x="2327" y="20962"/>
                </a:cubicBezTo>
                <a:cubicBezTo>
                  <a:pt x="2067" y="21191"/>
                  <a:pt x="2067" y="21191"/>
                  <a:pt x="2067" y="21191"/>
                </a:cubicBezTo>
                <a:cubicBezTo>
                  <a:pt x="2067" y="21191"/>
                  <a:pt x="1677" y="21191"/>
                  <a:pt x="1677" y="21076"/>
                </a:cubicBezTo>
                <a:cubicBezTo>
                  <a:pt x="1677" y="21076"/>
                  <a:pt x="1677" y="20962"/>
                  <a:pt x="1807" y="20847"/>
                </a:cubicBezTo>
                <a:cubicBezTo>
                  <a:pt x="1937" y="20847"/>
                  <a:pt x="2067" y="20847"/>
                  <a:pt x="2327" y="20732"/>
                </a:cubicBezTo>
                <a:cubicBezTo>
                  <a:pt x="2588" y="20732"/>
                  <a:pt x="2718" y="20732"/>
                  <a:pt x="2718" y="20732"/>
                </a:cubicBezTo>
                <a:cubicBezTo>
                  <a:pt x="2848" y="20617"/>
                  <a:pt x="2848" y="20617"/>
                  <a:pt x="2848" y="20617"/>
                </a:cubicBezTo>
                <a:cubicBezTo>
                  <a:pt x="2848" y="20502"/>
                  <a:pt x="2978" y="20387"/>
                  <a:pt x="2718" y="20502"/>
                </a:cubicBezTo>
                <a:cubicBezTo>
                  <a:pt x="2588" y="20502"/>
                  <a:pt x="2588" y="20502"/>
                  <a:pt x="2588" y="20502"/>
                </a:cubicBezTo>
                <a:cubicBezTo>
                  <a:pt x="2457" y="20617"/>
                  <a:pt x="2327" y="20617"/>
                  <a:pt x="2197" y="20617"/>
                </a:cubicBezTo>
                <a:cubicBezTo>
                  <a:pt x="2197" y="20617"/>
                  <a:pt x="1937" y="20617"/>
                  <a:pt x="1937" y="20617"/>
                </a:cubicBezTo>
                <a:cubicBezTo>
                  <a:pt x="1937" y="20617"/>
                  <a:pt x="1807" y="20502"/>
                  <a:pt x="1937" y="20502"/>
                </a:cubicBezTo>
                <a:cubicBezTo>
                  <a:pt x="2067" y="20387"/>
                  <a:pt x="2067" y="20387"/>
                  <a:pt x="2197" y="20387"/>
                </a:cubicBezTo>
                <a:cubicBezTo>
                  <a:pt x="2457" y="20387"/>
                  <a:pt x="2588" y="20272"/>
                  <a:pt x="2848" y="20272"/>
                </a:cubicBezTo>
                <a:cubicBezTo>
                  <a:pt x="3108" y="20272"/>
                  <a:pt x="3238" y="20272"/>
                  <a:pt x="3238" y="20272"/>
                </a:cubicBezTo>
                <a:cubicBezTo>
                  <a:pt x="3368" y="20157"/>
                  <a:pt x="3498" y="20157"/>
                  <a:pt x="3498" y="20042"/>
                </a:cubicBezTo>
                <a:cubicBezTo>
                  <a:pt x="3498" y="19927"/>
                  <a:pt x="3368" y="19813"/>
                  <a:pt x="3368" y="19813"/>
                </a:cubicBezTo>
                <a:cubicBezTo>
                  <a:pt x="3368" y="19813"/>
                  <a:pt x="3238" y="19813"/>
                  <a:pt x="3108" y="19927"/>
                </a:cubicBezTo>
                <a:cubicBezTo>
                  <a:pt x="2978" y="19927"/>
                  <a:pt x="2848" y="20042"/>
                  <a:pt x="2718" y="20042"/>
                </a:cubicBezTo>
                <a:cubicBezTo>
                  <a:pt x="2718" y="20042"/>
                  <a:pt x="2718" y="20042"/>
                  <a:pt x="2588" y="20042"/>
                </a:cubicBezTo>
                <a:cubicBezTo>
                  <a:pt x="2457" y="20042"/>
                  <a:pt x="2197" y="19927"/>
                  <a:pt x="2197" y="19927"/>
                </a:cubicBezTo>
                <a:cubicBezTo>
                  <a:pt x="2067" y="19927"/>
                  <a:pt x="1937" y="19927"/>
                  <a:pt x="1807" y="19927"/>
                </a:cubicBezTo>
                <a:cubicBezTo>
                  <a:pt x="1677" y="19927"/>
                  <a:pt x="1807" y="19927"/>
                  <a:pt x="1547" y="19927"/>
                </a:cubicBezTo>
                <a:cubicBezTo>
                  <a:pt x="1286" y="20042"/>
                  <a:pt x="1416" y="20042"/>
                  <a:pt x="1026" y="20042"/>
                </a:cubicBezTo>
                <a:cubicBezTo>
                  <a:pt x="766" y="20042"/>
                  <a:pt x="375" y="19927"/>
                  <a:pt x="375" y="19927"/>
                </a:cubicBezTo>
                <a:cubicBezTo>
                  <a:pt x="375" y="19927"/>
                  <a:pt x="115" y="20042"/>
                  <a:pt x="245" y="19927"/>
                </a:cubicBezTo>
                <a:cubicBezTo>
                  <a:pt x="506" y="19813"/>
                  <a:pt x="766" y="19813"/>
                  <a:pt x="896" y="19698"/>
                </a:cubicBezTo>
                <a:cubicBezTo>
                  <a:pt x="1026" y="19698"/>
                  <a:pt x="1156" y="19698"/>
                  <a:pt x="1026" y="19583"/>
                </a:cubicBezTo>
                <a:cubicBezTo>
                  <a:pt x="1026" y="19583"/>
                  <a:pt x="1026" y="19583"/>
                  <a:pt x="1026" y="19583"/>
                </a:cubicBezTo>
                <a:cubicBezTo>
                  <a:pt x="1156" y="19583"/>
                  <a:pt x="1416" y="19468"/>
                  <a:pt x="1416" y="19468"/>
                </a:cubicBezTo>
                <a:cubicBezTo>
                  <a:pt x="1677" y="19353"/>
                  <a:pt x="1677" y="19353"/>
                  <a:pt x="1677" y="19353"/>
                </a:cubicBezTo>
                <a:cubicBezTo>
                  <a:pt x="1677" y="19353"/>
                  <a:pt x="1677" y="19238"/>
                  <a:pt x="1937" y="19238"/>
                </a:cubicBezTo>
                <a:cubicBezTo>
                  <a:pt x="2197" y="19238"/>
                  <a:pt x="2197" y="19238"/>
                  <a:pt x="2197" y="19123"/>
                </a:cubicBezTo>
                <a:cubicBezTo>
                  <a:pt x="2327" y="19123"/>
                  <a:pt x="2197" y="19123"/>
                  <a:pt x="2327" y="19123"/>
                </a:cubicBezTo>
                <a:cubicBezTo>
                  <a:pt x="2588" y="19123"/>
                  <a:pt x="2588" y="19008"/>
                  <a:pt x="2718" y="19008"/>
                </a:cubicBezTo>
                <a:cubicBezTo>
                  <a:pt x="2978" y="19008"/>
                  <a:pt x="3108" y="18893"/>
                  <a:pt x="2978" y="18893"/>
                </a:cubicBezTo>
                <a:cubicBezTo>
                  <a:pt x="2848" y="18893"/>
                  <a:pt x="2848" y="18893"/>
                  <a:pt x="2588" y="18893"/>
                </a:cubicBezTo>
                <a:cubicBezTo>
                  <a:pt x="2457" y="19008"/>
                  <a:pt x="2327" y="18893"/>
                  <a:pt x="2327" y="19008"/>
                </a:cubicBezTo>
                <a:cubicBezTo>
                  <a:pt x="2197" y="19008"/>
                  <a:pt x="1937" y="19008"/>
                  <a:pt x="1937" y="19008"/>
                </a:cubicBezTo>
                <a:cubicBezTo>
                  <a:pt x="1807" y="18893"/>
                  <a:pt x="1807" y="18893"/>
                  <a:pt x="1677" y="19008"/>
                </a:cubicBezTo>
                <a:cubicBezTo>
                  <a:pt x="1547" y="19008"/>
                  <a:pt x="1677" y="19123"/>
                  <a:pt x="1416" y="19123"/>
                </a:cubicBezTo>
                <a:cubicBezTo>
                  <a:pt x="1286" y="19123"/>
                  <a:pt x="1156" y="19008"/>
                  <a:pt x="1156" y="19008"/>
                </a:cubicBezTo>
                <a:cubicBezTo>
                  <a:pt x="1156" y="19008"/>
                  <a:pt x="766" y="19008"/>
                  <a:pt x="766" y="18893"/>
                </a:cubicBezTo>
                <a:cubicBezTo>
                  <a:pt x="766" y="18893"/>
                  <a:pt x="766" y="18664"/>
                  <a:pt x="766" y="18664"/>
                </a:cubicBezTo>
                <a:cubicBezTo>
                  <a:pt x="766" y="18549"/>
                  <a:pt x="896" y="18549"/>
                  <a:pt x="896" y="18549"/>
                </a:cubicBezTo>
                <a:cubicBezTo>
                  <a:pt x="766" y="18434"/>
                  <a:pt x="766" y="18434"/>
                  <a:pt x="766" y="18434"/>
                </a:cubicBezTo>
                <a:cubicBezTo>
                  <a:pt x="766" y="18434"/>
                  <a:pt x="766" y="18434"/>
                  <a:pt x="636" y="18434"/>
                </a:cubicBezTo>
                <a:cubicBezTo>
                  <a:pt x="636" y="18434"/>
                  <a:pt x="375" y="18549"/>
                  <a:pt x="375" y="18549"/>
                </a:cubicBezTo>
                <a:cubicBezTo>
                  <a:pt x="375" y="18549"/>
                  <a:pt x="375" y="18549"/>
                  <a:pt x="245" y="18549"/>
                </a:cubicBezTo>
                <a:cubicBezTo>
                  <a:pt x="245" y="18549"/>
                  <a:pt x="115" y="18549"/>
                  <a:pt x="115" y="18549"/>
                </a:cubicBezTo>
                <a:cubicBezTo>
                  <a:pt x="115" y="18549"/>
                  <a:pt x="115" y="18434"/>
                  <a:pt x="115" y="18319"/>
                </a:cubicBezTo>
                <a:cubicBezTo>
                  <a:pt x="115" y="18319"/>
                  <a:pt x="115" y="18204"/>
                  <a:pt x="115" y="18204"/>
                </a:cubicBezTo>
                <a:cubicBezTo>
                  <a:pt x="115" y="18204"/>
                  <a:pt x="115" y="18204"/>
                  <a:pt x="115" y="18204"/>
                </a:cubicBezTo>
                <a:cubicBezTo>
                  <a:pt x="115" y="18089"/>
                  <a:pt x="-145" y="18089"/>
                  <a:pt x="115" y="17974"/>
                </a:cubicBezTo>
                <a:cubicBezTo>
                  <a:pt x="375" y="17974"/>
                  <a:pt x="375" y="17974"/>
                  <a:pt x="506" y="17974"/>
                </a:cubicBezTo>
                <a:cubicBezTo>
                  <a:pt x="506" y="17974"/>
                  <a:pt x="636" y="17974"/>
                  <a:pt x="636" y="17974"/>
                </a:cubicBezTo>
                <a:cubicBezTo>
                  <a:pt x="636" y="17974"/>
                  <a:pt x="766" y="17859"/>
                  <a:pt x="766" y="17859"/>
                </a:cubicBezTo>
                <a:cubicBezTo>
                  <a:pt x="636" y="17745"/>
                  <a:pt x="636" y="17745"/>
                  <a:pt x="636" y="17745"/>
                </a:cubicBezTo>
                <a:cubicBezTo>
                  <a:pt x="636" y="17630"/>
                  <a:pt x="636" y="17630"/>
                  <a:pt x="766" y="17630"/>
                </a:cubicBezTo>
                <a:cubicBezTo>
                  <a:pt x="896" y="17630"/>
                  <a:pt x="896" y="17515"/>
                  <a:pt x="1026" y="17515"/>
                </a:cubicBezTo>
                <a:cubicBezTo>
                  <a:pt x="1026" y="17515"/>
                  <a:pt x="1156" y="17515"/>
                  <a:pt x="1286" y="17515"/>
                </a:cubicBezTo>
                <a:cubicBezTo>
                  <a:pt x="1286" y="17515"/>
                  <a:pt x="1286" y="17400"/>
                  <a:pt x="1547" y="17400"/>
                </a:cubicBezTo>
                <a:cubicBezTo>
                  <a:pt x="1677" y="17400"/>
                  <a:pt x="1807" y="17400"/>
                  <a:pt x="1937" y="17400"/>
                </a:cubicBezTo>
                <a:cubicBezTo>
                  <a:pt x="1937" y="17400"/>
                  <a:pt x="2197" y="17400"/>
                  <a:pt x="2197" y="17400"/>
                </a:cubicBezTo>
                <a:cubicBezTo>
                  <a:pt x="2197" y="17400"/>
                  <a:pt x="2457" y="17285"/>
                  <a:pt x="2457" y="17285"/>
                </a:cubicBezTo>
                <a:cubicBezTo>
                  <a:pt x="2588" y="17170"/>
                  <a:pt x="2588" y="17170"/>
                  <a:pt x="2588" y="17170"/>
                </a:cubicBezTo>
                <a:cubicBezTo>
                  <a:pt x="2588" y="17170"/>
                  <a:pt x="2588" y="17170"/>
                  <a:pt x="2718" y="17170"/>
                </a:cubicBezTo>
                <a:cubicBezTo>
                  <a:pt x="2848" y="17170"/>
                  <a:pt x="2848" y="17170"/>
                  <a:pt x="2978" y="17170"/>
                </a:cubicBezTo>
                <a:cubicBezTo>
                  <a:pt x="2978" y="17170"/>
                  <a:pt x="3108" y="17170"/>
                  <a:pt x="3108" y="17170"/>
                </a:cubicBezTo>
                <a:cubicBezTo>
                  <a:pt x="3108" y="17055"/>
                  <a:pt x="3108" y="17055"/>
                  <a:pt x="3108" y="16940"/>
                </a:cubicBezTo>
                <a:cubicBezTo>
                  <a:pt x="2978" y="16940"/>
                  <a:pt x="2978" y="16940"/>
                  <a:pt x="2848" y="16940"/>
                </a:cubicBezTo>
                <a:cubicBezTo>
                  <a:pt x="2718" y="17055"/>
                  <a:pt x="2588" y="17055"/>
                  <a:pt x="2588" y="16940"/>
                </a:cubicBezTo>
                <a:cubicBezTo>
                  <a:pt x="2588" y="16940"/>
                  <a:pt x="2588" y="16940"/>
                  <a:pt x="2457" y="16940"/>
                </a:cubicBezTo>
                <a:cubicBezTo>
                  <a:pt x="2327" y="16940"/>
                  <a:pt x="2197" y="16940"/>
                  <a:pt x="2197" y="16940"/>
                </a:cubicBezTo>
                <a:cubicBezTo>
                  <a:pt x="2197" y="16940"/>
                  <a:pt x="2067" y="16940"/>
                  <a:pt x="1937" y="16940"/>
                </a:cubicBezTo>
                <a:cubicBezTo>
                  <a:pt x="1677" y="16825"/>
                  <a:pt x="1677" y="16825"/>
                  <a:pt x="1547" y="16825"/>
                </a:cubicBezTo>
                <a:cubicBezTo>
                  <a:pt x="1416" y="16825"/>
                  <a:pt x="1286" y="16825"/>
                  <a:pt x="1286" y="16825"/>
                </a:cubicBezTo>
                <a:cubicBezTo>
                  <a:pt x="1286" y="16825"/>
                  <a:pt x="1547" y="16825"/>
                  <a:pt x="1156" y="16710"/>
                </a:cubicBezTo>
                <a:cubicBezTo>
                  <a:pt x="766" y="16596"/>
                  <a:pt x="766" y="16596"/>
                  <a:pt x="766" y="16596"/>
                </a:cubicBezTo>
                <a:cubicBezTo>
                  <a:pt x="636" y="16596"/>
                  <a:pt x="636" y="16596"/>
                  <a:pt x="636" y="16596"/>
                </a:cubicBezTo>
                <a:cubicBezTo>
                  <a:pt x="506" y="16596"/>
                  <a:pt x="506" y="16710"/>
                  <a:pt x="375" y="16596"/>
                </a:cubicBezTo>
                <a:cubicBezTo>
                  <a:pt x="375" y="16596"/>
                  <a:pt x="245" y="16481"/>
                  <a:pt x="245" y="16481"/>
                </a:cubicBezTo>
                <a:cubicBezTo>
                  <a:pt x="245" y="16366"/>
                  <a:pt x="245" y="16366"/>
                  <a:pt x="375" y="16251"/>
                </a:cubicBezTo>
                <a:cubicBezTo>
                  <a:pt x="375" y="16251"/>
                  <a:pt x="636" y="16136"/>
                  <a:pt x="636" y="16136"/>
                </a:cubicBezTo>
                <a:cubicBezTo>
                  <a:pt x="636" y="16251"/>
                  <a:pt x="636" y="16251"/>
                  <a:pt x="636" y="16251"/>
                </a:cubicBezTo>
                <a:cubicBezTo>
                  <a:pt x="636" y="16251"/>
                  <a:pt x="636" y="16366"/>
                  <a:pt x="766" y="16251"/>
                </a:cubicBezTo>
                <a:cubicBezTo>
                  <a:pt x="766" y="16251"/>
                  <a:pt x="896" y="16021"/>
                  <a:pt x="896" y="16021"/>
                </a:cubicBezTo>
                <a:cubicBezTo>
                  <a:pt x="896" y="16021"/>
                  <a:pt x="766" y="16021"/>
                  <a:pt x="896" y="15906"/>
                </a:cubicBezTo>
                <a:cubicBezTo>
                  <a:pt x="1026" y="15906"/>
                  <a:pt x="1026" y="15906"/>
                  <a:pt x="1156" y="15906"/>
                </a:cubicBezTo>
                <a:cubicBezTo>
                  <a:pt x="1156" y="15906"/>
                  <a:pt x="1416" y="15906"/>
                  <a:pt x="1547" y="15906"/>
                </a:cubicBezTo>
                <a:cubicBezTo>
                  <a:pt x="1547" y="15791"/>
                  <a:pt x="1807" y="15791"/>
                  <a:pt x="1807" y="15791"/>
                </a:cubicBezTo>
                <a:cubicBezTo>
                  <a:pt x="1807" y="15791"/>
                  <a:pt x="1937" y="15906"/>
                  <a:pt x="1807" y="16021"/>
                </a:cubicBezTo>
                <a:cubicBezTo>
                  <a:pt x="1807" y="16021"/>
                  <a:pt x="1677" y="16021"/>
                  <a:pt x="1807" y="16136"/>
                </a:cubicBezTo>
                <a:cubicBezTo>
                  <a:pt x="1937" y="16136"/>
                  <a:pt x="2067" y="16136"/>
                  <a:pt x="2067" y="16136"/>
                </a:cubicBezTo>
                <a:cubicBezTo>
                  <a:pt x="2067" y="16136"/>
                  <a:pt x="2197" y="16021"/>
                  <a:pt x="2197" y="16021"/>
                </a:cubicBezTo>
                <a:cubicBezTo>
                  <a:pt x="2327" y="16021"/>
                  <a:pt x="2197" y="15906"/>
                  <a:pt x="2327" y="15906"/>
                </a:cubicBezTo>
                <a:cubicBezTo>
                  <a:pt x="2457" y="16021"/>
                  <a:pt x="2457" y="16136"/>
                  <a:pt x="2457" y="16136"/>
                </a:cubicBezTo>
                <a:cubicBezTo>
                  <a:pt x="2457" y="16136"/>
                  <a:pt x="2457" y="16136"/>
                  <a:pt x="2457" y="16251"/>
                </a:cubicBezTo>
                <a:cubicBezTo>
                  <a:pt x="2588" y="16251"/>
                  <a:pt x="2718" y="16251"/>
                  <a:pt x="2718" y="16366"/>
                </a:cubicBezTo>
                <a:cubicBezTo>
                  <a:pt x="2718" y="16366"/>
                  <a:pt x="2588" y="16366"/>
                  <a:pt x="2848" y="16481"/>
                </a:cubicBezTo>
                <a:cubicBezTo>
                  <a:pt x="2978" y="16481"/>
                  <a:pt x="3108" y="16481"/>
                  <a:pt x="3108" y="16481"/>
                </a:cubicBezTo>
                <a:cubicBezTo>
                  <a:pt x="3108" y="16481"/>
                  <a:pt x="3238" y="16481"/>
                  <a:pt x="3238" y="16366"/>
                </a:cubicBezTo>
                <a:cubicBezTo>
                  <a:pt x="3108" y="16251"/>
                  <a:pt x="3108" y="16136"/>
                  <a:pt x="3108" y="16136"/>
                </a:cubicBezTo>
                <a:cubicBezTo>
                  <a:pt x="3108" y="16136"/>
                  <a:pt x="3238" y="16021"/>
                  <a:pt x="3238" y="16021"/>
                </a:cubicBezTo>
                <a:cubicBezTo>
                  <a:pt x="3238" y="15906"/>
                  <a:pt x="3238" y="15676"/>
                  <a:pt x="3238" y="15676"/>
                </a:cubicBezTo>
                <a:cubicBezTo>
                  <a:pt x="3238" y="15676"/>
                  <a:pt x="3368" y="15562"/>
                  <a:pt x="3238" y="15562"/>
                </a:cubicBezTo>
                <a:cubicBezTo>
                  <a:pt x="3108" y="15562"/>
                  <a:pt x="3108" y="15447"/>
                  <a:pt x="3108" y="15447"/>
                </a:cubicBezTo>
                <a:cubicBezTo>
                  <a:pt x="2978" y="15447"/>
                  <a:pt x="2978" y="15332"/>
                  <a:pt x="2978" y="15332"/>
                </a:cubicBezTo>
                <a:cubicBezTo>
                  <a:pt x="3368" y="15332"/>
                  <a:pt x="3368" y="15332"/>
                  <a:pt x="3368" y="15332"/>
                </a:cubicBezTo>
                <a:cubicBezTo>
                  <a:pt x="3628" y="15332"/>
                  <a:pt x="3628" y="15332"/>
                  <a:pt x="3628" y="15332"/>
                </a:cubicBezTo>
                <a:cubicBezTo>
                  <a:pt x="3889" y="15217"/>
                  <a:pt x="3889" y="15217"/>
                  <a:pt x="3889" y="15217"/>
                </a:cubicBezTo>
                <a:cubicBezTo>
                  <a:pt x="3889" y="15217"/>
                  <a:pt x="4019" y="15332"/>
                  <a:pt x="4019" y="15217"/>
                </a:cubicBezTo>
                <a:cubicBezTo>
                  <a:pt x="4019" y="15217"/>
                  <a:pt x="4149" y="15102"/>
                  <a:pt x="4149" y="15102"/>
                </a:cubicBezTo>
                <a:cubicBezTo>
                  <a:pt x="4409" y="15102"/>
                  <a:pt x="4409" y="15102"/>
                  <a:pt x="4409" y="15102"/>
                </a:cubicBezTo>
                <a:cubicBezTo>
                  <a:pt x="4409" y="15102"/>
                  <a:pt x="4279" y="14987"/>
                  <a:pt x="4279" y="14987"/>
                </a:cubicBezTo>
                <a:cubicBezTo>
                  <a:pt x="4409" y="14987"/>
                  <a:pt x="4409" y="14757"/>
                  <a:pt x="4409" y="14757"/>
                </a:cubicBezTo>
                <a:cubicBezTo>
                  <a:pt x="4409" y="14757"/>
                  <a:pt x="4539" y="14642"/>
                  <a:pt x="4669" y="14757"/>
                </a:cubicBezTo>
                <a:cubicBezTo>
                  <a:pt x="4669" y="14757"/>
                  <a:pt x="4930" y="14757"/>
                  <a:pt x="5060" y="14872"/>
                </a:cubicBezTo>
                <a:cubicBezTo>
                  <a:pt x="5060" y="14872"/>
                  <a:pt x="5190" y="14872"/>
                  <a:pt x="5190" y="14872"/>
                </a:cubicBezTo>
                <a:cubicBezTo>
                  <a:pt x="5450" y="14872"/>
                  <a:pt x="5450" y="14872"/>
                  <a:pt x="5450" y="14872"/>
                </a:cubicBezTo>
                <a:cubicBezTo>
                  <a:pt x="5450" y="14872"/>
                  <a:pt x="5710" y="14987"/>
                  <a:pt x="5710" y="14987"/>
                </a:cubicBezTo>
                <a:cubicBezTo>
                  <a:pt x="5710" y="14987"/>
                  <a:pt x="5971" y="15102"/>
                  <a:pt x="6101" y="15102"/>
                </a:cubicBezTo>
                <a:cubicBezTo>
                  <a:pt x="6101" y="15102"/>
                  <a:pt x="6231" y="14987"/>
                  <a:pt x="6231" y="14987"/>
                </a:cubicBezTo>
                <a:cubicBezTo>
                  <a:pt x="6231" y="14987"/>
                  <a:pt x="6231" y="14872"/>
                  <a:pt x="6361" y="14987"/>
                </a:cubicBezTo>
                <a:cubicBezTo>
                  <a:pt x="6491" y="14987"/>
                  <a:pt x="6621" y="14987"/>
                  <a:pt x="6751" y="14987"/>
                </a:cubicBezTo>
                <a:cubicBezTo>
                  <a:pt x="6751" y="14872"/>
                  <a:pt x="6751" y="14872"/>
                  <a:pt x="6882" y="14872"/>
                </a:cubicBezTo>
                <a:cubicBezTo>
                  <a:pt x="7012" y="14987"/>
                  <a:pt x="7142" y="14987"/>
                  <a:pt x="7142" y="14987"/>
                </a:cubicBezTo>
                <a:cubicBezTo>
                  <a:pt x="7272" y="14987"/>
                  <a:pt x="7532" y="14872"/>
                  <a:pt x="7532" y="14872"/>
                </a:cubicBezTo>
                <a:cubicBezTo>
                  <a:pt x="7532" y="14872"/>
                  <a:pt x="7402" y="14757"/>
                  <a:pt x="7532" y="14872"/>
                </a:cubicBezTo>
                <a:cubicBezTo>
                  <a:pt x="7662" y="14872"/>
                  <a:pt x="7792" y="14757"/>
                  <a:pt x="7792" y="14757"/>
                </a:cubicBezTo>
                <a:cubicBezTo>
                  <a:pt x="7532" y="14642"/>
                  <a:pt x="7532" y="14642"/>
                  <a:pt x="7532" y="14642"/>
                </a:cubicBezTo>
                <a:cubicBezTo>
                  <a:pt x="7532" y="14642"/>
                  <a:pt x="7662" y="14413"/>
                  <a:pt x="7662" y="14413"/>
                </a:cubicBezTo>
                <a:cubicBezTo>
                  <a:pt x="7662" y="14413"/>
                  <a:pt x="7532" y="14298"/>
                  <a:pt x="7532" y="14298"/>
                </a:cubicBezTo>
                <a:cubicBezTo>
                  <a:pt x="7532" y="14298"/>
                  <a:pt x="7402" y="14298"/>
                  <a:pt x="7402" y="14413"/>
                </a:cubicBezTo>
                <a:cubicBezTo>
                  <a:pt x="7402" y="14527"/>
                  <a:pt x="7272" y="14642"/>
                  <a:pt x="7142" y="14642"/>
                </a:cubicBezTo>
                <a:cubicBezTo>
                  <a:pt x="7142" y="14642"/>
                  <a:pt x="7012" y="14757"/>
                  <a:pt x="6882" y="14757"/>
                </a:cubicBezTo>
                <a:cubicBezTo>
                  <a:pt x="6882" y="14757"/>
                  <a:pt x="6751" y="14872"/>
                  <a:pt x="6751" y="14872"/>
                </a:cubicBezTo>
                <a:cubicBezTo>
                  <a:pt x="6751" y="14872"/>
                  <a:pt x="6751" y="14987"/>
                  <a:pt x="6491" y="14872"/>
                </a:cubicBezTo>
                <a:cubicBezTo>
                  <a:pt x="6361" y="14757"/>
                  <a:pt x="6231" y="14757"/>
                  <a:pt x="6231" y="14757"/>
                </a:cubicBezTo>
                <a:cubicBezTo>
                  <a:pt x="6231" y="14757"/>
                  <a:pt x="6231" y="14642"/>
                  <a:pt x="6101" y="14757"/>
                </a:cubicBezTo>
                <a:cubicBezTo>
                  <a:pt x="5841" y="14757"/>
                  <a:pt x="5971" y="14872"/>
                  <a:pt x="5841" y="14757"/>
                </a:cubicBezTo>
                <a:cubicBezTo>
                  <a:pt x="5710" y="14757"/>
                  <a:pt x="5320" y="14757"/>
                  <a:pt x="5320" y="14642"/>
                </a:cubicBezTo>
                <a:cubicBezTo>
                  <a:pt x="5320" y="14642"/>
                  <a:pt x="5190" y="14527"/>
                  <a:pt x="5190" y="14527"/>
                </a:cubicBezTo>
                <a:cubicBezTo>
                  <a:pt x="5190" y="14527"/>
                  <a:pt x="5190" y="14298"/>
                  <a:pt x="5190" y="14298"/>
                </a:cubicBezTo>
                <a:cubicBezTo>
                  <a:pt x="5060" y="14413"/>
                  <a:pt x="4930" y="14527"/>
                  <a:pt x="4800" y="14527"/>
                </a:cubicBezTo>
                <a:cubicBezTo>
                  <a:pt x="4800" y="14527"/>
                  <a:pt x="4539" y="14527"/>
                  <a:pt x="4409" y="14527"/>
                </a:cubicBezTo>
                <a:cubicBezTo>
                  <a:pt x="4409" y="14527"/>
                  <a:pt x="4409" y="14527"/>
                  <a:pt x="4279" y="14527"/>
                </a:cubicBezTo>
                <a:cubicBezTo>
                  <a:pt x="4149" y="14527"/>
                  <a:pt x="4019" y="14642"/>
                  <a:pt x="3889" y="14642"/>
                </a:cubicBezTo>
                <a:cubicBezTo>
                  <a:pt x="3759" y="14642"/>
                  <a:pt x="3759" y="14527"/>
                  <a:pt x="3628" y="14527"/>
                </a:cubicBezTo>
                <a:cubicBezTo>
                  <a:pt x="3498" y="14527"/>
                  <a:pt x="3498" y="14527"/>
                  <a:pt x="3498" y="14527"/>
                </a:cubicBezTo>
                <a:cubicBezTo>
                  <a:pt x="3498" y="14527"/>
                  <a:pt x="3498" y="14527"/>
                  <a:pt x="3498" y="14527"/>
                </a:cubicBezTo>
                <a:cubicBezTo>
                  <a:pt x="3498" y="14527"/>
                  <a:pt x="3498" y="14298"/>
                  <a:pt x="3759" y="14298"/>
                </a:cubicBezTo>
                <a:cubicBezTo>
                  <a:pt x="3889" y="14183"/>
                  <a:pt x="3759" y="14183"/>
                  <a:pt x="4019" y="14183"/>
                </a:cubicBezTo>
                <a:cubicBezTo>
                  <a:pt x="4279" y="14183"/>
                  <a:pt x="4409" y="14183"/>
                  <a:pt x="4539" y="14068"/>
                </a:cubicBezTo>
                <a:cubicBezTo>
                  <a:pt x="4669" y="13953"/>
                  <a:pt x="4669" y="13838"/>
                  <a:pt x="4800" y="13838"/>
                </a:cubicBezTo>
                <a:cubicBezTo>
                  <a:pt x="4930" y="13723"/>
                  <a:pt x="4930" y="13608"/>
                  <a:pt x="5060" y="13723"/>
                </a:cubicBezTo>
                <a:cubicBezTo>
                  <a:pt x="5320" y="13723"/>
                  <a:pt x="5580" y="13723"/>
                  <a:pt x="5580" y="13723"/>
                </a:cubicBezTo>
                <a:cubicBezTo>
                  <a:pt x="5580" y="13723"/>
                  <a:pt x="5580" y="13608"/>
                  <a:pt x="5580" y="13493"/>
                </a:cubicBezTo>
                <a:cubicBezTo>
                  <a:pt x="5580" y="13493"/>
                  <a:pt x="5580" y="13493"/>
                  <a:pt x="5580" y="13379"/>
                </a:cubicBezTo>
                <a:cubicBezTo>
                  <a:pt x="5710" y="13379"/>
                  <a:pt x="5710" y="13264"/>
                  <a:pt x="5710" y="13264"/>
                </a:cubicBezTo>
                <a:cubicBezTo>
                  <a:pt x="5841" y="13264"/>
                  <a:pt x="5841" y="13149"/>
                  <a:pt x="5971" y="13149"/>
                </a:cubicBezTo>
                <a:cubicBezTo>
                  <a:pt x="5971" y="13034"/>
                  <a:pt x="6101" y="13034"/>
                  <a:pt x="6101" y="12919"/>
                </a:cubicBezTo>
                <a:cubicBezTo>
                  <a:pt x="6231" y="12919"/>
                  <a:pt x="6231" y="12804"/>
                  <a:pt x="6231" y="12804"/>
                </a:cubicBezTo>
                <a:cubicBezTo>
                  <a:pt x="6231" y="12804"/>
                  <a:pt x="5841" y="12689"/>
                  <a:pt x="5841" y="12689"/>
                </a:cubicBezTo>
                <a:cubicBezTo>
                  <a:pt x="5971" y="12574"/>
                  <a:pt x="5971" y="12574"/>
                  <a:pt x="5971" y="12574"/>
                </a:cubicBezTo>
                <a:cubicBezTo>
                  <a:pt x="6491" y="12230"/>
                  <a:pt x="6491" y="12230"/>
                  <a:pt x="6491" y="12230"/>
                </a:cubicBezTo>
                <a:cubicBezTo>
                  <a:pt x="6491" y="12230"/>
                  <a:pt x="6621" y="12000"/>
                  <a:pt x="6621" y="12000"/>
                </a:cubicBezTo>
                <a:cubicBezTo>
                  <a:pt x="6751" y="12000"/>
                  <a:pt x="6882" y="11885"/>
                  <a:pt x="6882" y="11885"/>
                </a:cubicBezTo>
                <a:cubicBezTo>
                  <a:pt x="7012" y="11655"/>
                  <a:pt x="7012" y="11655"/>
                  <a:pt x="7012" y="11655"/>
                </a:cubicBezTo>
                <a:cubicBezTo>
                  <a:pt x="7012" y="11655"/>
                  <a:pt x="7012" y="11540"/>
                  <a:pt x="7142" y="11655"/>
                </a:cubicBezTo>
                <a:cubicBezTo>
                  <a:pt x="7272" y="11655"/>
                  <a:pt x="7272" y="11770"/>
                  <a:pt x="7402" y="11770"/>
                </a:cubicBezTo>
                <a:cubicBezTo>
                  <a:pt x="7532" y="11885"/>
                  <a:pt x="7922" y="11885"/>
                  <a:pt x="7922" y="11885"/>
                </a:cubicBezTo>
                <a:cubicBezTo>
                  <a:pt x="7792" y="11655"/>
                  <a:pt x="7792" y="11655"/>
                  <a:pt x="7792" y="11655"/>
                </a:cubicBezTo>
                <a:cubicBezTo>
                  <a:pt x="8313" y="11655"/>
                  <a:pt x="8313" y="11655"/>
                  <a:pt x="8313" y="11655"/>
                </a:cubicBezTo>
                <a:cubicBezTo>
                  <a:pt x="8313" y="11885"/>
                  <a:pt x="8313" y="11885"/>
                  <a:pt x="8313" y="11885"/>
                </a:cubicBezTo>
                <a:cubicBezTo>
                  <a:pt x="8573" y="11770"/>
                  <a:pt x="8573" y="11770"/>
                  <a:pt x="8573" y="11770"/>
                </a:cubicBezTo>
                <a:cubicBezTo>
                  <a:pt x="8443" y="11540"/>
                  <a:pt x="8443" y="11540"/>
                  <a:pt x="8443" y="11540"/>
                </a:cubicBezTo>
                <a:cubicBezTo>
                  <a:pt x="8443" y="11540"/>
                  <a:pt x="8703" y="11540"/>
                  <a:pt x="8703" y="11540"/>
                </a:cubicBezTo>
                <a:cubicBezTo>
                  <a:pt x="8573" y="11540"/>
                  <a:pt x="8313" y="11310"/>
                  <a:pt x="8313" y="11310"/>
                </a:cubicBezTo>
                <a:cubicBezTo>
                  <a:pt x="8443" y="11081"/>
                  <a:pt x="8443" y="11081"/>
                  <a:pt x="8443" y="11081"/>
                </a:cubicBezTo>
                <a:cubicBezTo>
                  <a:pt x="8183" y="11081"/>
                  <a:pt x="8183" y="11081"/>
                  <a:pt x="8183" y="11081"/>
                </a:cubicBezTo>
                <a:cubicBezTo>
                  <a:pt x="8183" y="11081"/>
                  <a:pt x="7662" y="11081"/>
                  <a:pt x="7532" y="11081"/>
                </a:cubicBezTo>
                <a:cubicBezTo>
                  <a:pt x="7402" y="10966"/>
                  <a:pt x="7402" y="10966"/>
                  <a:pt x="7272" y="10966"/>
                </a:cubicBezTo>
                <a:cubicBezTo>
                  <a:pt x="7142" y="10966"/>
                  <a:pt x="7012" y="10966"/>
                  <a:pt x="6882" y="10966"/>
                </a:cubicBezTo>
                <a:cubicBezTo>
                  <a:pt x="6751" y="10966"/>
                  <a:pt x="6621" y="10966"/>
                  <a:pt x="6491" y="10966"/>
                </a:cubicBezTo>
                <a:cubicBezTo>
                  <a:pt x="6491" y="10966"/>
                  <a:pt x="6361" y="10966"/>
                  <a:pt x="6231" y="10966"/>
                </a:cubicBezTo>
                <a:cubicBezTo>
                  <a:pt x="6231" y="10851"/>
                  <a:pt x="6361" y="10736"/>
                  <a:pt x="6231" y="10736"/>
                </a:cubicBezTo>
                <a:cubicBezTo>
                  <a:pt x="6101" y="10736"/>
                  <a:pt x="5971" y="10506"/>
                  <a:pt x="5841" y="10621"/>
                </a:cubicBezTo>
                <a:cubicBezTo>
                  <a:pt x="5841" y="10621"/>
                  <a:pt x="5841" y="10621"/>
                  <a:pt x="5710" y="10621"/>
                </a:cubicBezTo>
                <a:cubicBezTo>
                  <a:pt x="5710" y="10736"/>
                  <a:pt x="5580" y="10736"/>
                  <a:pt x="5580" y="10736"/>
                </a:cubicBezTo>
                <a:cubicBezTo>
                  <a:pt x="5450" y="10621"/>
                  <a:pt x="5450" y="10736"/>
                  <a:pt x="5580" y="10621"/>
                </a:cubicBezTo>
                <a:cubicBezTo>
                  <a:pt x="5580" y="10506"/>
                  <a:pt x="5450" y="10276"/>
                  <a:pt x="5580" y="10276"/>
                </a:cubicBezTo>
                <a:cubicBezTo>
                  <a:pt x="5710" y="10391"/>
                  <a:pt x="5710" y="10391"/>
                  <a:pt x="5841" y="10391"/>
                </a:cubicBezTo>
                <a:cubicBezTo>
                  <a:pt x="5841" y="10391"/>
                  <a:pt x="5971" y="10391"/>
                  <a:pt x="5971" y="10391"/>
                </a:cubicBezTo>
                <a:cubicBezTo>
                  <a:pt x="5971" y="10276"/>
                  <a:pt x="6101" y="10047"/>
                  <a:pt x="6101" y="10047"/>
                </a:cubicBezTo>
                <a:cubicBezTo>
                  <a:pt x="6101" y="10047"/>
                  <a:pt x="6491" y="10162"/>
                  <a:pt x="6361" y="10047"/>
                </a:cubicBezTo>
                <a:cubicBezTo>
                  <a:pt x="6231" y="9932"/>
                  <a:pt x="5971" y="9817"/>
                  <a:pt x="5971" y="9817"/>
                </a:cubicBezTo>
                <a:cubicBezTo>
                  <a:pt x="5971" y="9817"/>
                  <a:pt x="5841" y="9817"/>
                  <a:pt x="5841" y="9932"/>
                </a:cubicBezTo>
                <a:cubicBezTo>
                  <a:pt x="5710" y="10047"/>
                  <a:pt x="5841" y="10047"/>
                  <a:pt x="5710" y="10162"/>
                </a:cubicBezTo>
                <a:cubicBezTo>
                  <a:pt x="5580" y="10162"/>
                  <a:pt x="5580" y="10162"/>
                  <a:pt x="5450" y="10162"/>
                </a:cubicBezTo>
                <a:cubicBezTo>
                  <a:pt x="5450" y="10162"/>
                  <a:pt x="5450" y="10162"/>
                  <a:pt x="5320" y="10162"/>
                </a:cubicBezTo>
                <a:cubicBezTo>
                  <a:pt x="5320" y="10162"/>
                  <a:pt x="5060" y="10162"/>
                  <a:pt x="5060" y="10047"/>
                </a:cubicBezTo>
                <a:cubicBezTo>
                  <a:pt x="5060" y="10047"/>
                  <a:pt x="5060" y="10047"/>
                  <a:pt x="5060" y="9932"/>
                </a:cubicBezTo>
                <a:cubicBezTo>
                  <a:pt x="5060" y="9817"/>
                  <a:pt x="5060" y="9702"/>
                  <a:pt x="5320" y="9702"/>
                </a:cubicBezTo>
                <a:cubicBezTo>
                  <a:pt x="5450" y="9702"/>
                  <a:pt x="5450" y="9817"/>
                  <a:pt x="5450" y="9702"/>
                </a:cubicBezTo>
                <a:cubicBezTo>
                  <a:pt x="5450" y="9702"/>
                  <a:pt x="5450" y="9587"/>
                  <a:pt x="5320" y="9587"/>
                </a:cubicBezTo>
                <a:cubicBezTo>
                  <a:pt x="5320" y="9472"/>
                  <a:pt x="5320" y="9472"/>
                  <a:pt x="5190" y="9472"/>
                </a:cubicBezTo>
                <a:cubicBezTo>
                  <a:pt x="5060" y="9472"/>
                  <a:pt x="4800" y="9587"/>
                  <a:pt x="4800" y="9587"/>
                </a:cubicBezTo>
                <a:cubicBezTo>
                  <a:pt x="4800" y="9587"/>
                  <a:pt x="4930" y="9587"/>
                  <a:pt x="4669" y="9587"/>
                </a:cubicBezTo>
                <a:cubicBezTo>
                  <a:pt x="4539" y="9472"/>
                  <a:pt x="4669" y="9472"/>
                  <a:pt x="4539" y="9357"/>
                </a:cubicBezTo>
                <a:cubicBezTo>
                  <a:pt x="4539" y="9242"/>
                  <a:pt x="4539" y="9242"/>
                  <a:pt x="4409" y="9242"/>
                </a:cubicBezTo>
                <a:cubicBezTo>
                  <a:pt x="4409" y="9242"/>
                  <a:pt x="4409" y="9242"/>
                  <a:pt x="4279" y="9242"/>
                </a:cubicBezTo>
                <a:cubicBezTo>
                  <a:pt x="4149" y="9127"/>
                  <a:pt x="4019" y="9127"/>
                  <a:pt x="4019" y="9013"/>
                </a:cubicBezTo>
                <a:cubicBezTo>
                  <a:pt x="4019" y="8898"/>
                  <a:pt x="4019" y="8783"/>
                  <a:pt x="4149" y="8898"/>
                </a:cubicBezTo>
                <a:cubicBezTo>
                  <a:pt x="4279" y="8898"/>
                  <a:pt x="4149" y="8783"/>
                  <a:pt x="4279" y="8898"/>
                </a:cubicBezTo>
                <a:cubicBezTo>
                  <a:pt x="4539" y="9013"/>
                  <a:pt x="4539" y="9013"/>
                  <a:pt x="4539" y="9013"/>
                </a:cubicBezTo>
                <a:cubicBezTo>
                  <a:pt x="4539" y="9013"/>
                  <a:pt x="4669" y="9013"/>
                  <a:pt x="4539" y="8898"/>
                </a:cubicBezTo>
                <a:cubicBezTo>
                  <a:pt x="4539" y="8783"/>
                  <a:pt x="4409" y="8668"/>
                  <a:pt x="4409" y="8668"/>
                </a:cubicBezTo>
                <a:cubicBezTo>
                  <a:pt x="4409" y="8668"/>
                  <a:pt x="4279" y="8668"/>
                  <a:pt x="4279" y="8553"/>
                </a:cubicBezTo>
                <a:cubicBezTo>
                  <a:pt x="4279" y="8438"/>
                  <a:pt x="4279" y="8438"/>
                  <a:pt x="4149" y="8323"/>
                </a:cubicBezTo>
                <a:cubicBezTo>
                  <a:pt x="4149" y="8323"/>
                  <a:pt x="4279" y="8323"/>
                  <a:pt x="4279" y="8323"/>
                </a:cubicBezTo>
                <a:cubicBezTo>
                  <a:pt x="4409" y="8323"/>
                  <a:pt x="4279" y="8323"/>
                  <a:pt x="4409" y="8323"/>
                </a:cubicBezTo>
                <a:cubicBezTo>
                  <a:pt x="4669" y="8323"/>
                  <a:pt x="4539" y="8323"/>
                  <a:pt x="4669" y="8323"/>
                </a:cubicBezTo>
                <a:cubicBezTo>
                  <a:pt x="4669" y="8323"/>
                  <a:pt x="4800" y="8323"/>
                  <a:pt x="4800" y="8323"/>
                </a:cubicBezTo>
                <a:cubicBezTo>
                  <a:pt x="4800" y="8438"/>
                  <a:pt x="4930" y="8208"/>
                  <a:pt x="4930" y="8208"/>
                </a:cubicBezTo>
                <a:cubicBezTo>
                  <a:pt x="4930" y="8208"/>
                  <a:pt x="4800" y="8093"/>
                  <a:pt x="4930" y="8093"/>
                </a:cubicBezTo>
                <a:cubicBezTo>
                  <a:pt x="5060" y="8093"/>
                  <a:pt x="5060" y="8208"/>
                  <a:pt x="5190" y="8208"/>
                </a:cubicBezTo>
                <a:cubicBezTo>
                  <a:pt x="5450" y="8208"/>
                  <a:pt x="5450" y="8323"/>
                  <a:pt x="5580" y="8323"/>
                </a:cubicBezTo>
                <a:cubicBezTo>
                  <a:pt x="5580" y="8208"/>
                  <a:pt x="5710" y="8323"/>
                  <a:pt x="5710" y="8208"/>
                </a:cubicBezTo>
                <a:cubicBezTo>
                  <a:pt x="5580" y="8093"/>
                  <a:pt x="5580" y="8208"/>
                  <a:pt x="5580" y="8093"/>
                </a:cubicBezTo>
                <a:cubicBezTo>
                  <a:pt x="5450" y="7979"/>
                  <a:pt x="5450" y="8093"/>
                  <a:pt x="5450" y="7864"/>
                </a:cubicBezTo>
                <a:cubicBezTo>
                  <a:pt x="5580" y="7749"/>
                  <a:pt x="5580" y="7634"/>
                  <a:pt x="5580" y="7634"/>
                </a:cubicBezTo>
                <a:cubicBezTo>
                  <a:pt x="5580" y="7519"/>
                  <a:pt x="5580" y="7519"/>
                  <a:pt x="5580" y="7519"/>
                </a:cubicBezTo>
                <a:cubicBezTo>
                  <a:pt x="5841" y="7289"/>
                  <a:pt x="5841" y="7289"/>
                  <a:pt x="5841" y="7289"/>
                </a:cubicBezTo>
                <a:cubicBezTo>
                  <a:pt x="5841" y="7289"/>
                  <a:pt x="5971" y="7289"/>
                  <a:pt x="6101" y="7289"/>
                </a:cubicBezTo>
                <a:cubicBezTo>
                  <a:pt x="6361" y="7289"/>
                  <a:pt x="6491" y="7404"/>
                  <a:pt x="6621" y="7404"/>
                </a:cubicBezTo>
                <a:cubicBezTo>
                  <a:pt x="6882" y="7404"/>
                  <a:pt x="7012" y="7404"/>
                  <a:pt x="7012" y="7404"/>
                </a:cubicBezTo>
                <a:cubicBezTo>
                  <a:pt x="6882" y="7289"/>
                  <a:pt x="6882" y="7289"/>
                  <a:pt x="6882" y="7289"/>
                </a:cubicBezTo>
                <a:cubicBezTo>
                  <a:pt x="6882" y="7289"/>
                  <a:pt x="6882" y="7289"/>
                  <a:pt x="6882" y="7174"/>
                </a:cubicBezTo>
                <a:cubicBezTo>
                  <a:pt x="7012" y="7174"/>
                  <a:pt x="7012" y="7174"/>
                  <a:pt x="7142" y="7174"/>
                </a:cubicBezTo>
                <a:cubicBezTo>
                  <a:pt x="7142" y="7174"/>
                  <a:pt x="7272" y="6945"/>
                  <a:pt x="7272" y="6945"/>
                </a:cubicBezTo>
                <a:cubicBezTo>
                  <a:pt x="7142" y="6830"/>
                  <a:pt x="7142" y="6830"/>
                  <a:pt x="7012" y="6715"/>
                </a:cubicBezTo>
                <a:cubicBezTo>
                  <a:pt x="6751" y="6715"/>
                  <a:pt x="6361" y="6715"/>
                  <a:pt x="6361" y="6715"/>
                </a:cubicBezTo>
                <a:cubicBezTo>
                  <a:pt x="6361" y="6715"/>
                  <a:pt x="6231" y="6715"/>
                  <a:pt x="6101" y="6715"/>
                </a:cubicBezTo>
                <a:cubicBezTo>
                  <a:pt x="5971" y="6715"/>
                  <a:pt x="5710" y="6715"/>
                  <a:pt x="5710" y="6600"/>
                </a:cubicBezTo>
                <a:cubicBezTo>
                  <a:pt x="5580" y="6600"/>
                  <a:pt x="5580" y="6600"/>
                  <a:pt x="5580" y="6370"/>
                </a:cubicBezTo>
                <a:cubicBezTo>
                  <a:pt x="5580" y="6255"/>
                  <a:pt x="5450" y="6255"/>
                  <a:pt x="5450" y="6255"/>
                </a:cubicBezTo>
                <a:cubicBezTo>
                  <a:pt x="5580" y="6025"/>
                  <a:pt x="5580" y="6025"/>
                  <a:pt x="5580" y="6025"/>
                </a:cubicBezTo>
                <a:cubicBezTo>
                  <a:pt x="5580" y="6025"/>
                  <a:pt x="5450" y="5910"/>
                  <a:pt x="5450" y="5910"/>
                </a:cubicBezTo>
                <a:cubicBezTo>
                  <a:pt x="5320" y="5910"/>
                  <a:pt x="5320" y="5910"/>
                  <a:pt x="5320" y="5910"/>
                </a:cubicBezTo>
                <a:cubicBezTo>
                  <a:pt x="5190" y="5910"/>
                  <a:pt x="5320" y="5910"/>
                  <a:pt x="5060" y="5796"/>
                </a:cubicBezTo>
                <a:cubicBezTo>
                  <a:pt x="4800" y="5796"/>
                  <a:pt x="4669" y="5681"/>
                  <a:pt x="4669" y="5681"/>
                </a:cubicBezTo>
                <a:cubicBezTo>
                  <a:pt x="4669" y="5566"/>
                  <a:pt x="4669" y="5566"/>
                  <a:pt x="4930" y="5566"/>
                </a:cubicBezTo>
                <a:cubicBezTo>
                  <a:pt x="5060" y="5566"/>
                  <a:pt x="5190" y="5566"/>
                  <a:pt x="5320" y="5566"/>
                </a:cubicBezTo>
                <a:cubicBezTo>
                  <a:pt x="5450" y="5681"/>
                  <a:pt x="5710" y="5566"/>
                  <a:pt x="5710" y="5566"/>
                </a:cubicBezTo>
                <a:cubicBezTo>
                  <a:pt x="5710" y="5566"/>
                  <a:pt x="5580" y="5566"/>
                  <a:pt x="5841" y="5681"/>
                </a:cubicBezTo>
                <a:cubicBezTo>
                  <a:pt x="6101" y="5796"/>
                  <a:pt x="5971" y="5796"/>
                  <a:pt x="6101" y="5796"/>
                </a:cubicBezTo>
                <a:cubicBezTo>
                  <a:pt x="6231" y="5796"/>
                  <a:pt x="6361" y="5681"/>
                  <a:pt x="6231" y="5681"/>
                </a:cubicBezTo>
                <a:cubicBezTo>
                  <a:pt x="6231" y="5566"/>
                  <a:pt x="6361" y="5566"/>
                  <a:pt x="6231" y="5566"/>
                </a:cubicBezTo>
                <a:cubicBezTo>
                  <a:pt x="6101" y="5451"/>
                  <a:pt x="6101" y="5451"/>
                  <a:pt x="6101" y="5451"/>
                </a:cubicBezTo>
                <a:cubicBezTo>
                  <a:pt x="6101" y="5451"/>
                  <a:pt x="6101" y="5451"/>
                  <a:pt x="6101" y="5336"/>
                </a:cubicBezTo>
                <a:cubicBezTo>
                  <a:pt x="6101" y="5221"/>
                  <a:pt x="6231" y="5106"/>
                  <a:pt x="6231" y="5106"/>
                </a:cubicBezTo>
                <a:cubicBezTo>
                  <a:pt x="6361" y="5106"/>
                  <a:pt x="6361" y="5106"/>
                  <a:pt x="6361" y="4991"/>
                </a:cubicBezTo>
                <a:cubicBezTo>
                  <a:pt x="6361" y="4991"/>
                  <a:pt x="6361" y="4876"/>
                  <a:pt x="6361" y="4876"/>
                </a:cubicBezTo>
                <a:cubicBezTo>
                  <a:pt x="6361" y="4762"/>
                  <a:pt x="6491" y="4647"/>
                  <a:pt x="6491" y="4647"/>
                </a:cubicBezTo>
                <a:cubicBezTo>
                  <a:pt x="6491" y="4647"/>
                  <a:pt x="6361" y="4532"/>
                  <a:pt x="6361" y="4532"/>
                </a:cubicBezTo>
                <a:cubicBezTo>
                  <a:pt x="6361" y="4532"/>
                  <a:pt x="6101" y="4532"/>
                  <a:pt x="6101" y="4647"/>
                </a:cubicBezTo>
                <a:cubicBezTo>
                  <a:pt x="6101" y="4647"/>
                  <a:pt x="6101" y="4647"/>
                  <a:pt x="6101" y="4762"/>
                </a:cubicBezTo>
                <a:cubicBezTo>
                  <a:pt x="5971" y="4762"/>
                  <a:pt x="5971" y="4762"/>
                  <a:pt x="5841" y="4762"/>
                </a:cubicBezTo>
                <a:cubicBezTo>
                  <a:pt x="5841" y="4876"/>
                  <a:pt x="5841" y="4876"/>
                  <a:pt x="5841" y="4876"/>
                </a:cubicBezTo>
                <a:cubicBezTo>
                  <a:pt x="5841" y="4991"/>
                  <a:pt x="5710" y="5106"/>
                  <a:pt x="5710" y="5106"/>
                </a:cubicBezTo>
                <a:cubicBezTo>
                  <a:pt x="5710" y="5106"/>
                  <a:pt x="5580" y="4876"/>
                  <a:pt x="5580" y="4762"/>
                </a:cubicBezTo>
                <a:cubicBezTo>
                  <a:pt x="5580" y="4762"/>
                  <a:pt x="5710" y="4647"/>
                  <a:pt x="5841" y="4647"/>
                </a:cubicBezTo>
                <a:cubicBezTo>
                  <a:pt x="5971" y="4647"/>
                  <a:pt x="5971" y="4647"/>
                  <a:pt x="5971" y="4532"/>
                </a:cubicBezTo>
                <a:cubicBezTo>
                  <a:pt x="5971" y="4532"/>
                  <a:pt x="5971" y="4532"/>
                  <a:pt x="5971" y="4417"/>
                </a:cubicBezTo>
                <a:cubicBezTo>
                  <a:pt x="5971" y="4302"/>
                  <a:pt x="5971" y="4302"/>
                  <a:pt x="5971" y="4302"/>
                </a:cubicBezTo>
                <a:cubicBezTo>
                  <a:pt x="6101" y="4187"/>
                  <a:pt x="6231" y="4072"/>
                  <a:pt x="6361" y="4072"/>
                </a:cubicBezTo>
                <a:cubicBezTo>
                  <a:pt x="6361" y="4072"/>
                  <a:pt x="6231" y="3842"/>
                  <a:pt x="6491" y="4072"/>
                </a:cubicBezTo>
                <a:cubicBezTo>
                  <a:pt x="6621" y="4187"/>
                  <a:pt x="6621" y="4187"/>
                  <a:pt x="6751" y="4302"/>
                </a:cubicBezTo>
                <a:cubicBezTo>
                  <a:pt x="6882" y="4302"/>
                  <a:pt x="7142" y="4417"/>
                  <a:pt x="7142" y="4302"/>
                </a:cubicBezTo>
                <a:cubicBezTo>
                  <a:pt x="7142" y="4302"/>
                  <a:pt x="7142" y="4187"/>
                  <a:pt x="7142" y="4072"/>
                </a:cubicBezTo>
                <a:cubicBezTo>
                  <a:pt x="7142" y="4072"/>
                  <a:pt x="7012" y="4072"/>
                  <a:pt x="7142" y="3957"/>
                </a:cubicBezTo>
                <a:cubicBezTo>
                  <a:pt x="7142" y="3957"/>
                  <a:pt x="7142" y="3957"/>
                  <a:pt x="7272" y="3957"/>
                </a:cubicBezTo>
                <a:cubicBezTo>
                  <a:pt x="7532" y="4072"/>
                  <a:pt x="7402" y="4072"/>
                  <a:pt x="7532" y="4187"/>
                </a:cubicBezTo>
                <a:cubicBezTo>
                  <a:pt x="7792" y="4302"/>
                  <a:pt x="7792" y="4302"/>
                  <a:pt x="7792" y="4302"/>
                </a:cubicBezTo>
                <a:cubicBezTo>
                  <a:pt x="7922" y="4302"/>
                  <a:pt x="7922" y="4302"/>
                  <a:pt x="8053" y="4302"/>
                </a:cubicBezTo>
                <a:cubicBezTo>
                  <a:pt x="8183" y="4302"/>
                  <a:pt x="8053" y="4187"/>
                  <a:pt x="8313" y="4417"/>
                </a:cubicBezTo>
                <a:cubicBezTo>
                  <a:pt x="8443" y="4532"/>
                  <a:pt x="8443" y="4532"/>
                  <a:pt x="8573" y="4532"/>
                </a:cubicBezTo>
                <a:cubicBezTo>
                  <a:pt x="8703" y="4647"/>
                  <a:pt x="8963" y="4532"/>
                  <a:pt x="8963" y="4532"/>
                </a:cubicBezTo>
                <a:cubicBezTo>
                  <a:pt x="8963" y="4532"/>
                  <a:pt x="8963" y="4417"/>
                  <a:pt x="9094" y="4647"/>
                </a:cubicBezTo>
                <a:cubicBezTo>
                  <a:pt x="9224" y="4876"/>
                  <a:pt x="9354" y="4876"/>
                  <a:pt x="9354" y="4876"/>
                </a:cubicBezTo>
                <a:cubicBezTo>
                  <a:pt x="9354" y="4991"/>
                  <a:pt x="9484" y="5106"/>
                  <a:pt x="9484" y="5106"/>
                </a:cubicBezTo>
                <a:cubicBezTo>
                  <a:pt x="9484" y="5106"/>
                  <a:pt x="9484" y="5106"/>
                  <a:pt x="9484" y="5221"/>
                </a:cubicBezTo>
                <a:cubicBezTo>
                  <a:pt x="9484" y="5221"/>
                  <a:pt x="9484" y="5336"/>
                  <a:pt x="9614" y="5336"/>
                </a:cubicBezTo>
                <a:cubicBezTo>
                  <a:pt x="9614" y="5336"/>
                  <a:pt x="9744" y="5336"/>
                  <a:pt x="9744" y="5336"/>
                </a:cubicBezTo>
                <a:cubicBezTo>
                  <a:pt x="9744" y="5336"/>
                  <a:pt x="9874" y="5221"/>
                  <a:pt x="9874" y="5221"/>
                </a:cubicBezTo>
                <a:cubicBezTo>
                  <a:pt x="9874" y="5221"/>
                  <a:pt x="10135" y="5106"/>
                  <a:pt x="10135" y="5106"/>
                </a:cubicBezTo>
                <a:cubicBezTo>
                  <a:pt x="10135" y="5106"/>
                  <a:pt x="10135" y="4991"/>
                  <a:pt x="10395" y="5106"/>
                </a:cubicBezTo>
                <a:cubicBezTo>
                  <a:pt x="10525" y="5106"/>
                  <a:pt x="10785" y="5221"/>
                  <a:pt x="10785" y="5221"/>
                </a:cubicBezTo>
                <a:cubicBezTo>
                  <a:pt x="10785" y="5221"/>
                  <a:pt x="10785" y="5336"/>
                  <a:pt x="10785" y="5336"/>
                </a:cubicBezTo>
                <a:cubicBezTo>
                  <a:pt x="10915" y="5336"/>
                  <a:pt x="11306" y="5336"/>
                  <a:pt x="11306" y="5336"/>
                </a:cubicBezTo>
                <a:cubicBezTo>
                  <a:pt x="11436" y="5451"/>
                  <a:pt x="11436" y="5451"/>
                  <a:pt x="11436" y="5451"/>
                </a:cubicBezTo>
                <a:cubicBezTo>
                  <a:pt x="11436" y="5451"/>
                  <a:pt x="11566" y="5566"/>
                  <a:pt x="11566" y="5566"/>
                </a:cubicBezTo>
                <a:cubicBezTo>
                  <a:pt x="11566" y="5681"/>
                  <a:pt x="11696" y="5910"/>
                  <a:pt x="11696" y="5910"/>
                </a:cubicBezTo>
                <a:cubicBezTo>
                  <a:pt x="12086" y="6025"/>
                  <a:pt x="12086" y="6025"/>
                  <a:pt x="12086" y="6025"/>
                </a:cubicBezTo>
                <a:cubicBezTo>
                  <a:pt x="11826" y="5681"/>
                  <a:pt x="11826" y="5681"/>
                  <a:pt x="11826" y="5681"/>
                </a:cubicBezTo>
                <a:cubicBezTo>
                  <a:pt x="11826" y="5681"/>
                  <a:pt x="11566" y="5451"/>
                  <a:pt x="11826" y="5451"/>
                </a:cubicBezTo>
                <a:cubicBezTo>
                  <a:pt x="12086" y="5451"/>
                  <a:pt x="12216" y="5336"/>
                  <a:pt x="12216" y="5336"/>
                </a:cubicBezTo>
                <a:cubicBezTo>
                  <a:pt x="12216" y="5221"/>
                  <a:pt x="12216" y="5221"/>
                  <a:pt x="12216" y="5221"/>
                </a:cubicBezTo>
                <a:cubicBezTo>
                  <a:pt x="11826" y="5221"/>
                  <a:pt x="11826" y="5221"/>
                  <a:pt x="11826" y="5221"/>
                </a:cubicBezTo>
                <a:cubicBezTo>
                  <a:pt x="11826" y="5221"/>
                  <a:pt x="11826" y="4991"/>
                  <a:pt x="11826" y="4991"/>
                </a:cubicBezTo>
                <a:cubicBezTo>
                  <a:pt x="11956" y="4991"/>
                  <a:pt x="12086" y="4762"/>
                  <a:pt x="12347" y="4762"/>
                </a:cubicBezTo>
                <a:cubicBezTo>
                  <a:pt x="12607" y="4762"/>
                  <a:pt x="12867" y="4647"/>
                  <a:pt x="12867" y="4647"/>
                </a:cubicBezTo>
                <a:cubicBezTo>
                  <a:pt x="12867" y="4647"/>
                  <a:pt x="12867" y="4532"/>
                  <a:pt x="13127" y="4532"/>
                </a:cubicBezTo>
                <a:cubicBezTo>
                  <a:pt x="13388" y="4532"/>
                  <a:pt x="13518" y="4532"/>
                  <a:pt x="13648" y="4532"/>
                </a:cubicBezTo>
                <a:cubicBezTo>
                  <a:pt x="13778" y="4532"/>
                  <a:pt x="13778" y="4532"/>
                  <a:pt x="13778" y="4417"/>
                </a:cubicBezTo>
                <a:cubicBezTo>
                  <a:pt x="13778" y="4302"/>
                  <a:pt x="13648" y="4302"/>
                  <a:pt x="13908" y="4187"/>
                </a:cubicBezTo>
                <a:cubicBezTo>
                  <a:pt x="14038" y="4187"/>
                  <a:pt x="14168" y="4072"/>
                  <a:pt x="14168" y="4072"/>
                </a:cubicBezTo>
                <a:cubicBezTo>
                  <a:pt x="14298" y="3613"/>
                  <a:pt x="14298" y="3613"/>
                  <a:pt x="14298" y="3613"/>
                </a:cubicBezTo>
                <a:cubicBezTo>
                  <a:pt x="13778" y="3842"/>
                  <a:pt x="13778" y="3842"/>
                  <a:pt x="13778" y="3842"/>
                </a:cubicBezTo>
                <a:cubicBezTo>
                  <a:pt x="13778" y="3842"/>
                  <a:pt x="13778" y="3613"/>
                  <a:pt x="13648" y="3613"/>
                </a:cubicBezTo>
                <a:cubicBezTo>
                  <a:pt x="13518" y="3613"/>
                  <a:pt x="13127" y="3842"/>
                  <a:pt x="13127" y="3842"/>
                </a:cubicBezTo>
                <a:cubicBezTo>
                  <a:pt x="13127" y="3842"/>
                  <a:pt x="13127" y="3727"/>
                  <a:pt x="12997" y="3727"/>
                </a:cubicBezTo>
                <a:cubicBezTo>
                  <a:pt x="12997" y="3613"/>
                  <a:pt x="12997" y="3613"/>
                  <a:pt x="12867" y="3613"/>
                </a:cubicBezTo>
                <a:cubicBezTo>
                  <a:pt x="12737" y="3613"/>
                  <a:pt x="12867" y="3613"/>
                  <a:pt x="12607" y="3498"/>
                </a:cubicBezTo>
                <a:cubicBezTo>
                  <a:pt x="12347" y="3383"/>
                  <a:pt x="12216" y="3153"/>
                  <a:pt x="12216" y="3153"/>
                </a:cubicBezTo>
                <a:cubicBezTo>
                  <a:pt x="12216" y="3153"/>
                  <a:pt x="12347" y="3153"/>
                  <a:pt x="12086" y="3153"/>
                </a:cubicBezTo>
                <a:cubicBezTo>
                  <a:pt x="11956" y="3038"/>
                  <a:pt x="11956" y="3038"/>
                  <a:pt x="11956" y="3038"/>
                </a:cubicBezTo>
                <a:cubicBezTo>
                  <a:pt x="11826" y="2923"/>
                  <a:pt x="11826" y="2923"/>
                  <a:pt x="12086" y="2808"/>
                </a:cubicBezTo>
                <a:cubicBezTo>
                  <a:pt x="12216" y="2693"/>
                  <a:pt x="12086" y="2693"/>
                  <a:pt x="12347" y="2579"/>
                </a:cubicBezTo>
                <a:cubicBezTo>
                  <a:pt x="12477" y="2464"/>
                  <a:pt x="12347" y="2349"/>
                  <a:pt x="12607" y="2464"/>
                </a:cubicBezTo>
                <a:cubicBezTo>
                  <a:pt x="12997" y="2579"/>
                  <a:pt x="12997" y="2579"/>
                  <a:pt x="13127" y="2693"/>
                </a:cubicBezTo>
                <a:cubicBezTo>
                  <a:pt x="13257" y="2693"/>
                  <a:pt x="13778" y="2693"/>
                  <a:pt x="13518" y="2579"/>
                </a:cubicBezTo>
                <a:cubicBezTo>
                  <a:pt x="13388" y="2464"/>
                  <a:pt x="13127" y="2349"/>
                  <a:pt x="13127" y="2234"/>
                </a:cubicBezTo>
                <a:cubicBezTo>
                  <a:pt x="13127" y="2234"/>
                  <a:pt x="12867" y="2234"/>
                  <a:pt x="13127" y="2234"/>
                </a:cubicBezTo>
                <a:cubicBezTo>
                  <a:pt x="13257" y="2234"/>
                  <a:pt x="13388" y="2119"/>
                  <a:pt x="13518" y="2234"/>
                </a:cubicBezTo>
                <a:cubicBezTo>
                  <a:pt x="13518" y="2234"/>
                  <a:pt x="13257" y="2234"/>
                  <a:pt x="13648" y="2234"/>
                </a:cubicBezTo>
                <a:cubicBezTo>
                  <a:pt x="14038" y="2234"/>
                  <a:pt x="14168" y="2234"/>
                  <a:pt x="13908" y="2119"/>
                </a:cubicBezTo>
                <a:cubicBezTo>
                  <a:pt x="13778" y="2004"/>
                  <a:pt x="13778" y="2004"/>
                  <a:pt x="13648" y="1889"/>
                </a:cubicBezTo>
                <a:cubicBezTo>
                  <a:pt x="13648" y="1774"/>
                  <a:pt x="13518" y="1774"/>
                  <a:pt x="13648" y="1774"/>
                </a:cubicBezTo>
                <a:cubicBezTo>
                  <a:pt x="13648" y="1659"/>
                  <a:pt x="13648" y="1774"/>
                  <a:pt x="13778" y="1659"/>
                </a:cubicBezTo>
                <a:cubicBezTo>
                  <a:pt x="13778" y="1545"/>
                  <a:pt x="13778" y="1430"/>
                  <a:pt x="13778" y="1430"/>
                </a:cubicBezTo>
                <a:cubicBezTo>
                  <a:pt x="13778" y="1430"/>
                  <a:pt x="13648" y="1430"/>
                  <a:pt x="13778" y="1315"/>
                </a:cubicBezTo>
                <a:cubicBezTo>
                  <a:pt x="14038" y="1085"/>
                  <a:pt x="14038" y="1085"/>
                  <a:pt x="14168" y="1085"/>
                </a:cubicBezTo>
                <a:cubicBezTo>
                  <a:pt x="14168" y="1085"/>
                  <a:pt x="14298" y="970"/>
                  <a:pt x="14428" y="970"/>
                </a:cubicBezTo>
                <a:cubicBezTo>
                  <a:pt x="14428" y="855"/>
                  <a:pt x="14559" y="625"/>
                  <a:pt x="14559" y="625"/>
                </a:cubicBezTo>
                <a:cubicBezTo>
                  <a:pt x="14949" y="625"/>
                  <a:pt x="14949" y="625"/>
                  <a:pt x="14949" y="625"/>
                </a:cubicBezTo>
                <a:cubicBezTo>
                  <a:pt x="14949" y="625"/>
                  <a:pt x="15079" y="625"/>
                  <a:pt x="15079" y="625"/>
                </a:cubicBezTo>
                <a:cubicBezTo>
                  <a:pt x="15079" y="740"/>
                  <a:pt x="15079" y="510"/>
                  <a:pt x="15079" y="510"/>
                </a:cubicBezTo>
                <a:cubicBezTo>
                  <a:pt x="15079" y="510"/>
                  <a:pt x="15209" y="510"/>
                  <a:pt x="15209" y="510"/>
                </a:cubicBezTo>
                <a:cubicBezTo>
                  <a:pt x="15339" y="625"/>
                  <a:pt x="15339" y="625"/>
                  <a:pt x="15339" y="625"/>
                </a:cubicBezTo>
                <a:cubicBezTo>
                  <a:pt x="15469" y="740"/>
                  <a:pt x="15600" y="625"/>
                  <a:pt x="15600" y="625"/>
                </a:cubicBezTo>
                <a:cubicBezTo>
                  <a:pt x="15600" y="625"/>
                  <a:pt x="15730" y="510"/>
                  <a:pt x="15860" y="510"/>
                </a:cubicBezTo>
                <a:cubicBezTo>
                  <a:pt x="15990" y="510"/>
                  <a:pt x="16120" y="510"/>
                  <a:pt x="16120" y="510"/>
                </a:cubicBezTo>
                <a:cubicBezTo>
                  <a:pt x="16120" y="625"/>
                  <a:pt x="16120" y="625"/>
                  <a:pt x="16120" y="740"/>
                </a:cubicBezTo>
                <a:cubicBezTo>
                  <a:pt x="16250" y="740"/>
                  <a:pt x="16380" y="855"/>
                  <a:pt x="16380" y="855"/>
                </a:cubicBezTo>
                <a:cubicBezTo>
                  <a:pt x="16380" y="855"/>
                  <a:pt x="16641" y="855"/>
                  <a:pt x="16641" y="740"/>
                </a:cubicBezTo>
                <a:cubicBezTo>
                  <a:pt x="16641" y="740"/>
                  <a:pt x="16510" y="740"/>
                  <a:pt x="16771" y="625"/>
                </a:cubicBezTo>
                <a:cubicBezTo>
                  <a:pt x="17031" y="396"/>
                  <a:pt x="17161" y="396"/>
                  <a:pt x="17161" y="396"/>
                </a:cubicBezTo>
                <a:cubicBezTo>
                  <a:pt x="17161" y="396"/>
                  <a:pt x="17161" y="281"/>
                  <a:pt x="17291" y="281"/>
                </a:cubicBezTo>
                <a:cubicBezTo>
                  <a:pt x="17421" y="396"/>
                  <a:pt x="17421" y="281"/>
                  <a:pt x="17421" y="396"/>
                </a:cubicBezTo>
                <a:cubicBezTo>
                  <a:pt x="17421" y="396"/>
                  <a:pt x="17551" y="510"/>
                  <a:pt x="17551" y="510"/>
                </a:cubicBezTo>
                <a:cubicBezTo>
                  <a:pt x="17551" y="510"/>
                  <a:pt x="17551" y="855"/>
                  <a:pt x="17551" y="855"/>
                </a:cubicBezTo>
                <a:cubicBezTo>
                  <a:pt x="17551" y="970"/>
                  <a:pt x="17551" y="970"/>
                  <a:pt x="17551" y="970"/>
                </a:cubicBezTo>
                <a:cubicBezTo>
                  <a:pt x="17551" y="970"/>
                  <a:pt x="17551" y="1085"/>
                  <a:pt x="17551" y="1085"/>
                </a:cubicBezTo>
                <a:cubicBezTo>
                  <a:pt x="17551" y="1200"/>
                  <a:pt x="17682" y="1430"/>
                  <a:pt x="17682" y="1430"/>
                </a:cubicBezTo>
                <a:cubicBezTo>
                  <a:pt x="17682" y="1430"/>
                  <a:pt x="17682" y="1430"/>
                  <a:pt x="17682" y="1430"/>
                </a:cubicBezTo>
                <a:cubicBezTo>
                  <a:pt x="17551" y="1545"/>
                  <a:pt x="17551" y="1430"/>
                  <a:pt x="17551" y="1545"/>
                </a:cubicBezTo>
                <a:cubicBezTo>
                  <a:pt x="17421" y="1659"/>
                  <a:pt x="17551" y="1659"/>
                  <a:pt x="17421" y="1774"/>
                </a:cubicBezTo>
                <a:cubicBezTo>
                  <a:pt x="17421" y="1774"/>
                  <a:pt x="17291" y="1774"/>
                  <a:pt x="17291" y="1774"/>
                </a:cubicBezTo>
                <a:cubicBezTo>
                  <a:pt x="17291" y="1774"/>
                  <a:pt x="17421" y="1889"/>
                  <a:pt x="17421" y="1889"/>
                </a:cubicBezTo>
                <a:cubicBezTo>
                  <a:pt x="17421" y="1889"/>
                  <a:pt x="17421" y="1889"/>
                  <a:pt x="17551" y="1889"/>
                </a:cubicBezTo>
                <a:cubicBezTo>
                  <a:pt x="17551" y="1889"/>
                  <a:pt x="17551" y="1774"/>
                  <a:pt x="17682" y="1774"/>
                </a:cubicBezTo>
                <a:cubicBezTo>
                  <a:pt x="17682" y="1889"/>
                  <a:pt x="17682" y="1659"/>
                  <a:pt x="17682" y="1659"/>
                </a:cubicBezTo>
                <a:cubicBezTo>
                  <a:pt x="17682" y="1659"/>
                  <a:pt x="17682" y="1659"/>
                  <a:pt x="17812" y="1545"/>
                </a:cubicBezTo>
                <a:cubicBezTo>
                  <a:pt x="17812" y="1545"/>
                  <a:pt x="17942" y="1430"/>
                  <a:pt x="17942" y="1315"/>
                </a:cubicBezTo>
                <a:cubicBezTo>
                  <a:pt x="17942" y="1315"/>
                  <a:pt x="17812" y="1200"/>
                  <a:pt x="17812" y="1200"/>
                </a:cubicBezTo>
                <a:cubicBezTo>
                  <a:pt x="17812" y="1200"/>
                  <a:pt x="17682" y="970"/>
                  <a:pt x="17682" y="855"/>
                </a:cubicBezTo>
                <a:cubicBezTo>
                  <a:pt x="17682" y="855"/>
                  <a:pt x="17682" y="855"/>
                  <a:pt x="17682" y="740"/>
                </a:cubicBezTo>
                <a:cubicBezTo>
                  <a:pt x="17812" y="740"/>
                  <a:pt x="17812" y="625"/>
                  <a:pt x="17812" y="625"/>
                </a:cubicBezTo>
                <a:cubicBezTo>
                  <a:pt x="17942" y="510"/>
                  <a:pt x="18072" y="396"/>
                  <a:pt x="18072" y="396"/>
                </a:cubicBezTo>
                <a:cubicBezTo>
                  <a:pt x="18072" y="396"/>
                  <a:pt x="18332" y="396"/>
                  <a:pt x="18462" y="396"/>
                </a:cubicBezTo>
                <a:cubicBezTo>
                  <a:pt x="18462" y="396"/>
                  <a:pt x="18332" y="281"/>
                  <a:pt x="18592" y="396"/>
                </a:cubicBezTo>
                <a:cubicBezTo>
                  <a:pt x="18722" y="510"/>
                  <a:pt x="18722" y="510"/>
                  <a:pt x="18722" y="510"/>
                </a:cubicBezTo>
                <a:cubicBezTo>
                  <a:pt x="18722" y="625"/>
                  <a:pt x="18592" y="625"/>
                  <a:pt x="18853" y="625"/>
                </a:cubicBezTo>
                <a:cubicBezTo>
                  <a:pt x="18983" y="625"/>
                  <a:pt x="19113" y="625"/>
                  <a:pt x="18983" y="625"/>
                </a:cubicBezTo>
                <a:cubicBezTo>
                  <a:pt x="18853" y="510"/>
                  <a:pt x="18853" y="396"/>
                  <a:pt x="18722" y="396"/>
                </a:cubicBezTo>
                <a:cubicBezTo>
                  <a:pt x="18722" y="396"/>
                  <a:pt x="18592" y="281"/>
                  <a:pt x="18592" y="281"/>
                </a:cubicBezTo>
                <a:cubicBezTo>
                  <a:pt x="18592" y="166"/>
                  <a:pt x="18592" y="-64"/>
                  <a:pt x="18722" y="51"/>
                </a:cubicBezTo>
                <a:cubicBezTo>
                  <a:pt x="18853" y="51"/>
                  <a:pt x="18722" y="-64"/>
                  <a:pt x="18853" y="51"/>
                </a:cubicBezTo>
                <a:cubicBezTo>
                  <a:pt x="19113" y="281"/>
                  <a:pt x="19243" y="396"/>
                  <a:pt x="19243" y="396"/>
                </a:cubicBezTo>
                <a:cubicBezTo>
                  <a:pt x="19243" y="510"/>
                  <a:pt x="19373" y="510"/>
                  <a:pt x="19373" y="510"/>
                </a:cubicBezTo>
                <a:cubicBezTo>
                  <a:pt x="19373" y="625"/>
                  <a:pt x="19373" y="625"/>
                  <a:pt x="19373" y="625"/>
                </a:cubicBezTo>
                <a:cubicBezTo>
                  <a:pt x="19503" y="740"/>
                  <a:pt x="19633" y="855"/>
                  <a:pt x="19633" y="855"/>
                </a:cubicBezTo>
                <a:cubicBezTo>
                  <a:pt x="19633" y="855"/>
                  <a:pt x="19633" y="855"/>
                  <a:pt x="19763" y="855"/>
                </a:cubicBezTo>
                <a:cubicBezTo>
                  <a:pt x="19763" y="970"/>
                  <a:pt x="20024" y="1085"/>
                  <a:pt x="20024" y="1085"/>
                </a:cubicBezTo>
                <a:cubicBezTo>
                  <a:pt x="20024" y="1085"/>
                  <a:pt x="20154" y="1200"/>
                  <a:pt x="20154" y="1200"/>
                </a:cubicBezTo>
                <a:cubicBezTo>
                  <a:pt x="20024" y="1315"/>
                  <a:pt x="20024" y="1430"/>
                  <a:pt x="20024" y="1430"/>
                </a:cubicBezTo>
                <a:cubicBezTo>
                  <a:pt x="19763" y="1774"/>
                  <a:pt x="19763" y="1774"/>
                  <a:pt x="19763" y="1774"/>
                </a:cubicBezTo>
                <a:cubicBezTo>
                  <a:pt x="19633" y="2004"/>
                  <a:pt x="19633" y="2004"/>
                  <a:pt x="19633" y="2004"/>
                </a:cubicBezTo>
                <a:cubicBezTo>
                  <a:pt x="19633" y="2119"/>
                  <a:pt x="19633" y="2119"/>
                  <a:pt x="19633" y="2119"/>
                </a:cubicBezTo>
                <a:cubicBezTo>
                  <a:pt x="19503" y="2234"/>
                  <a:pt x="19503" y="2349"/>
                  <a:pt x="19503" y="2349"/>
                </a:cubicBezTo>
                <a:cubicBezTo>
                  <a:pt x="19503" y="2349"/>
                  <a:pt x="19373" y="2464"/>
                  <a:pt x="19113" y="2464"/>
                </a:cubicBezTo>
                <a:cubicBezTo>
                  <a:pt x="18853" y="2349"/>
                  <a:pt x="18592" y="2579"/>
                  <a:pt x="18592" y="2579"/>
                </a:cubicBezTo>
                <a:cubicBezTo>
                  <a:pt x="18592" y="2579"/>
                  <a:pt x="17942" y="2464"/>
                  <a:pt x="17812" y="2464"/>
                </a:cubicBezTo>
                <a:cubicBezTo>
                  <a:pt x="17682" y="2464"/>
                  <a:pt x="17682" y="2923"/>
                  <a:pt x="17682" y="3038"/>
                </a:cubicBezTo>
                <a:cubicBezTo>
                  <a:pt x="17682" y="3153"/>
                  <a:pt x="17421" y="3268"/>
                  <a:pt x="17031" y="3268"/>
                </a:cubicBezTo>
                <a:cubicBezTo>
                  <a:pt x="16641" y="3383"/>
                  <a:pt x="16901" y="3383"/>
                  <a:pt x="16771" y="3727"/>
                </a:cubicBezTo>
                <a:cubicBezTo>
                  <a:pt x="16641" y="4187"/>
                  <a:pt x="16510" y="3842"/>
                  <a:pt x="16250" y="3727"/>
                </a:cubicBezTo>
                <a:cubicBezTo>
                  <a:pt x="15990" y="3727"/>
                  <a:pt x="15990" y="3727"/>
                  <a:pt x="15600" y="3727"/>
                </a:cubicBezTo>
                <a:cubicBezTo>
                  <a:pt x="15209" y="3842"/>
                  <a:pt x="15469" y="4072"/>
                  <a:pt x="15469" y="4072"/>
                </a:cubicBezTo>
                <a:cubicBezTo>
                  <a:pt x="15469" y="4072"/>
                  <a:pt x="15730" y="4302"/>
                  <a:pt x="15860" y="4302"/>
                </a:cubicBezTo>
                <a:cubicBezTo>
                  <a:pt x="16120" y="4417"/>
                  <a:pt x="15860" y="4647"/>
                  <a:pt x="15860" y="4647"/>
                </a:cubicBezTo>
                <a:cubicBezTo>
                  <a:pt x="15860" y="4647"/>
                  <a:pt x="15730" y="4876"/>
                  <a:pt x="15600" y="4876"/>
                </a:cubicBezTo>
                <a:cubicBezTo>
                  <a:pt x="15469" y="4762"/>
                  <a:pt x="14819" y="4762"/>
                  <a:pt x="14819" y="4762"/>
                </a:cubicBezTo>
                <a:cubicBezTo>
                  <a:pt x="14168" y="5106"/>
                  <a:pt x="14168" y="5106"/>
                  <a:pt x="14168" y="5106"/>
                </a:cubicBezTo>
                <a:cubicBezTo>
                  <a:pt x="14168" y="5106"/>
                  <a:pt x="14298" y="5566"/>
                  <a:pt x="14689" y="6025"/>
                </a:cubicBezTo>
                <a:cubicBezTo>
                  <a:pt x="15079" y="6485"/>
                  <a:pt x="14689" y="6140"/>
                  <a:pt x="14689" y="6140"/>
                </a:cubicBezTo>
                <a:cubicBezTo>
                  <a:pt x="14689" y="6140"/>
                  <a:pt x="14819" y="6485"/>
                  <a:pt x="14819" y="6715"/>
                </a:cubicBezTo>
                <a:cubicBezTo>
                  <a:pt x="14819" y="6945"/>
                  <a:pt x="14819" y="6830"/>
                  <a:pt x="14949" y="6830"/>
                </a:cubicBezTo>
                <a:cubicBezTo>
                  <a:pt x="15079" y="6830"/>
                  <a:pt x="15339" y="6830"/>
                  <a:pt x="15339" y="6830"/>
                </a:cubicBezTo>
                <a:cubicBezTo>
                  <a:pt x="15339" y="6830"/>
                  <a:pt x="15860" y="7519"/>
                  <a:pt x="15860" y="7519"/>
                </a:cubicBezTo>
                <a:cubicBezTo>
                  <a:pt x="15990" y="7519"/>
                  <a:pt x="16641" y="7404"/>
                  <a:pt x="16641" y="7404"/>
                </a:cubicBezTo>
                <a:cubicBezTo>
                  <a:pt x="16641" y="7404"/>
                  <a:pt x="17161" y="7289"/>
                  <a:pt x="17421" y="7289"/>
                </a:cubicBezTo>
                <a:cubicBezTo>
                  <a:pt x="17682" y="7174"/>
                  <a:pt x="17421" y="6945"/>
                  <a:pt x="17421" y="6945"/>
                </a:cubicBezTo>
                <a:cubicBezTo>
                  <a:pt x="17682" y="6370"/>
                  <a:pt x="17682" y="6370"/>
                  <a:pt x="17682" y="6370"/>
                </a:cubicBezTo>
                <a:cubicBezTo>
                  <a:pt x="18462" y="6255"/>
                  <a:pt x="18462" y="6255"/>
                  <a:pt x="18462" y="6255"/>
                </a:cubicBezTo>
                <a:cubicBezTo>
                  <a:pt x="18853" y="6945"/>
                  <a:pt x="18853" y="6945"/>
                  <a:pt x="18853" y="6945"/>
                </a:cubicBezTo>
                <a:cubicBezTo>
                  <a:pt x="18722" y="7404"/>
                  <a:pt x="18722" y="7404"/>
                  <a:pt x="18722" y="7404"/>
                </a:cubicBezTo>
                <a:cubicBezTo>
                  <a:pt x="19373" y="7979"/>
                  <a:pt x="19373" y="7979"/>
                  <a:pt x="19373" y="7979"/>
                </a:cubicBezTo>
                <a:cubicBezTo>
                  <a:pt x="19503" y="8553"/>
                  <a:pt x="19503" y="8553"/>
                  <a:pt x="19503" y="8553"/>
                </a:cubicBezTo>
                <a:cubicBezTo>
                  <a:pt x="19503" y="8553"/>
                  <a:pt x="20154" y="8668"/>
                  <a:pt x="20284" y="8783"/>
                </a:cubicBezTo>
                <a:cubicBezTo>
                  <a:pt x="20414" y="8783"/>
                  <a:pt x="20804" y="8668"/>
                  <a:pt x="20804" y="8668"/>
                </a:cubicBezTo>
                <a:cubicBezTo>
                  <a:pt x="21325" y="9242"/>
                  <a:pt x="21325" y="9242"/>
                  <a:pt x="21325" y="9242"/>
                </a:cubicBezTo>
                <a:cubicBezTo>
                  <a:pt x="21455" y="9127"/>
                  <a:pt x="21455" y="9127"/>
                  <a:pt x="21455" y="9127"/>
                </a:cubicBezTo>
                <a:cubicBezTo>
                  <a:pt x="21455" y="9242"/>
                  <a:pt x="21455" y="9242"/>
                  <a:pt x="21455" y="9242"/>
                </a:cubicBezTo>
                <a:cubicBezTo>
                  <a:pt x="21455" y="9242"/>
                  <a:pt x="21455" y="9472"/>
                  <a:pt x="21325" y="9472"/>
                </a:cubicBezTo>
                <a:cubicBezTo>
                  <a:pt x="21065" y="9357"/>
                  <a:pt x="20935" y="9357"/>
                  <a:pt x="20935" y="9357"/>
                </a:cubicBezTo>
                <a:cubicBezTo>
                  <a:pt x="20544" y="9127"/>
                  <a:pt x="20544" y="9127"/>
                  <a:pt x="20544" y="9127"/>
                </a:cubicBezTo>
                <a:cubicBezTo>
                  <a:pt x="20414" y="9242"/>
                  <a:pt x="20414" y="9242"/>
                  <a:pt x="20414" y="9242"/>
                </a:cubicBezTo>
                <a:cubicBezTo>
                  <a:pt x="20024" y="9702"/>
                  <a:pt x="20024" y="9702"/>
                  <a:pt x="20024" y="9702"/>
                </a:cubicBezTo>
                <a:cubicBezTo>
                  <a:pt x="20284" y="9817"/>
                  <a:pt x="20284" y="9817"/>
                  <a:pt x="20284" y="9817"/>
                </a:cubicBezTo>
                <a:cubicBezTo>
                  <a:pt x="20544" y="10047"/>
                  <a:pt x="20544" y="10047"/>
                  <a:pt x="20544" y="10047"/>
                </a:cubicBezTo>
                <a:cubicBezTo>
                  <a:pt x="20544" y="10391"/>
                  <a:pt x="20544" y="10391"/>
                  <a:pt x="20544" y="10391"/>
                </a:cubicBezTo>
                <a:cubicBezTo>
                  <a:pt x="20544" y="10851"/>
                  <a:pt x="20544" y="10851"/>
                  <a:pt x="20544" y="10851"/>
                </a:cubicBezTo>
                <a:cubicBezTo>
                  <a:pt x="20284" y="11196"/>
                  <a:pt x="20284" y="11196"/>
                  <a:pt x="20284" y="11196"/>
                </a:cubicBezTo>
                <a:cubicBezTo>
                  <a:pt x="20284" y="11196"/>
                  <a:pt x="20414" y="11425"/>
                  <a:pt x="20414" y="11540"/>
                </a:cubicBezTo>
                <a:cubicBezTo>
                  <a:pt x="20414" y="11540"/>
                  <a:pt x="20674" y="11770"/>
                  <a:pt x="20674" y="11770"/>
                </a:cubicBezTo>
                <a:cubicBezTo>
                  <a:pt x="20935" y="12000"/>
                  <a:pt x="20935" y="12000"/>
                  <a:pt x="20935" y="12000"/>
                </a:cubicBezTo>
                <a:cubicBezTo>
                  <a:pt x="20674" y="12574"/>
                  <a:pt x="20674" y="12574"/>
                  <a:pt x="20674" y="12574"/>
                </a:cubicBezTo>
                <a:cubicBezTo>
                  <a:pt x="20414" y="12804"/>
                  <a:pt x="20414" y="12804"/>
                  <a:pt x="20414" y="12804"/>
                </a:cubicBezTo>
                <a:cubicBezTo>
                  <a:pt x="20414" y="13034"/>
                  <a:pt x="20414" y="13034"/>
                  <a:pt x="20414" y="13034"/>
                </a:cubicBezTo>
                <a:cubicBezTo>
                  <a:pt x="20414" y="13034"/>
                  <a:pt x="20674" y="13149"/>
                  <a:pt x="20544" y="13149"/>
                </a:cubicBezTo>
                <a:cubicBezTo>
                  <a:pt x="20414" y="13149"/>
                  <a:pt x="20154" y="13149"/>
                  <a:pt x="20154" y="13149"/>
                </a:cubicBezTo>
                <a:cubicBezTo>
                  <a:pt x="20154" y="13149"/>
                  <a:pt x="20154" y="13264"/>
                  <a:pt x="20154" y="13379"/>
                </a:cubicBezTo>
                <a:cubicBezTo>
                  <a:pt x="20154" y="13379"/>
                  <a:pt x="20284" y="13608"/>
                  <a:pt x="20284" y="13608"/>
                </a:cubicBezTo>
                <a:cubicBezTo>
                  <a:pt x="20284" y="13608"/>
                  <a:pt x="20414" y="13608"/>
                  <a:pt x="20414" y="13723"/>
                </a:cubicBezTo>
                <a:cubicBezTo>
                  <a:pt x="20414" y="13838"/>
                  <a:pt x="20284" y="14068"/>
                  <a:pt x="20284" y="14068"/>
                </a:cubicBezTo>
                <a:cubicBezTo>
                  <a:pt x="20284" y="14068"/>
                  <a:pt x="20154" y="14527"/>
                  <a:pt x="20154" y="14527"/>
                </a:cubicBezTo>
                <a:cubicBezTo>
                  <a:pt x="20284" y="14527"/>
                  <a:pt x="20284" y="14757"/>
                  <a:pt x="20284" y="14757"/>
                </a:cubicBezTo>
                <a:cubicBezTo>
                  <a:pt x="20284" y="15217"/>
                  <a:pt x="20284" y="15217"/>
                  <a:pt x="20284" y="15217"/>
                </a:cubicBezTo>
                <a:cubicBezTo>
                  <a:pt x="20154" y="15562"/>
                  <a:pt x="20154" y="15562"/>
                  <a:pt x="20154" y="15562"/>
                </a:cubicBezTo>
                <a:cubicBezTo>
                  <a:pt x="20284" y="15791"/>
                  <a:pt x="20284" y="15791"/>
                  <a:pt x="20284" y="15791"/>
                </a:cubicBezTo>
                <a:cubicBezTo>
                  <a:pt x="19894" y="16021"/>
                  <a:pt x="19894" y="16021"/>
                  <a:pt x="19894" y="16021"/>
                </a:cubicBezTo>
                <a:cubicBezTo>
                  <a:pt x="19763" y="16251"/>
                  <a:pt x="19763" y="16251"/>
                  <a:pt x="19763" y="16251"/>
                </a:cubicBezTo>
                <a:cubicBezTo>
                  <a:pt x="19763" y="16251"/>
                  <a:pt x="19503" y="16366"/>
                  <a:pt x="19503" y="16481"/>
                </a:cubicBezTo>
                <a:cubicBezTo>
                  <a:pt x="19503" y="16481"/>
                  <a:pt x="19373" y="16596"/>
                  <a:pt x="19373" y="16710"/>
                </a:cubicBezTo>
                <a:cubicBezTo>
                  <a:pt x="19373" y="16825"/>
                  <a:pt x="19243" y="16940"/>
                  <a:pt x="19243" y="16940"/>
                </a:cubicBezTo>
                <a:cubicBezTo>
                  <a:pt x="19113" y="17055"/>
                  <a:pt x="18853" y="17285"/>
                  <a:pt x="18853" y="17285"/>
                </a:cubicBezTo>
                <a:cubicBezTo>
                  <a:pt x="18722" y="17515"/>
                  <a:pt x="18722" y="17515"/>
                  <a:pt x="18722" y="17515"/>
                </a:cubicBezTo>
                <a:cubicBezTo>
                  <a:pt x="18722" y="17515"/>
                  <a:pt x="18853" y="17745"/>
                  <a:pt x="18853" y="17745"/>
                </a:cubicBezTo>
                <a:cubicBezTo>
                  <a:pt x="18853" y="17859"/>
                  <a:pt x="18853" y="17859"/>
                  <a:pt x="18853" y="17859"/>
                </a:cubicBezTo>
                <a:cubicBezTo>
                  <a:pt x="18592" y="18089"/>
                  <a:pt x="18592" y="18089"/>
                  <a:pt x="18592" y="18089"/>
                </a:cubicBezTo>
                <a:cubicBezTo>
                  <a:pt x="17942" y="18549"/>
                  <a:pt x="17942" y="18549"/>
                  <a:pt x="17942" y="18549"/>
                </a:cubicBezTo>
                <a:cubicBezTo>
                  <a:pt x="17942" y="18549"/>
                  <a:pt x="17942" y="18664"/>
                  <a:pt x="17812" y="18779"/>
                </a:cubicBezTo>
                <a:cubicBezTo>
                  <a:pt x="17812" y="19008"/>
                  <a:pt x="17682" y="19008"/>
                  <a:pt x="17682" y="19008"/>
                </a:cubicBezTo>
                <a:cubicBezTo>
                  <a:pt x="17682" y="19008"/>
                  <a:pt x="17551" y="19008"/>
                  <a:pt x="17421" y="19008"/>
                </a:cubicBezTo>
                <a:cubicBezTo>
                  <a:pt x="17421" y="19008"/>
                  <a:pt x="17291" y="18893"/>
                  <a:pt x="17291" y="18893"/>
                </a:cubicBezTo>
                <a:cubicBezTo>
                  <a:pt x="17291" y="19123"/>
                  <a:pt x="17291" y="19123"/>
                  <a:pt x="17291" y="19123"/>
                </a:cubicBezTo>
                <a:cubicBezTo>
                  <a:pt x="17291" y="19123"/>
                  <a:pt x="17291" y="19238"/>
                  <a:pt x="17421" y="19238"/>
                </a:cubicBezTo>
                <a:cubicBezTo>
                  <a:pt x="17551" y="19353"/>
                  <a:pt x="17551" y="19468"/>
                  <a:pt x="17682" y="19468"/>
                </a:cubicBezTo>
                <a:cubicBezTo>
                  <a:pt x="17682" y="19583"/>
                  <a:pt x="17812" y="19698"/>
                  <a:pt x="17812" y="19698"/>
                </a:cubicBezTo>
                <a:cubicBezTo>
                  <a:pt x="17551" y="19927"/>
                  <a:pt x="17551" y="19927"/>
                  <a:pt x="17551" y="19927"/>
                </a:cubicBezTo>
                <a:cubicBezTo>
                  <a:pt x="17551" y="20042"/>
                  <a:pt x="17551" y="20042"/>
                  <a:pt x="17551" y="20042"/>
                </a:cubicBezTo>
                <a:cubicBezTo>
                  <a:pt x="17291" y="20042"/>
                  <a:pt x="17291" y="20042"/>
                  <a:pt x="17291" y="20042"/>
                </a:cubicBezTo>
                <a:cubicBezTo>
                  <a:pt x="17161" y="19927"/>
                  <a:pt x="17161" y="19927"/>
                  <a:pt x="17161" y="19927"/>
                </a:cubicBezTo>
                <a:cubicBezTo>
                  <a:pt x="17161" y="19927"/>
                  <a:pt x="17031" y="19927"/>
                  <a:pt x="17031" y="19927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19" name="Shape 2319"/>
          <p:cNvSpPr/>
          <p:nvPr/>
        </p:nvSpPr>
        <p:spPr>
          <a:xfrm>
            <a:off x="5679610" y="3872843"/>
            <a:ext cx="434804" cy="657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980" y="699"/>
                </a:moveTo>
                <a:cubicBezTo>
                  <a:pt x="8980" y="699"/>
                  <a:pt x="9465" y="466"/>
                  <a:pt x="9465" y="466"/>
                </a:cubicBezTo>
                <a:cubicBezTo>
                  <a:pt x="9465" y="466"/>
                  <a:pt x="9587" y="388"/>
                  <a:pt x="9587" y="388"/>
                </a:cubicBezTo>
                <a:cubicBezTo>
                  <a:pt x="9708" y="388"/>
                  <a:pt x="9829" y="388"/>
                  <a:pt x="9951" y="388"/>
                </a:cubicBezTo>
                <a:cubicBezTo>
                  <a:pt x="9951" y="388"/>
                  <a:pt x="10072" y="311"/>
                  <a:pt x="10072" y="311"/>
                </a:cubicBezTo>
                <a:cubicBezTo>
                  <a:pt x="10193" y="233"/>
                  <a:pt x="10193" y="233"/>
                  <a:pt x="10193" y="233"/>
                </a:cubicBezTo>
                <a:cubicBezTo>
                  <a:pt x="10436" y="155"/>
                  <a:pt x="10436" y="155"/>
                  <a:pt x="10436" y="155"/>
                </a:cubicBezTo>
                <a:cubicBezTo>
                  <a:pt x="10679" y="155"/>
                  <a:pt x="10679" y="155"/>
                  <a:pt x="10679" y="155"/>
                </a:cubicBezTo>
                <a:cubicBezTo>
                  <a:pt x="10679" y="155"/>
                  <a:pt x="10800" y="155"/>
                  <a:pt x="10800" y="155"/>
                </a:cubicBezTo>
                <a:cubicBezTo>
                  <a:pt x="10800" y="155"/>
                  <a:pt x="11285" y="78"/>
                  <a:pt x="11285" y="78"/>
                </a:cubicBezTo>
                <a:cubicBezTo>
                  <a:pt x="11285" y="78"/>
                  <a:pt x="11407" y="155"/>
                  <a:pt x="11528" y="155"/>
                </a:cubicBezTo>
                <a:cubicBezTo>
                  <a:pt x="11528" y="155"/>
                  <a:pt x="11771" y="155"/>
                  <a:pt x="11771" y="155"/>
                </a:cubicBezTo>
                <a:cubicBezTo>
                  <a:pt x="11892" y="155"/>
                  <a:pt x="12135" y="78"/>
                  <a:pt x="12135" y="78"/>
                </a:cubicBezTo>
                <a:cubicBezTo>
                  <a:pt x="12620" y="0"/>
                  <a:pt x="12620" y="0"/>
                  <a:pt x="12620" y="0"/>
                </a:cubicBezTo>
                <a:cubicBezTo>
                  <a:pt x="12742" y="155"/>
                  <a:pt x="12742" y="155"/>
                  <a:pt x="12742" y="155"/>
                </a:cubicBezTo>
                <a:cubicBezTo>
                  <a:pt x="12742" y="155"/>
                  <a:pt x="12742" y="311"/>
                  <a:pt x="12742" y="311"/>
                </a:cubicBezTo>
                <a:cubicBezTo>
                  <a:pt x="12742" y="311"/>
                  <a:pt x="12742" y="388"/>
                  <a:pt x="12863" y="388"/>
                </a:cubicBezTo>
                <a:cubicBezTo>
                  <a:pt x="12984" y="388"/>
                  <a:pt x="12984" y="388"/>
                  <a:pt x="12984" y="388"/>
                </a:cubicBezTo>
                <a:cubicBezTo>
                  <a:pt x="12984" y="466"/>
                  <a:pt x="12984" y="699"/>
                  <a:pt x="12984" y="699"/>
                </a:cubicBezTo>
                <a:cubicBezTo>
                  <a:pt x="12620" y="777"/>
                  <a:pt x="12620" y="777"/>
                  <a:pt x="12620" y="777"/>
                </a:cubicBezTo>
                <a:cubicBezTo>
                  <a:pt x="12620" y="777"/>
                  <a:pt x="12499" y="777"/>
                  <a:pt x="12499" y="855"/>
                </a:cubicBezTo>
                <a:cubicBezTo>
                  <a:pt x="12499" y="855"/>
                  <a:pt x="12256" y="932"/>
                  <a:pt x="12256" y="932"/>
                </a:cubicBezTo>
                <a:cubicBezTo>
                  <a:pt x="12256" y="1010"/>
                  <a:pt x="12135" y="1010"/>
                  <a:pt x="12256" y="1088"/>
                </a:cubicBezTo>
                <a:cubicBezTo>
                  <a:pt x="12256" y="1165"/>
                  <a:pt x="12378" y="1243"/>
                  <a:pt x="12378" y="1243"/>
                </a:cubicBezTo>
                <a:cubicBezTo>
                  <a:pt x="12378" y="1399"/>
                  <a:pt x="12378" y="1399"/>
                  <a:pt x="12378" y="1399"/>
                </a:cubicBezTo>
                <a:cubicBezTo>
                  <a:pt x="12378" y="1399"/>
                  <a:pt x="12378" y="1476"/>
                  <a:pt x="12499" y="1476"/>
                </a:cubicBezTo>
                <a:cubicBezTo>
                  <a:pt x="12499" y="1554"/>
                  <a:pt x="12620" y="1476"/>
                  <a:pt x="12742" y="1476"/>
                </a:cubicBezTo>
                <a:cubicBezTo>
                  <a:pt x="12984" y="1476"/>
                  <a:pt x="13106" y="1399"/>
                  <a:pt x="13227" y="1399"/>
                </a:cubicBezTo>
                <a:cubicBezTo>
                  <a:pt x="13227" y="1399"/>
                  <a:pt x="13348" y="1399"/>
                  <a:pt x="13348" y="1399"/>
                </a:cubicBezTo>
                <a:cubicBezTo>
                  <a:pt x="13470" y="1321"/>
                  <a:pt x="13712" y="1243"/>
                  <a:pt x="13712" y="1243"/>
                </a:cubicBezTo>
                <a:cubicBezTo>
                  <a:pt x="13712" y="1243"/>
                  <a:pt x="13712" y="1088"/>
                  <a:pt x="13834" y="1165"/>
                </a:cubicBezTo>
                <a:cubicBezTo>
                  <a:pt x="13834" y="1165"/>
                  <a:pt x="13834" y="1321"/>
                  <a:pt x="13834" y="1321"/>
                </a:cubicBezTo>
                <a:cubicBezTo>
                  <a:pt x="13834" y="1321"/>
                  <a:pt x="13712" y="1476"/>
                  <a:pt x="13712" y="1476"/>
                </a:cubicBezTo>
                <a:cubicBezTo>
                  <a:pt x="13834" y="1554"/>
                  <a:pt x="13955" y="1476"/>
                  <a:pt x="13955" y="1476"/>
                </a:cubicBezTo>
                <a:cubicBezTo>
                  <a:pt x="14076" y="1399"/>
                  <a:pt x="14198" y="1399"/>
                  <a:pt x="14198" y="1399"/>
                </a:cubicBezTo>
                <a:cubicBezTo>
                  <a:pt x="14440" y="1399"/>
                  <a:pt x="14440" y="1399"/>
                  <a:pt x="14440" y="1399"/>
                </a:cubicBezTo>
                <a:cubicBezTo>
                  <a:pt x="14440" y="1399"/>
                  <a:pt x="14683" y="1399"/>
                  <a:pt x="14683" y="1399"/>
                </a:cubicBezTo>
                <a:cubicBezTo>
                  <a:pt x="14683" y="1399"/>
                  <a:pt x="14804" y="1476"/>
                  <a:pt x="14926" y="1476"/>
                </a:cubicBezTo>
                <a:cubicBezTo>
                  <a:pt x="14926" y="1554"/>
                  <a:pt x="15290" y="1632"/>
                  <a:pt x="15290" y="1632"/>
                </a:cubicBezTo>
                <a:cubicBezTo>
                  <a:pt x="15169" y="1787"/>
                  <a:pt x="15169" y="1787"/>
                  <a:pt x="15169" y="1787"/>
                </a:cubicBezTo>
                <a:cubicBezTo>
                  <a:pt x="15169" y="1787"/>
                  <a:pt x="15047" y="1942"/>
                  <a:pt x="15169" y="1942"/>
                </a:cubicBezTo>
                <a:cubicBezTo>
                  <a:pt x="15169" y="1942"/>
                  <a:pt x="15290" y="1865"/>
                  <a:pt x="15290" y="1865"/>
                </a:cubicBezTo>
                <a:cubicBezTo>
                  <a:pt x="15411" y="1865"/>
                  <a:pt x="15533" y="1787"/>
                  <a:pt x="15533" y="1787"/>
                </a:cubicBezTo>
                <a:cubicBezTo>
                  <a:pt x="15533" y="1787"/>
                  <a:pt x="15533" y="1709"/>
                  <a:pt x="15533" y="1709"/>
                </a:cubicBezTo>
                <a:cubicBezTo>
                  <a:pt x="15533" y="1787"/>
                  <a:pt x="15775" y="1865"/>
                  <a:pt x="15775" y="1865"/>
                </a:cubicBezTo>
                <a:cubicBezTo>
                  <a:pt x="15775" y="1865"/>
                  <a:pt x="15897" y="2020"/>
                  <a:pt x="15897" y="2020"/>
                </a:cubicBezTo>
                <a:cubicBezTo>
                  <a:pt x="15897" y="2020"/>
                  <a:pt x="16139" y="1942"/>
                  <a:pt x="16139" y="1942"/>
                </a:cubicBezTo>
                <a:cubicBezTo>
                  <a:pt x="16139" y="1942"/>
                  <a:pt x="16139" y="1942"/>
                  <a:pt x="16261" y="1942"/>
                </a:cubicBezTo>
                <a:cubicBezTo>
                  <a:pt x="16382" y="1942"/>
                  <a:pt x="16382" y="1942"/>
                  <a:pt x="16382" y="1942"/>
                </a:cubicBezTo>
                <a:cubicBezTo>
                  <a:pt x="16503" y="2020"/>
                  <a:pt x="16867" y="2020"/>
                  <a:pt x="16867" y="2020"/>
                </a:cubicBezTo>
                <a:cubicBezTo>
                  <a:pt x="17231" y="1865"/>
                  <a:pt x="17231" y="1865"/>
                  <a:pt x="17231" y="1865"/>
                </a:cubicBezTo>
                <a:cubicBezTo>
                  <a:pt x="17353" y="1632"/>
                  <a:pt x="17353" y="1632"/>
                  <a:pt x="17353" y="1632"/>
                </a:cubicBezTo>
                <a:cubicBezTo>
                  <a:pt x="17353" y="1554"/>
                  <a:pt x="17353" y="1554"/>
                  <a:pt x="17353" y="1554"/>
                </a:cubicBezTo>
                <a:cubicBezTo>
                  <a:pt x="17353" y="1554"/>
                  <a:pt x="17596" y="1476"/>
                  <a:pt x="17596" y="1476"/>
                </a:cubicBezTo>
                <a:cubicBezTo>
                  <a:pt x="17596" y="1476"/>
                  <a:pt x="17717" y="1476"/>
                  <a:pt x="17717" y="1554"/>
                </a:cubicBezTo>
                <a:cubicBezTo>
                  <a:pt x="17717" y="1554"/>
                  <a:pt x="17960" y="1709"/>
                  <a:pt x="17960" y="1709"/>
                </a:cubicBezTo>
                <a:cubicBezTo>
                  <a:pt x="17960" y="1709"/>
                  <a:pt x="18202" y="1709"/>
                  <a:pt x="18202" y="1709"/>
                </a:cubicBezTo>
                <a:cubicBezTo>
                  <a:pt x="18324" y="1709"/>
                  <a:pt x="18324" y="1632"/>
                  <a:pt x="18445" y="1709"/>
                </a:cubicBezTo>
                <a:cubicBezTo>
                  <a:pt x="18445" y="1787"/>
                  <a:pt x="18445" y="1865"/>
                  <a:pt x="18566" y="1865"/>
                </a:cubicBezTo>
                <a:cubicBezTo>
                  <a:pt x="18566" y="1865"/>
                  <a:pt x="18688" y="1865"/>
                  <a:pt x="18688" y="1865"/>
                </a:cubicBezTo>
                <a:cubicBezTo>
                  <a:pt x="18809" y="1942"/>
                  <a:pt x="19052" y="1942"/>
                  <a:pt x="19052" y="1942"/>
                </a:cubicBezTo>
                <a:cubicBezTo>
                  <a:pt x="19173" y="1787"/>
                  <a:pt x="19173" y="1787"/>
                  <a:pt x="19173" y="1787"/>
                </a:cubicBezTo>
                <a:cubicBezTo>
                  <a:pt x="19173" y="1787"/>
                  <a:pt x="19173" y="1709"/>
                  <a:pt x="19294" y="1787"/>
                </a:cubicBezTo>
                <a:cubicBezTo>
                  <a:pt x="19416" y="1787"/>
                  <a:pt x="19416" y="1942"/>
                  <a:pt x="19416" y="1942"/>
                </a:cubicBezTo>
                <a:cubicBezTo>
                  <a:pt x="19416" y="1942"/>
                  <a:pt x="19537" y="2020"/>
                  <a:pt x="19537" y="2020"/>
                </a:cubicBezTo>
                <a:cubicBezTo>
                  <a:pt x="19537" y="2020"/>
                  <a:pt x="19901" y="2098"/>
                  <a:pt x="19901" y="2098"/>
                </a:cubicBezTo>
                <a:cubicBezTo>
                  <a:pt x="19901" y="2098"/>
                  <a:pt x="20144" y="2020"/>
                  <a:pt x="20144" y="2020"/>
                </a:cubicBezTo>
                <a:cubicBezTo>
                  <a:pt x="20265" y="2020"/>
                  <a:pt x="20265" y="2176"/>
                  <a:pt x="20265" y="2176"/>
                </a:cubicBezTo>
                <a:cubicBezTo>
                  <a:pt x="20265" y="2176"/>
                  <a:pt x="20265" y="2253"/>
                  <a:pt x="20265" y="2253"/>
                </a:cubicBezTo>
                <a:cubicBezTo>
                  <a:pt x="20144" y="2331"/>
                  <a:pt x="20144" y="2331"/>
                  <a:pt x="20265" y="2331"/>
                </a:cubicBezTo>
                <a:cubicBezTo>
                  <a:pt x="20265" y="2409"/>
                  <a:pt x="20387" y="2486"/>
                  <a:pt x="20387" y="2486"/>
                </a:cubicBezTo>
                <a:cubicBezTo>
                  <a:pt x="20387" y="2486"/>
                  <a:pt x="20265" y="2642"/>
                  <a:pt x="20265" y="2642"/>
                </a:cubicBezTo>
                <a:cubicBezTo>
                  <a:pt x="20265" y="2719"/>
                  <a:pt x="20144" y="2797"/>
                  <a:pt x="20144" y="2797"/>
                </a:cubicBezTo>
                <a:cubicBezTo>
                  <a:pt x="20022" y="2875"/>
                  <a:pt x="20022" y="2875"/>
                  <a:pt x="20022" y="2875"/>
                </a:cubicBezTo>
                <a:cubicBezTo>
                  <a:pt x="20022" y="2953"/>
                  <a:pt x="20022" y="2953"/>
                  <a:pt x="20022" y="2953"/>
                </a:cubicBezTo>
                <a:cubicBezTo>
                  <a:pt x="20022" y="3030"/>
                  <a:pt x="20022" y="3030"/>
                  <a:pt x="20022" y="3030"/>
                </a:cubicBezTo>
                <a:cubicBezTo>
                  <a:pt x="20022" y="3030"/>
                  <a:pt x="20022" y="3108"/>
                  <a:pt x="20022" y="3108"/>
                </a:cubicBezTo>
                <a:cubicBezTo>
                  <a:pt x="19901" y="3108"/>
                  <a:pt x="20022" y="3263"/>
                  <a:pt x="20022" y="3263"/>
                </a:cubicBezTo>
                <a:cubicBezTo>
                  <a:pt x="20144" y="3341"/>
                  <a:pt x="20144" y="3341"/>
                  <a:pt x="20144" y="3341"/>
                </a:cubicBezTo>
                <a:cubicBezTo>
                  <a:pt x="20144" y="3341"/>
                  <a:pt x="20387" y="3263"/>
                  <a:pt x="20387" y="3263"/>
                </a:cubicBezTo>
                <a:cubicBezTo>
                  <a:pt x="20387" y="3263"/>
                  <a:pt x="20751" y="3341"/>
                  <a:pt x="20751" y="3341"/>
                </a:cubicBezTo>
                <a:cubicBezTo>
                  <a:pt x="20751" y="3341"/>
                  <a:pt x="20993" y="3419"/>
                  <a:pt x="20993" y="3496"/>
                </a:cubicBezTo>
                <a:cubicBezTo>
                  <a:pt x="21115" y="3496"/>
                  <a:pt x="21357" y="3652"/>
                  <a:pt x="21357" y="3652"/>
                </a:cubicBezTo>
                <a:cubicBezTo>
                  <a:pt x="21600" y="3885"/>
                  <a:pt x="21600" y="3885"/>
                  <a:pt x="21600" y="3885"/>
                </a:cubicBezTo>
                <a:cubicBezTo>
                  <a:pt x="21357" y="4040"/>
                  <a:pt x="21357" y="4040"/>
                  <a:pt x="21357" y="4040"/>
                </a:cubicBezTo>
                <a:cubicBezTo>
                  <a:pt x="21115" y="4273"/>
                  <a:pt x="21115" y="4273"/>
                  <a:pt x="21115" y="4273"/>
                </a:cubicBezTo>
                <a:cubicBezTo>
                  <a:pt x="20872" y="4351"/>
                  <a:pt x="20872" y="4351"/>
                  <a:pt x="20872" y="4351"/>
                </a:cubicBezTo>
                <a:cubicBezTo>
                  <a:pt x="20872" y="4351"/>
                  <a:pt x="20751" y="4506"/>
                  <a:pt x="20751" y="4506"/>
                </a:cubicBezTo>
                <a:cubicBezTo>
                  <a:pt x="20751" y="4506"/>
                  <a:pt x="20508" y="4584"/>
                  <a:pt x="20508" y="4584"/>
                </a:cubicBezTo>
                <a:cubicBezTo>
                  <a:pt x="20387" y="4584"/>
                  <a:pt x="20387" y="4584"/>
                  <a:pt x="20387" y="4584"/>
                </a:cubicBezTo>
                <a:cubicBezTo>
                  <a:pt x="20022" y="4817"/>
                  <a:pt x="20022" y="4817"/>
                  <a:pt x="20022" y="4817"/>
                </a:cubicBezTo>
                <a:cubicBezTo>
                  <a:pt x="19780" y="4895"/>
                  <a:pt x="19780" y="4895"/>
                  <a:pt x="19780" y="4895"/>
                </a:cubicBezTo>
                <a:cubicBezTo>
                  <a:pt x="19537" y="4973"/>
                  <a:pt x="19537" y="4973"/>
                  <a:pt x="19537" y="4973"/>
                </a:cubicBezTo>
                <a:cubicBezTo>
                  <a:pt x="19416" y="4973"/>
                  <a:pt x="19416" y="4973"/>
                  <a:pt x="19416" y="4973"/>
                </a:cubicBezTo>
                <a:cubicBezTo>
                  <a:pt x="19173" y="5128"/>
                  <a:pt x="19173" y="5128"/>
                  <a:pt x="19173" y="5128"/>
                </a:cubicBezTo>
                <a:cubicBezTo>
                  <a:pt x="18930" y="5050"/>
                  <a:pt x="18930" y="5050"/>
                  <a:pt x="18930" y="5050"/>
                </a:cubicBezTo>
                <a:cubicBezTo>
                  <a:pt x="18566" y="5128"/>
                  <a:pt x="18566" y="5128"/>
                  <a:pt x="18566" y="5128"/>
                </a:cubicBezTo>
                <a:cubicBezTo>
                  <a:pt x="18566" y="5206"/>
                  <a:pt x="18566" y="5206"/>
                  <a:pt x="18566" y="5206"/>
                </a:cubicBezTo>
                <a:cubicBezTo>
                  <a:pt x="18081" y="5361"/>
                  <a:pt x="18081" y="5361"/>
                  <a:pt x="18081" y="5361"/>
                </a:cubicBezTo>
                <a:cubicBezTo>
                  <a:pt x="17960" y="5594"/>
                  <a:pt x="17960" y="5594"/>
                  <a:pt x="17960" y="5594"/>
                </a:cubicBezTo>
                <a:cubicBezTo>
                  <a:pt x="17960" y="5594"/>
                  <a:pt x="17717" y="5594"/>
                  <a:pt x="17717" y="5672"/>
                </a:cubicBezTo>
                <a:cubicBezTo>
                  <a:pt x="17596" y="5672"/>
                  <a:pt x="17474" y="5750"/>
                  <a:pt x="17474" y="5750"/>
                </a:cubicBezTo>
                <a:cubicBezTo>
                  <a:pt x="17231" y="5672"/>
                  <a:pt x="17231" y="5672"/>
                  <a:pt x="17231" y="5672"/>
                </a:cubicBezTo>
                <a:cubicBezTo>
                  <a:pt x="17110" y="5750"/>
                  <a:pt x="17110" y="5750"/>
                  <a:pt x="17110" y="5750"/>
                </a:cubicBezTo>
                <a:cubicBezTo>
                  <a:pt x="17110" y="5905"/>
                  <a:pt x="17110" y="5905"/>
                  <a:pt x="17110" y="5905"/>
                </a:cubicBezTo>
                <a:cubicBezTo>
                  <a:pt x="17231" y="5905"/>
                  <a:pt x="17231" y="5905"/>
                  <a:pt x="17231" y="5905"/>
                </a:cubicBezTo>
                <a:cubicBezTo>
                  <a:pt x="17231" y="5905"/>
                  <a:pt x="17231" y="6060"/>
                  <a:pt x="17231" y="6060"/>
                </a:cubicBezTo>
                <a:cubicBezTo>
                  <a:pt x="17231" y="6138"/>
                  <a:pt x="17231" y="6294"/>
                  <a:pt x="17231" y="6294"/>
                </a:cubicBezTo>
                <a:cubicBezTo>
                  <a:pt x="17474" y="6371"/>
                  <a:pt x="17474" y="6371"/>
                  <a:pt x="17474" y="6371"/>
                </a:cubicBezTo>
                <a:cubicBezTo>
                  <a:pt x="17474" y="6371"/>
                  <a:pt x="17474" y="6604"/>
                  <a:pt x="17353" y="6604"/>
                </a:cubicBezTo>
                <a:cubicBezTo>
                  <a:pt x="17353" y="6604"/>
                  <a:pt x="17110" y="6682"/>
                  <a:pt x="17110" y="6682"/>
                </a:cubicBezTo>
                <a:cubicBezTo>
                  <a:pt x="17110" y="6760"/>
                  <a:pt x="17110" y="6760"/>
                  <a:pt x="17110" y="6760"/>
                </a:cubicBezTo>
                <a:cubicBezTo>
                  <a:pt x="17231" y="6915"/>
                  <a:pt x="17231" y="6915"/>
                  <a:pt x="17231" y="6915"/>
                </a:cubicBezTo>
                <a:cubicBezTo>
                  <a:pt x="17231" y="6915"/>
                  <a:pt x="17231" y="7148"/>
                  <a:pt x="17110" y="7148"/>
                </a:cubicBezTo>
                <a:cubicBezTo>
                  <a:pt x="17110" y="7226"/>
                  <a:pt x="16989" y="7381"/>
                  <a:pt x="16989" y="7381"/>
                </a:cubicBezTo>
                <a:cubicBezTo>
                  <a:pt x="16867" y="7459"/>
                  <a:pt x="16867" y="7459"/>
                  <a:pt x="16867" y="7459"/>
                </a:cubicBezTo>
                <a:cubicBezTo>
                  <a:pt x="16746" y="7614"/>
                  <a:pt x="16746" y="7614"/>
                  <a:pt x="16746" y="7614"/>
                </a:cubicBezTo>
                <a:cubicBezTo>
                  <a:pt x="16867" y="7692"/>
                  <a:pt x="16867" y="7692"/>
                  <a:pt x="16867" y="7692"/>
                </a:cubicBezTo>
                <a:cubicBezTo>
                  <a:pt x="16867" y="7925"/>
                  <a:pt x="16867" y="7925"/>
                  <a:pt x="16867" y="7925"/>
                </a:cubicBezTo>
                <a:cubicBezTo>
                  <a:pt x="16625" y="8003"/>
                  <a:pt x="16625" y="8003"/>
                  <a:pt x="16625" y="8003"/>
                </a:cubicBezTo>
                <a:cubicBezTo>
                  <a:pt x="16503" y="8236"/>
                  <a:pt x="16503" y="8236"/>
                  <a:pt x="16503" y="8236"/>
                </a:cubicBezTo>
                <a:cubicBezTo>
                  <a:pt x="16625" y="8314"/>
                  <a:pt x="16625" y="8314"/>
                  <a:pt x="16625" y="8314"/>
                </a:cubicBezTo>
                <a:cubicBezTo>
                  <a:pt x="16746" y="8469"/>
                  <a:pt x="16746" y="8469"/>
                  <a:pt x="16746" y="8469"/>
                </a:cubicBezTo>
                <a:cubicBezTo>
                  <a:pt x="16625" y="8624"/>
                  <a:pt x="16625" y="8624"/>
                  <a:pt x="16625" y="8624"/>
                </a:cubicBezTo>
                <a:cubicBezTo>
                  <a:pt x="16503" y="8702"/>
                  <a:pt x="16503" y="8702"/>
                  <a:pt x="16503" y="8702"/>
                </a:cubicBezTo>
                <a:cubicBezTo>
                  <a:pt x="16382" y="8702"/>
                  <a:pt x="16382" y="8702"/>
                  <a:pt x="16382" y="8702"/>
                </a:cubicBezTo>
                <a:cubicBezTo>
                  <a:pt x="16139" y="8858"/>
                  <a:pt x="16139" y="8858"/>
                  <a:pt x="16139" y="8858"/>
                </a:cubicBezTo>
                <a:cubicBezTo>
                  <a:pt x="15897" y="8858"/>
                  <a:pt x="15897" y="8858"/>
                  <a:pt x="15897" y="8858"/>
                </a:cubicBezTo>
                <a:cubicBezTo>
                  <a:pt x="15775" y="8858"/>
                  <a:pt x="15775" y="8858"/>
                  <a:pt x="15775" y="8858"/>
                </a:cubicBezTo>
                <a:cubicBezTo>
                  <a:pt x="15533" y="9013"/>
                  <a:pt x="15533" y="9013"/>
                  <a:pt x="15533" y="9013"/>
                </a:cubicBezTo>
                <a:cubicBezTo>
                  <a:pt x="15411" y="9013"/>
                  <a:pt x="15411" y="9013"/>
                  <a:pt x="15411" y="9013"/>
                </a:cubicBezTo>
                <a:cubicBezTo>
                  <a:pt x="15290" y="9091"/>
                  <a:pt x="15290" y="9091"/>
                  <a:pt x="15290" y="9091"/>
                </a:cubicBezTo>
                <a:cubicBezTo>
                  <a:pt x="15290" y="9246"/>
                  <a:pt x="15290" y="9246"/>
                  <a:pt x="15290" y="9246"/>
                </a:cubicBezTo>
                <a:cubicBezTo>
                  <a:pt x="15290" y="9246"/>
                  <a:pt x="15290" y="9324"/>
                  <a:pt x="15290" y="9324"/>
                </a:cubicBezTo>
                <a:cubicBezTo>
                  <a:pt x="15411" y="9324"/>
                  <a:pt x="15411" y="9401"/>
                  <a:pt x="15411" y="9401"/>
                </a:cubicBezTo>
                <a:cubicBezTo>
                  <a:pt x="15533" y="9557"/>
                  <a:pt x="15533" y="9557"/>
                  <a:pt x="15533" y="9557"/>
                </a:cubicBezTo>
                <a:cubicBezTo>
                  <a:pt x="15654" y="9712"/>
                  <a:pt x="15654" y="9712"/>
                  <a:pt x="15654" y="9712"/>
                </a:cubicBezTo>
                <a:cubicBezTo>
                  <a:pt x="15775" y="9945"/>
                  <a:pt x="15775" y="9945"/>
                  <a:pt x="15775" y="9945"/>
                </a:cubicBezTo>
                <a:cubicBezTo>
                  <a:pt x="15775" y="9945"/>
                  <a:pt x="15654" y="10101"/>
                  <a:pt x="15654" y="10101"/>
                </a:cubicBezTo>
                <a:cubicBezTo>
                  <a:pt x="15654" y="10101"/>
                  <a:pt x="15533" y="10256"/>
                  <a:pt x="15533" y="10256"/>
                </a:cubicBezTo>
                <a:cubicBezTo>
                  <a:pt x="15411" y="10412"/>
                  <a:pt x="15411" y="10412"/>
                  <a:pt x="15411" y="10412"/>
                </a:cubicBezTo>
                <a:cubicBezTo>
                  <a:pt x="15290" y="10567"/>
                  <a:pt x="15290" y="10567"/>
                  <a:pt x="15290" y="10567"/>
                </a:cubicBezTo>
                <a:cubicBezTo>
                  <a:pt x="15169" y="10645"/>
                  <a:pt x="15169" y="10645"/>
                  <a:pt x="15169" y="10645"/>
                </a:cubicBezTo>
                <a:cubicBezTo>
                  <a:pt x="14926" y="10645"/>
                  <a:pt x="14926" y="10645"/>
                  <a:pt x="14926" y="10645"/>
                </a:cubicBezTo>
                <a:cubicBezTo>
                  <a:pt x="14926" y="10722"/>
                  <a:pt x="14926" y="10722"/>
                  <a:pt x="14926" y="10722"/>
                </a:cubicBezTo>
                <a:cubicBezTo>
                  <a:pt x="14804" y="10878"/>
                  <a:pt x="14804" y="10878"/>
                  <a:pt x="14804" y="10878"/>
                </a:cubicBezTo>
                <a:cubicBezTo>
                  <a:pt x="14804" y="10955"/>
                  <a:pt x="14804" y="10955"/>
                  <a:pt x="14804" y="10955"/>
                </a:cubicBezTo>
                <a:cubicBezTo>
                  <a:pt x="14683" y="10955"/>
                  <a:pt x="14683" y="10955"/>
                  <a:pt x="14683" y="10955"/>
                </a:cubicBezTo>
                <a:cubicBezTo>
                  <a:pt x="14683" y="11111"/>
                  <a:pt x="14683" y="11111"/>
                  <a:pt x="14683" y="11111"/>
                </a:cubicBezTo>
                <a:cubicBezTo>
                  <a:pt x="14562" y="11188"/>
                  <a:pt x="14562" y="11188"/>
                  <a:pt x="14562" y="11188"/>
                </a:cubicBezTo>
                <a:cubicBezTo>
                  <a:pt x="14562" y="11188"/>
                  <a:pt x="14440" y="11188"/>
                  <a:pt x="14440" y="11188"/>
                </a:cubicBezTo>
                <a:cubicBezTo>
                  <a:pt x="14319" y="11188"/>
                  <a:pt x="14198" y="11266"/>
                  <a:pt x="14198" y="11266"/>
                </a:cubicBezTo>
                <a:cubicBezTo>
                  <a:pt x="14198" y="11266"/>
                  <a:pt x="13955" y="11266"/>
                  <a:pt x="13955" y="11188"/>
                </a:cubicBezTo>
                <a:cubicBezTo>
                  <a:pt x="13955" y="11188"/>
                  <a:pt x="13834" y="11266"/>
                  <a:pt x="13712" y="11188"/>
                </a:cubicBezTo>
                <a:cubicBezTo>
                  <a:pt x="13712" y="11188"/>
                  <a:pt x="13591" y="11111"/>
                  <a:pt x="13591" y="11111"/>
                </a:cubicBezTo>
                <a:cubicBezTo>
                  <a:pt x="13470" y="11111"/>
                  <a:pt x="13470" y="11111"/>
                  <a:pt x="13470" y="11111"/>
                </a:cubicBezTo>
                <a:cubicBezTo>
                  <a:pt x="13227" y="11111"/>
                  <a:pt x="13227" y="11111"/>
                  <a:pt x="13227" y="11111"/>
                </a:cubicBezTo>
                <a:cubicBezTo>
                  <a:pt x="12863" y="11111"/>
                  <a:pt x="12863" y="11111"/>
                  <a:pt x="12863" y="11111"/>
                </a:cubicBezTo>
                <a:cubicBezTo>
                  <a:pt x="12620" y="11111"/>
                  <a:pt x="12620" y="11111"/>
                  <a:pt x="12620" y="11111"/>
                </a:cubicBezTo>
                <a:cubicBezTo>
                  <a:pt x="12620" y="11033"/>
                  <a:pt x="12620" y="11033"/>
                  <a:pt x="12620" y="11033"/>
                </a:cubicBezTo>
                <a:cubicBezTo>
                  <a:pt x="12499" y="11111"/>
                  <a:pt x="12499" y="11111"/>
                  <a:pt x="12499" y="11111"/>
                </a:cubicBezTo>
                <a:cubicBezTo>
                  <a:pt x="12378" y="10955"/>
                  <a:pt x="12378" y="10955"/>
                  <a:pt x="12378" y="10955"/>
                </a:cubicBezTo>
                <a:cubicBezTo>
                  <a:pt x="12135" y="10955"/>
                  <a:pt x="12135" y="10955"/>
                  <a:pt x="12135" y="10955"/>
                </a:cubicBezTo>
                <a:cubicBezTo>
                  <a:pt x="11892" y="10955"/>
                  <a:pt x="11892" y="10955"/>
                  <a:pt x="11892" y="10955"/>
                </a:cubicBezTo>
                <a:cubicBezTo>
                  <a:pt x="11892" y="10955"/>
                  <a:pt x="11892" y="11033"/>
                  <a:pt x="12013" y="11111"/>
                </a:cubicBezTo>
                <a:cubicBezTo>
                  <a:pt x="12013" y="11111"/>
                  <a:pt x="12135" y="11266"/>
                  <a:pt x="12135" y="11266"/>
                </a:cubicBezTo>
                <a:cubicBezTo>
                  <a:pt x="12135" y="11266"/>
                  <a:pt x="12135" y="11422"/>
                  <a:pt x="12135" y="11422"/>
                </a:cubicBezTo>
                <a:cubicBezTo>
                  <a:pt x="12135" y="11422"/>
                  <a:pt x="12378" y="11577"/>
                  <a:pt x="12378" y="11577"/>
                </a:cubicBezTo>
                <a:cubicBezTo>
                  <a:pt x="12378" y="11655"/>
                  <a:pt x="12378" y="11655"/>
                  <a:pt x="12378" y="11655"/>
                </a:cubicBezTo>
                <a:cubicBezTo>
                  <a:pt x="12378" y="11655"/>
                  <a:pt x="12499" y="11810"/>
                  <a:pt x="12499" y="11810"/>
                </a:cubicBezTo>
                <a:cubicBezTo>
                  <a:pt x="12499" y="11810"/>
                  <a:pt x="12742" y="11888"/>
                  <a:pt x="12742" y="11888"/>
                </a:cubicBezTo>
                <a:cubicBezTo>
                  <a:pt x="12742" y="12043"/>
                  <a:pt x="12742" y="12043"/>
                  <a:pt x="12742" y="12043"/>
                </a:cubicBezTo>
                <a:cubicBezTo>
                  <a:pt x="12620" y="12121"/>
                  <a:pt x="12620" y="12121"/>
                  <a:pt x="12620" y="12121"/>
                </a:cubicBezTo>
                <a:cubicBezTo>
                  <a:pt x="12499" y="12199"/>
                  <a:pt x="12499" y="12199"/>
                  <a:pt x="12499" y="12199"/>
                </a:cubicBezTo>
                <a:cubicBezTo>
                  <a:pt x="12620" y="12354"/>
                  <a:pt x="12620" y="12354"/>
                  <a:pt x="12620" y="12354"/>
                </a:cubicBezTo>
                <a:cubicBezTo>
                  <a:pt x="12620" y="12509"/>
                  <a:pt x="12620" y="12509"/>
                  <a:pt x="12620" y="12509"/>
                </a:cubicBezTo>
                <a:cubicBezTo>
                  <a:pt x="12742" y="12587"/>
                  <a:pt x="12742" y="12587"/>
                  <a:pt x="12742" y="12587"/>
                </a:cubicBezTo>
                <a:cubicBezTo>
                  <a:pt x="12742" y="12665"/>
                  <a:pt x="12742" y="12665"/>
                  <a:pt x="12742" y="12665"/>
                </a:cubicBezTo>
                <a:cubicBezTo>
                  <a:pt x="12620" y="12742"/>
                  <a:pt x="12620" y="12742"/>
                  <a:pt x="12620" y="12742"/>
                </a:cubicBezTo>
                <a:cubicBezTo>
                  <a:pt x="12620" y="12898"/>
                  <a:pt x="12620" y="12898"/>
                  <a:pt x="12620" y="12898"/>
                </a:cubicBezTo>
                <a:cubicBezTo>
                  <a:pt x="12742" y="13053"/>
                  <a:pt x="12742" y="13053"/>
                  <a:pt x="12742" y="13053"/>
                </a:cubicBezTo>
                <a:cubicBezTo>
                  <a:pt x="12863" y="13209"/>
                  <a:pt x="12863" y="13209"/>
                  <a:pt x="12863" y="13209"/>
                </a:cubicBezTo>
                <a:cubicBezTo>
                  <a:pt x="13106" y="13209"/>
                  <a:pt x="13106" y="13209"/>
                  <a:pt x="13106" y="13209"/>
                </a:cubicBezTo>
                <a:cubicBezTo>
                  <a:pt x="13106" y="13364"/>
                  <a:pt x="13106" y="13364"/>
                  <a:pt x="13106" y="13364"/>
                </a:cubicBezTo>
                <a:cubicBezTo>
                  <a:pt x="12984" y="13442"/>
                  <a:pt x="12984" y="13442"/>
                  <a:pt x="12984" y="13442"/>
                </a:cubicBezTo>
                <a:cubicBezTo>
                  <a:pt x="12984" y="13442"/>
                  <a:pt x="12984" y="13519"/>
                  <a:pt x="12984" y="13519"/>
                </a:cubicBezTo>
                <a:cubicBezTo>
                  <a:pt x="13106" y="13519"/>
                  <a:pt x="13227" y="13597"/>
                  <a:pt x="13227" y="13597"/>
                </a:cubicBezTo>
                <a:cubicBezTo>
                  <a:pt x="13470" y="13519"/>
                  <a:pt x="13470" y="13519"/>
                  <a:pt x="13470" y="13519"/>
                </a:cubicBezTo>
                <a:cubicBezTo>
                  <a:pt x="13470" y="13519"/>
                  <a:pt x="13591" y="13519"/>
                  <a:pt x="13591" y="13519"/>
                </a:cubicBezTo>
                <a:cubicBezTo>
                  <a:pt x="13591" y="13597"/>
                  <a:pt x="13712" y="13753"/>
                  <a:pt x="13712" y="13753"/>
                </a:cubicBezTo>
                <a:cubicBezTo>
                  <a:pt x="13834" y="13830"/>
                  <a:pt x="13834" y="13830"/>
                  <a:pt x="13834" y="13830"/>
                </a:cubicBezTo>
                <a:cubicBezTo>
                  <a:pt x="13834" y="13986"/>
                  <a:pt x="13834" y="13986"/>
                  <a:pt x="13834" y="13986"/>
                </a:cubicBezTo>
                <a:cubicBezTo>
                  <a:pt x="13591" y="14141"/>
                  <a:pt x="13591" y="14141"/>
                  <a:pt x="13591" y="14141"/>
                </a:cubicBezTo>
                <a:cubicBezTo>
                  <a:pt x="13348" y="14296"/>
                  <a:pt x="13348" y="14296"/>
                  <a:pt x="13348" y="14296"/>
                </a:cubicBezTo>
                <a:cubicBezTo>
                  <a:pt x="13227" y="14374"/>
                  <a:pt x="13227" y="14374"/>
                  <a:pt x="13227" y="14374"/>
                </a:cubicBezTo>
                <a:cubicBezTo>
                  <a:pt x="13227" y="14529"/>
                  <a:pt x="13227" y="14529"/>
                  <a:pt x="13227" y="14529"/>
                </a:cubicBezTo>
                <a:cubicBezTo>
                  <a:pt x="13106" y="14607"/>
                  <a:pt x="13106" y="14607"/>
                  <a:pt x="13106" y="14607"/>
                </a:cubicBezTo>
                <a:cubicBezTo>
                  <a:pt x="12863" y="14685"/>
                  <a:pt x="12863" y="14685"/>
                  <a:pt x="12863" y="14685"/>
                </a:cubicBezTo>
                <a:cubicBezTo>
                  <a:pt x="12620" y="14763"/>
                  <a:pt x="12620" y="14763"/>
                  <a:pt x="12620" y="14763"/>
                </a:cubicBezTo>
                <a:cubicBezTo>
                  <a:pt x="12499" y="14763"/>
                  <a:pt x="12499" y="14763"/>
                  <a:pt x="12499" y="14763"/>
                </a:cubicBezTo>
                <a:cubicBezTo>
                  <a:pt x="12378" y="14840"/>
                  <a:pt x="12378" y="14840"/>
                  <a:pt x="12378" y="14840"/>
                </a:cubicBezTo>
                <a:cubicBezTo>
                  <a:pt x="12013" y="14918"/>
                  <a:pt x="12013" y="14918"/>
                  <a:pt x="12013" y="14918"/>
                </a:cubicBezTo>
                <a:cubicBezTo>
                  <a:pt x="11892" y="14918"/>
                  <a:pt x="11892" y="14918"/>
                  <a:pt x="11892" y="14918"/>
                </a:cubicBezTo>
                <a:cubicBezTo>
                  <a:pt x="11649" y="15229"/>
                  <a:pt x="11649" y="15229"/>
                  <a:pt x="11649" y="15229"/>
                </a:cubicBezTo>
                <a:cubicBezTo>
                  <a:pt x="11649" y="15229"/>
                  <a:pt x="11649" y="15384"/>
                  <a:pt x="11649" y="15384"/>
                </a:cubicBezTo>
                <a:cubicBezTo>
                  <a:pt x="11649" y="15384"/>
                  <a:pt x="11771" y="15462"/>
                  <a:pt x="11771" y="15462"/>
                </a:cubicBezTo>
                <a:cubicBezTo>
                  <a:pt x="11771" y="15462"/>
                  <a:pt x="11528" y="15617"/>
                  <a:pt x="11528" y="15617"/>
                </a:cubicBezTo>
                <a:cubicBezTo>
                  <a:pt x="11528" y="15617"/>
                  <a:pt x="11285" y="15695"/>
                  <a:pt x="11285" y="15695"/>
                </a:cubicBezTo>
                <a:cubicBezTo>
                  <a:pt x="11164" y="15850"/>
                  <a:pt x="11164" y="15850"/>
                  <a:pt x="11164" y="15850"/>
                </a:cubicBezTo>
                <a:cubicBezTo>
                  <a:pt x="11285" y="15928"/>
                  <a:pt x="11285" y="15928"/>
                  <a:pt x="11285" y="15928"/>
                </a:cubicBezTo>
                <a:cubicBezTo>
                  <a:pt x="11043" y="15928"/>
                  <a:pt x="11043" y="15928"/>
                  <a:pt x="11043" y="15928"/>
                </a:cubicBezTo>
                <a:cubicBezTo>
                  <a:pt x="11164" y="16083"/>
                  <a:pt x="11164" y="16083"/>
                  <a:pt x="11164" y="16083"/>
                </a:cubicBezTo>
                <a:cubicBezTo>
                  <a:pt x="11043" y="16161"/>
                  <a:pt x="11043" y="16161"/>
                  <a:pt x="11043" y="16161"/>
                </a:cubicBezTo>
                <a:cubicBezTo>
                  <a:pt x="11164" y="16239"/>
                  <a:pt x="11164" y="16239"/>
                  <a:pt x="11164" y="16239"/>
                </a:cubicBezTo>
                <a:cubicBezTo>
                  <a:pt x="11164" y="16239"/>
                  <a:pt x="11285" y="16472"/>
                  <a:pt x="11285" y="16472"/>
                </a:cubicBezTo>
                <a:cubicBezTo>
                  <a:pt x="11285" y="16550"/>
                  <a:pt x="11407" y="16627"/>
                  <a:pt x="11407" y="16627"/>
                </a:cubicBezTo>
                <a:cubicBezTo>
                  <a:pt x="11407" y="16627"/>
                  <a:pt x="11528" y="16705"/>
                  <a:pt x="11528" y="16705"/>
                </a:cubicBezTo>
                <a:cubicBezTo>
                  <a:pt x="11528" y="16783"/>
                  <a:pt x="11528" y="16860"/>
                  <a:pt x="11528" y="16938"/>
                </a:cubicBezTo>
                <a:cubicBezTo>
                  <a:pt x="11528" y="17016"/>
                  <a:pt x="11649" y="17171"/>
                  <a:pt x="11649" y="17171"/>
                </a:cubicBezTo>
                <a:cubicBezTo>
                  <a:pt x="11771" y="17327"/>
                  <a:pt x="11771" y="17327"/>
                  <a:pt x="11771" y="17327"/>
                </a:cubicBezTo>
                <a:cubicBezTo>
                  <a:pt x="11771" y="17327"/>
                  <a:pt x="11771" y="17404"/>
                  <a:pt x="11771" y="17404"/>
                </a:cubicBezTo>
                <a:cubicBezTo>
                  <a:pt x="11892" y="17404"/>
                  <a:pt x="12135" y="17404"/>
                  <a:pt x="12135" y="17404"/>
                </a:cubicBezTo>
                <a:cubicBezTo>
                  <a:pt x="12135" y="17404"/>
                  <a:pt x="12378" y="17404"/>
                  <a:pt x="12378" y="17404"/>
                </a:cubicBezTo>
                <a:cubicBezTo>
                  <a:pt x="12378" y="17404"/>
                  <a:pt x="12499" y="17327"/>
                  <a:pt x="12620" y="17404"/>
                </a:cubicBezTo>
                <a:cubicBezTo>
                  <a:pt x="12620" y="17404"/>
                  <a:pt x="12620" y="17482"/>
                  <a:pt x="12620" y="17482"/>
                </a:cubicBezTo>
                <a:cubicBezTo>
                  <a:pt x="12620" y="17482"/>
                  <a:pt x="12620" y="17560"/>
                  <a:pt x="12620" y="17560"/>
                </a:cubicBezTo>
                <a:cubicBezTo>
                  <a:pt x="12135" y="17871"/>
                  <a:pt x="12135" y="17871"/>
                  <a:pt x="12135" y="17871"/>
                </a:cubicBezTo>
                <a:cubicBezTo>
                  <a:pt x="12135" y="18104"/>
                  <a:pt x="12135" y="18104"/>
                  <a:pt x="12135" y="18104"/>
                </a:cubicBezTo>
                <a:cubicBezTo>
                  <a:pt x="12135" y="18104"/>
                  <a:pt x="12013" y="18104"/>
                  <a:pt x="12013" y="18104"/>
                </a:cubicBezTo>
                <a:cubicBezTo>
                  <a:pt x="11892" y="18104"/>
                  <a:pt x="11771" y="18104"/>
                  <a:pt x="11771" y="18104"/>
                </a:cubicBezTo>
                <a:cubicBezTo>
                  <a:pt x="11528" y="17948"/>
                  <a:pt x="11528" y="17948"/>
                  <a:pt x="11528" y="17948"/>
                </a:cubicBezTo>
                <a:cubicBezTo>
                  <a:pt x="11285" y="18026"/>
                  <a:pt x="11285" y="18026"/>
                  <a:pt x="11285" y="18026"/>
                </a:cubicBezTo>
                <a:cubicBezTo>
                  <a:pt x="11285" y="18104"/>
                  <a:pt x="11285" y="18104"/>
                  <a:pt x="11285" y="18104"/>
                </a:cubicBezTo>
                <a:cubicBezTo>
                  <a:pt x="11285" y="18104"/>
                  <a:pt x="11043" y="18104"/>
                  <a:pt x="11043" y="18104"/>
                </a:cubicBezTo>
                <a:cubicBezTo>
                  <a:pt x="11043" y="18104"/>
                  <a:pt x="10679" y="18104"/>
                  <a:pt x="10679" y="18104"/>
                </a:cubicBezTo>
                <a:cubicBezTo>
                  <a:pt x="10557" y="18181"/>
                  <a:pt x="10557" y="18181"/>
                  <a:pt x="10557" y="18181"/>
                </a:cubicBezTo>
                <a:cubicBezTo>
                  <a:pt x="10436" y="18492"/>
                  <a:pt x="10436" y="18492"/>
                  <a:pt x="10436" y="18492"/>
                </a:cubicBezTo>
                <a:cubicBezTo>
                  <a:pt x="10193" y="18647"/>
                  <a:pt x="10193" y="18647"/>
                  <a:pt x="10193" y="18647"/>
                </a:cubicBezTo>
                <a:cubicBezTo>
                  <a:pt x="9951" y="18725"/>
                  <a:pt x="9951" y="18725"/>
                  <a:pt x="9951" y="18725"/>
                </a:cubicBezTo>
                <a:cubicBezTo>
                  <a:pt x="9708" y="18881"/>
                  <a:pt x="9708" y="18881"/>
                  <a:pt x="9708" y="18881"/>
                </a:cubicBezTo>
                <a:cubicBezTo>
                  <a:pt x="9344" y="18958"/>
                  <a:pt x="9344" y="18958"/>
                  <a:pt x="9344" y="18958"/>
                </a:cubicBezTo>
                <a:cubicBezTo>
                  <a:pt x="9344" y="18958"/>
                  <a:pt x="9222" y="19036"/>
                  <a:pt x="9222" y="19036"/>
                </a:cubicBezTo>
                <a:cubicBezTo>
                  <a:pt x="9222" y="19114"/>
                  <a:pt x="9101" y="19347"/>
                  <a:pt x="9101" y="19347"/>
                </a:cubicBezTo>
                <a:cubicBezTo>
                  <a:pt x="9101" y="19347"/>
                  <a:pt x="8858" y="19424"/>
                  <a:pt x="8858" y="19502"/>
                </a:cubicBezTo>
                <a:cubicBezTo>
                  <a:pt x="8858" y="19502"/>
                  <a:pt x="8616" y="19580"/>
                  <a:pt x="8616" y="19580"/>
                </a:cubicBezTo>
                <a:cubicBezTo>
                  <a:pt x="8616" y="19580"/>
                  <a:pt x="8616" y="19735"/>
                  <a:pt x="8616" y="19735"/>
                </a:cubicBezTo>
                <a:cubicBezTo>
                  <a:pt x="8616" y="19735"/>
                  <a:pt x="8737" y="19891"/>
                  <a:pt x="8737" y="19891"/>
                </a:cubicBezTo>
                <a:cubicBezTo>
                  <a:pt x="8737" y="20124"/>
                  <a:pt x="8737" y="20124"/>
                  <a:pt x="8737" y="20124"/>
                </a:cubicBezTo>
                <a:cubicBezTo>
                  <a:pt x="8737" y="20279"/>
                  <a:pt x="8737" y="20279"/>
                  <a:pt x="8737" y="20279"/>
                </a:cubicBezTo>
                <a:cubicBezTo>
                  <a:pt x="8858" y="20435"/>
                  <a:pt x="8858" y="20435"/>
                  <a:pt x="8858" y="20435"/>
                </a:cubicBezTo>
                <a:cubicBezTo>
                  <a:pt x="8737" y="20590"/>
                  <a:pt x="8737" y="20590"/>
                  <a:pt x="8737" y="20590"/>
                </a:cubicBezTo>
                <a:cubicBezTo>
                  <a:pt x="8616" y="20823"/>
                  <a:pt x="8616" y="20823"/>
                  <a:pt x="8616" y="20823"/>
                </a:cubicBezTo>
                <a:cubicBezTo>
                  <a:pt x="8616" y="20901"/>
                  <a:pt x="8616" y="20901"/>
                  <a:pt x="8616" y="20901"/>
                </a:cubicBezTo>
                <a:cubicBezTo>
                  <a:pt x="8616" y="21056"/>
                  <a:pt x="8616" y="21056"/>
                  <a:pt x="8616" y="21056"/>
                </a:cubicBezTo>
                <a:cubicBezTo>
                  <a:pt x="8616" y="21367"/>
                  <a:pt x="8616" y="21367"/>
                  <a:pt x="8616" y="21367"/>
                </a:cubicBezTo>
                <a:cubicBezTo>
                  <a:pt x="8252" y="21289"/>
                  <a:pt x="8252" y="21289"/>
                  <a:pt x="8252" y="21289"/>
                </a:cubicBezTo>
                <a:cubicBezTo>
                  <a:pt x="7888" y="21289"/>
                  <a:pt x="7888" y="21289"/>
                  <a:pt x="7888" y="21289"/>
                </a:cubicBezTo>
                <a:cubicBezTo>
                  <a:pt x="7524" y="21367"/>
                  <a:pt x="7524" y="21367"/>
                  <a:pt x="7524" y="21367"/>
                </a:cubicBezTo>
                <a:cubicBezTo>
                  <a:pt x="7038" y="21522"/>
                  <a:pt x="7038" y="21522"/>
                  <a:pt x="7038" y="21522"/>
                </a:cubicBezTo>
                <a:cubicBezTo>
                  <a:pt x="6310" y="21600"/>
                  <a:pt x="6310" y="21600"/>
                  <a:pt x="6310" y="21600"/>
                </a:cubicBezTo>
                <a:cubicBezTo>
                  <a:pt x="5703" y="21600"/>
                  <a:pt x="5703" y="21600"/>
                  <a:pt x="5703" y="21600"/>
                </a:cubicBezTo>
                <a:cubicBezTo>
                  <a:pt x="5339" y="21522"/>
                  <a:pt x="5339" y="21522"/>
                  <a:pt x="5339" y="21522"/>
                </a:cubicBezTo>
                <a:cubicBezTo>
                  <a:pt x="5097" y="21445"/>
                  <a:pt x="5097" y="21445"/>
                  <a:pt x="5097" y="21445"/>
                </a:cubicBezTo>
                <a:cubicBezTo>
                  <a:pt x="4854" y="21289"/>
                  <a:pt x="4854" y="21289"/>
                  <a:pt x="4854" y="21289"/>
                </a:cubicBezTo>
                <a:cubicBezTo>
                  <a:pt x="4490" y="21056"/>
                  <a:pt x="4490" y="21056"/>
                  <a:pt x="4490" y="21056"/>
                </a:cubicBezTo>
                <a:cubicBezTo>
                  <a:pt x="4126" y="21056"/>
                  <a:pt x="4126" y="21056"/>
                  <a:pt x="4126" y="21056"/>
                </a:cubicBezTo>
                <a:cubicBezTo>
                  <a:pt x="3883" y="20978"/>
                  <a:pt x="3883" y="20978"/>
                  <a:pt x="3883" y="20978"/>
                </a:cubicBezTo>
                <a:cubicBezTo>
                  <a:pt x="3640" y="20901"/>
                  <a:pt x="3640" y="20901"/>
                  <a:pt x="3640" y="20901"/>
                </a:cubicBezTo>
                <a:cubicBezTo>
                  <a:pt x="3398" y="20823"/>
                  <a:pt x="3398" y="20823"/>
                  <a:pt x="3398" y="20823"/>
                </a:cubicBezTo>
                <a:cubicBezTo>
                  <a:pt x="3155" y="20823"/>
                  <a:pt x="3155" y="20823"/>
                  <a:pt x="3155" y="20823"/>
                </a:cubicBezTo>
                <a:cubicBezTo>
                  <a:pt x="2670" y="20668"/>
                  <a:pt x="2670" y="20668"/>
                  <a:pt x="2670" y="20668"/>
                </a:cubicBezTo>
                <a:cubicBezTo>
                  <a:pt x="2184" y="20512"/>
                  <a:pt x="2184" y="20512"/>
                  <a:pt x="2184" y="20512"/>
                </a:cubicBezTo>
                <a:cubicBezTo>
                  <a:pt x="1942" y="20590"/>
                  <a:pt x="1942" y="20590"/>
                  <a:pt x="1942" y="20590"/>
                </a:cubicBezTo>
                <a:cubicBezTo>
                  <a:pt x="1942" y="20668"/>
                  <a:pt x="1942" y="20668"/>
                  <a:pt x="1942" y="20668"/>
                </a:cubicBezTo>
                <a:cubicBezTo>
                  <a:pt x="1578" y="20590"/>
                  <a:pt x="1578" y="20590"/>
                  <a:pt x="1578" y="20590"/>
                </a:cubicBezTo>
                <a:cubicBezTo>
                  <a:pt x="1335" y="20590"/>
                  <a:pt x="1335" y="20590"/>
                  <a:pt x="1335" y="20590"/>
                </a:cubicBezTo>
                <a:cubicBezTo>
                  <a:pt x="1092" y="20590"/>
                  <a:pt x="1092" y="20590"/>
                  <a:pt x="1092" y="20590"/>
                </a:cubicBezTo>
                <a:cubicBezTo>
                  <a:pt x="607" y="20668"/>
                  <a:pt x="607" y="20668"/>
                  <a:pt x="607" y="20668"/>
                </a:cubicBezTo>
                <a:cubicBezTo>
                  <a:pt x="243" y="20745"/>
                  <a:pt x="243" y="20745"/>
                  <a:pt x="243" y="20745"/>
                </a:cubicBezTo>
                <a:cubicBezTo>
                  <a:pt x="0" y="20668"/>
                  <a:pt x="0" y="20668"/>
                  <a:pt x="0" y="20668"/>
                </a:cubicBezTo>
                <a:cubicBezTo>
                  <a:pt x="243" y="20512"/>
                  <a:pt x="243" y="20512"/>
                  <a:pt x="243" y="20512"/>
                </a:cubicBezTo>
                <a:cubicBezTo>
                  <a:pt x="485" y="20279"/>
                  <a:pt x="485" y="20279"/>
                  <a:pt x="485" y="20279"/>
                </a:cubicBezTo>
                <a:cubicBezTo>
                  <a:pt x="728" y="20201"/>
                  <a:pt x="728" y="20201"/>
                  <a:pt x="728" y="20201"/>
                </a:cubicBezTo>
                <a:cubicBezTo>
                  <a:pt x="849" y="19968"/>
                  <a:pt x="849" y="19968"/>
                  <a:pt x="849" y="19968"/>
                </a:cubicBezTo>
                <a:cubicBezTo>
                  <a:pt x="1213" y="19813"/>
                  <a:pt x="1213" y="19813"/>
                  <a:pt x="1213" y="19813"/>
                </a:cubicBezTo>
                <a:cubicBezTo>
                  <a:pt x="1213" y="19580"/>
                  <a:pt x="1213" y="19580"/>
                  <a:pt x="1213" y="19580"/>
                </a:cubicBezTo>
                <a:cubicBezTo>
                  <a:pt x="1456" y="19269"/>
                  <a:pt x="1456" y="19269"/>
                  <a:pt x="1456" y="19269"/>
                </a:cubicBezTo>
                <a:cubicBezTo>
                  <a:pt x="1456" y="19269"/>
                  <a:pt x="1699" y="19269"/>
                  <a:pt x="1699" y="19191"/>
                </a:cubicBezTo>
                <a:cubicBezTo>
                  <a:pt x="1820" y="19036"/>
                  <a:pt x="1820" y="18958"/>
                  <a:pt x="1942" y="18881"/>
                </a:cubicBezTo>
                <a:cubicBezTo>
                  <a:pt x="1942" y="18803"/>
                  <a:pt x="2063" y="18803"/>
                  <a:pt x="2063" y="18725"/>
                </a:cubicBezTo>
                <a:cubicBezTo>
                  <a:pt x="2063" y="18647"/>
                  <a:pt x="1942" y="18414"/>
                  <a:pt x="1942" y="18414"/>
                </a:cubicBezTo>
                <a:cubicBezTo>
                  <a:pt x="1942" y="18414"/>
                  <a:pt x="2184" y="18104"/>
                  <a:pt x="2184" y="18104"/>
                </a:cubicBezTo>
                <a:cubicBezTo>
                  <a:pt x="2306" y="18026"/>
                  <a:pt x="2306" y="17715"/>
                  <a:pt x="2306" y="17715"/>
                </a:cubicBezTo>
                <a:cubicBezTo>
                  <a:pt x="2306" y="17715"/>
                  <a:pt x="2427" y="17560"/>
                  <a:pt x="2548" y="17482"/>
                </a:cubicBezTo>
                <a:cubicBezTo>
                  <a:pt x="2548" y="17404"/>
                  <a:pt x="2548" y="17171"/>
                  <a:pt x="2548" y="17171"/>
                </a:cubicBezTo>
                <a:cubicBezTo>
                  <a:pt x="2306" y="16938"/>
                  <a:pt x="2306" y="16938"/>
                  <a:pt x="2306" y="16938"/>
                </a:cubicBezTo>
                <a:cubicBezTo>
                  <a:pt x="2548" y="16627"/>
                  <a:pt x="2548" y="16627"/>
                  <a:pt x="2548" y="16627"/>
                </a:cubicBezTo>
                <a:cubicBezTo>
                  <a:pt x="2912" y="16239"/>
                  <a:pt x="2912" y="16239"/>
                  <a:pt x="2912" y="16239"/>
                </a:cubicBezTo>
                <a:cubicBezTo>
                  <a:pt x="3276" y="15850"/>
                  <a:pt x="3276" y="15850"/>
                  <a:pt x="3276" y="15850"/>
                </a:cubicBezTo>
                <a:cubicBezTo>
                  <a:pt x="3398" y="15462"/>
                  <a:pt x="3398" y="15462"/>
                  <a:pt x="3398" y="15462"/>
                </a:cubicBezTo>
                <a:cubicBezTo>
                  <a:pt x="3398" y="15462"/>
                  <a:pt x="3398" y="15306"/>
                  <a:pt x="3398" y="15229"/>
                </a:cubicBezTo>
                <a:cubicBezTo>
                  <a:pt x="3398" y="15229"/>
                  <a:pt x="3398" y="15073"/>
                  <a:pt x="3398" y="15073"/>
                </a:cubicBezTo>
                <a:cubicBezTo>
                  <a:pt x="3398" y="15073"/>
                  <a:pt x="3398" y="14918"/>
                  <a:pt x="3398" y="14918"/>
                </a:cubicBezTo>
                <a:cubicBezTo>
                  <a:pt x="3398" y="14918"/>
                  <a:pt x="3276" y="14763"/>
                  <a:pt x="3276" y="14763"/>
                </a:cubicBezTo>
                <a:cubicBezTo>
                  <a:pt x="3155" y="14529"/>
                  <a:pt x="3155" y="14529"/>
                  <a:pt x="3155" y="14529"/>
                </a:cubicBezTo>
                <a:cubicBezTo>
                  <a:pt x="3034" y="14607"/>
                  <a:pt x="3034" y="14607"/>
                  <a:pt x="3034" y="14607"/>
                </a:cubicBezTo>
                <a:cubicBezTo>
                  <a:pt x="3034" y="14607"/>
                  <a:pt x="2912" y="14685"/>
                  <a:pt x="2791" y="14607"/>
                </a:cubicBezTo>
                <a:cubicBezTo>
                  <a:pt x="2791" y="14607"/>
                  <a:pt x="2306" y="14607"/>
                  <a:pt x="2306" y="14607"/>
                </a:cubicBezTo>
                <a:cubicBezTo>
                  <a:pt x="2063" y="14685"/>
                  <a:pt x="2063" y="14685"/>
                  <a:pt x="2063" y="14685"/>
                </a:cubicBezTo>
                <a:cubicBezTo>
                  <a:pt x="1699" y="14607"/>
                  <a:pt x="1699" y="14607"/>
                  <a:pt x="1699" y="14607"/>
                </a:cubicBezTo>
                <a:cubicBezTo>
                  <a:pt x="1699" y="14607"/>
                  <a:pt x="1578" y="14685"/>
                  <a:pt x="1456" y="14685"/>
                </a:cubicBezTo>
                <a:cubicBezTo>
                  <a:pt x="1456" y="14685"/>
                  <a:pt x="1335" y="14685"/>
                  <a:pt x="1335" y="14607"/>
                </a:cubicBezTo>
                <a:cubicBezTo>
                  <a:pt x="1335" y="14607"/>
                  <a:pt x="1699" y="14374"/>
                  <a:pt x="1699" y="14374"/>
                </a:cubicBezTo>
                <a:cubicBezTo>
                  <a:pt x="1699" y="14374"/>
                  <a:pt x="1699" y="14374"/>
                  <a:pt x="1699" y="14296"/>
                </a:cubicBezTo>
                <a:cubicBezTo>
                  <a:pt x="1699" y="14219"/>
                  <a:pt x="1699" y="14063"/>
                  <a:pt x="1699" y="14063"/>
                </a:cubicBezTo>
                <a:cubicBezTo>
                  <a:pt x="1699" y="13986"/>
                  <a:pt x="1578" y="13753"/>
                  <a:pt x="1578" y="13753"/>
                </a:cubicBezTo>
                <a:cubicBezTo>
                  <a:pt x="1578" y="13753"/>
                  <a:pt x="1456" y="13675"/>
                  <a:pt x="1578" y="13597"/>
                </a:cubicBezTo>
                <a:cubicBezTo>
                  <a:pt x="1578" y="13519"/>
                  <a:pt x="1699" y="13519"/>
                  <a:pt x="1699" y="13519"/>
                </a:cubicBezTo>
                <a:cubicBezTo>
                  <a:pt x="1456" y="13442"/>
                  <a:pt x="1456" y="13442"/>
                  <a:pt x="1456" y="13442"/>
                </a:cubicBezTo>
                <a:cubicBezTo>
                  <a:pt x="1456" y="13442"/>
                  <a:pt x="1456" y="13442"/>
                  <a:pt x="1335" y="13442"/>
                </a:cubicBezTo>
                <a:cubicBezTo>
                  <a:pt x="1213" y="13519"/>
                  <a:pt x="1092" y="13519"/>
                  <a:pt x="1092" y="13519"/>
                </a:cubicBezTo>
                <a:cubicBezTo>
                  <a:pt x="971" y="13364"/>
                  <a:pt x="971" y="13364"/>
                  <a:pt x="971" y="13364"/>
                </a:cubicBezTo>
                <a:cubicBezTo>
                  <a:pt x="971" y="13364"/>
                  <a:pt x="849" y="13442"/>
                  <a:pt x="849" y="13364"/>
                </a:cubicBezTo>
                <a:cubicBezTo>
                  <a:pt x="728" y="13364"/>
                  <a:pt x="485" y="13286"/>
                  <a:pt x="485" y="13286"/>
                </a:cubicBezTo>
                <a:cubicBezTo>
                  <a:pt x="485" y="13286"/>
                  <a:pt x="485" y="13131"/>
                  <a:pt x="485" y="13131"/>
                </a:cubicBezTo>
                <a:cubicBezTo>
                  <a:pt x="607" y="13053"/>
                  <a:pt x="607" y="13053"/>
                  <a:pt x="607" y="12976"/>
                </a:cubicBezTo>
                <a:cubicBezTo>
                  <a:pt x="607" y="12898"/>
                  <a:pt x="607" y="12820"/>
                  <a:pt x="728" y="12742"/>
                </a:cubicBezTo>
                <a:cubicBezTo>
                  <a:pt x="728" y="12665"/>
                  <a:pt x="849" y="12587"/>
                  <a:pt x="971" y="12587"/>
                </a:cubicBezTo>
                <a:cubicBezTo>
                  <a:pt x="1092" y="12509"/>
                  <a:pt x="1092" y="12509"/>
                  <a:pt x="1092" y="12509"/>
                </a:cubicBezTo>
                <a:cubicBezTo>
                  <a:pt x="1335" y="12199"/>
                  <a:pt x="1335" y="12199"/>
                  <a:pt x="1335" y="12199"/>
                </a:cubicBezTo>
                <a:cubicBezTo>
                  <a:pt x="1335" y="12199"/>
                  <a:pt x="1335" y="12043"/>
                  <a:pt x="1335" y="12043"/>
                </a:cubicBezTo>
                <a:cubicBezTo>
                  <a:pt x="1335" y="12043"/>
                  <a:pt x="1456" y="11888"/>
                  <a:pt x="1456" y="11810"/>
                </a:cubicBezTo>
                <a:cubicBezTo>
                  <a:pt x="1456" y="11810"/>
                  <a:pt x="1578" y="11655"/>
                  <a:pt x="1578" y="11655"/>
                </a:cubicBezTo>
                <a:cubicBezTo>
                  <a:pt x="1578" y="11655"/>
                  <a:pt x="1699" y="11577"/>
                  <a:pt x="1699" y="11499"/>
                </a:cubicBezTo>
                <a:cubicBezTo>
                  <a:pt x="1820" y="11499"/>
                  <a:pt x="2063" y="11344"/>
                  <a:pt x="2063" y="11344"/>
                </a:cubicBezTo>
                <a:cubicBezTo>
                  <a:pt x="2063" y="11344"/>
                  <a:pt x="2184" y="11111"/>
                  <a:pt x="2184" y="11111"/>
                </a:cubicBezTo>
                <a:cubicBezTo>
                  <a:pt x="2184" y="11111"/>
                  <a:pt x="2306" y="10878"/>
                  <a:pt x="2306" y="10878"/>
                </a:cubicBezTo>
                <a:cubicBezTo>
                  <a:pt x="2184" y="10722"/>
                  <a:pt x="2184" y="10722"/>
                  <a:pt x="2184" y="10722"/>
                </a:cubicBezTo>
                <a:cubicBezTo>
                  <a:pt x="2063" y="10645"/>
                  <a:pt x="2063" y="10645"/>
                  <a:pt x="2063" y="10645"/>
                </a:cubicBezTo>
                <a:cubicBezTo>
                  <a:pt x="2306" y="10567"/>
                  <a:pt x="2306" y="10567"/>
                  <a:pt x="2306" y="10567"/>
                </a:cubicBezTo>
                <a:cubicBezTo>
                  <a:pt x="2306" y="10567"/>
                  <a:pt x="2306" y="10567"/>
                  <a:pt x="2427" y="10567"/>
                </a:cubicBezTo>
                <a:cubicBezTo>
                  <a:pt x="2548" y="10567"/>
                  <a:pt x="2670" y="10489"/>
                  <a:pt x="2670" y="10489"/>
                </a:cubicBezTo>
                <a:cubicBezTo>
                  <a:pt x="2791" y="10489"/>
                  <a:pt x="3034" y="10412"/>
                  <a:pt x="3034" y="10412"/>
                </a:cubicBezTo>
                <a:cubicBezTo>
                  <a:pt x="3034" y="10334"/>
                  <a:pt x="3155" y="10334"/>
                  <a:pt x="3155" y="10334"/>
                </a:cubicBezTo>
                <a:cubicBezTo>
                  <a:pt x="3276" y="10334"/>
                  <a:pt x="3519" y="10256"/>
                  <a:pt x="3519" y="10256"/>
                </a:cubicBezTo>
                <a:cubicBezTo>
                  <a:pt x="3519" y="10256"/>
                  <a:pt x="3640" y="10178"/>
                  <a:pt x="3640" y="10178"/>
                </a:cubicBezTo>
                <a:cubicBezTo>
                  <a:pt x="3640" y="10101"/>
                  <a:pt x="3640" y="10101"/>
                  <a:pt x="3640" y="10101"/>
                </a:cubicBezTo>
                <a:cubicBezTo>
                  <a:pt x="3883" y="10023"/>
                  <a:pt x="3883" y="10023"/>
                  <a:pt x="3883" y="10023"/>
                </a:cubicBezTo>
                <a:cubicBezTo>
                  <a:pt x="3883" y="10023"/>
                  <a:pt x="4004" y="9945"/>
                  <a:pt x="4004" y="9868"/>
                </a:cubicBezTo>
                <a:cubicBezTo>
                  <a:pt x="4004" y="9868"/>
                  <a:pt x="4126" y="9712"/>
                  <a:pt x="4126" y="9712"/>
                </a:cubicBezTo>
                <a:cubicBezTo>
                  <a:pt x="4126" y="9635"/>
                  <a:pt x="4490" y="9401"/>
                  <a:pt x="4490" y="9401"/>
                </a:cubicBezTo>
                <a:cubicBezTo>
                  <a:pt x="4975" y="8858"/>
                  <a:pt x="4975" y="8858"/>
                  <a:pt x="4975" y="8858"/>
                </a:cubicBezTo>
                <a:cubicBezTo>
                  <a:pt x="6067" y="7770"/>
                  <a:pt x="6067" y="7770"/>
                  <a:pt x="6067" y="7770"/>
                </a:cubicBezTo>
                <a:cubicBezTo>
                  <a:pt x="5946" y="7614"/>
                  <a:pt x="5946" y="7614"/>
                  <a:pt x="5946" y="7614"/>
                </a:cubicBezTo>
                <a:cubicBezTo>
                  <a:pt x="6310" y="7226"/>
                  <a:pt x="6310" y="7226"/>
                  <a:pt x="6310" y="7226"/>
                </a:cubicBezTo>
                <a:cubicBezTo>
                  <a:pt x="6917" y="6604"/>
                  <a:pt x="6917" y="6604"/>
                  <a:pt x="6917" y="6604"/>
                </a:cubicBezTo>
                <a:cubicBezTo>
                  <a:pt x="7524" y="5750"/>
                  <a:pt x="7524" y="5750"/>
                  <a:pt x="7524" y="5750"/>
                </a:cubicBezTo>
                <a:cubicBezTo>
                  <a:pt x="7888" y="5283"/>
                  <a:pt x="7888" y="5283"/>
                  <a:pt x="7888" y="5283"/>
                </a:cubicBezTo>
                <a:cubicBezTo>
                  <a:pt x="8373" y="4740"/>
                  <a:pt x="8373" y="4740"/>
                  <a:pt x="8373" y="4740"/>
                </a:cubicBezTo>
                <a:cubicBezTo>
                  <a:pt x="8616" y="4273"/>
                  <a:pt x="8616" y="4273"/>
                  <a:pt x="8616" y="4273"/>
                </a:cubicBezTo>
                <a:cubicBezTo>
                  <a:pt x="8616" y="3729"/>
                  <a:pt x="8616" y="3729"/>
                  <a:pt x="8616" y="3729"/>
                </a:cubicBezTo>
                <a:cubicBezTo>
                  <a:pt x="8616" y="3341"/>
                  <a:pt x="8616" y="3341"/>
                  <a:pt x="8616" y="3341"/>
                </a:cubicBezTo>
                <a:cubicBezTo>
                  <a:pt x="8616" y="3030"/>
                  <a:pt x="8616" y="3030"/>
                  <a:pt x="8616" y="3030"/>
                </a:cubicBezTo>
                <a:cubicBezTo>
                  <a:pt x="8616" y="2875"/>
                  <a:pt x="8616" y="2875"/>
                  <a:pt x="8616" y="2875"/>
                </a:cubicBezTo>
                <a:cubicBezTo>
                  <a:pt x="8616" y="2719"/>
                  <a:pt x="8616" y="2719"/>
                  <a:pt x="8616" y="2719"/>
                </a:cubicBezTo>
                <a:cubicBezTo>
                  <a:pt x="8494" y="2486"/>
                  <a:pt x="8494" y="2486"/>
                  <a:pt x="8494" y="2486"/>
                </a:cubicBezTo>
                <a:cubicBezTo>
                  <a:pt x="8737" y="2331"/>
                  <a:pt x="8737" y="2331"/>
                  <a:pt x="8737" y="2331"/>
                </a:cubicBezTo>
                <a:cubicBezTo>
                  <a:pt x="8737" y="2176"/>
                  <a:pt x="8737" y="2176"/>
                  <a:pt x="8737" y="2176"/>
                </a:cubicBezTo>
                <a:cubicBezTo>
                  <a:pt x="8737" y="2020"/>
                  <a:pt x="8737" y="2020"/>
                  <a:pt x="8737" y="2020"/>
                </a:cubicBezTo>
                <a:cubicBezTo>
                  <a:pt x="8737" y="1865"/>
                  <a:pt x="8737" y="1865"/>
                  <a:pt x="8737" y="1865"/>
                </a:cubicBezTo>
                <a:cubicBezTo>
                  <a:pt x="8858" y="1709"/>
                  <a:pt x="8858" y="1709"/>
                  <a:pt x="8858" y="1709"/>
                </a:cubicBezTo>
                <a:cubicBezTo>
                  <a:pt x="8737" y="1476"/>
                  <a:pt x="8737" y="1476"/>
                  <a:pt x="8737" y="1476"/>
                </a:cubicBezTo>
                <a:cubicBezTo>
                  <a:pt x="8858" y="1321"/>
                  <a:pt x="8858" y="1321"/>
                  <a:pt x="8858" y="1321"/>
                </a:cubicBezTo>
                <a:cubicBezTo>
                  <a:pt x="8737" y="1243"/>
                  <a:pt x="8737" y="1243"/>
                  <a:pt x="8737" y="1243"/>
                </a:cubicBezTo>
                <a:cubicBezTo>
                  <a:pt x="8858" y="1010"/>
                  <a:pt x="8858" y="1010"/>
                  <a:pt x="8858" y="1010"/>
                </a:cubicBezTo>
                <a:cubicBezTo>
                  <a:pt x="8858" y="855"/>
                  <a:pt x="8858" y="855"/>
                  <a:pt x="8858" y="855"/>
                </a:cubicBezTo>
                <a:lnTo>
                  <a:pt x="8980" y="699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20" name="Shape 2320"/>
          <p:cNvSpPr/>
          <p:nvPr/>
        </p:nvSpPr>
        <p:spPr>
          <a:xfrm>
            <a:off x="7381115" y="2450839"/>
            <a:ext cx="762378" cy="9774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9" extrusionOk="0">
                <a:moveTo>
                  <a:pt x="19038" y="16998"/>
                </a:moveTo>
                <a:cubicBezTo>
                  <a:pt x="19038" y="16998"/>
                  <a:pt x="19038" y="16998"/>
                  <a:pt x="19038" y="16998"/>
                </a:cubicBezTo>
                <a:cubicBezTo>
                  <a:pt x="19038" y="17154"/>
                  <a:pt x="19038" y="17154"/>
                  <a:pt x="19038" y="17154"/>
                </a:cubicBezTo>
                <a:cubicBezTo>
                  <a:pt x="19108" y="17416"/>
                  <a:pt x="19108" y="17416"/>
                  <a:pt x="19108" y="17416"/>
                </a:cubicBezTo>
                <a:cubicBezTo>
                  <a:pt x="19108" y="17573"/>
                  <a:pt x="19108" y="17573"/>
                  <a:pt x="19108" y="17573"/>
                </a:cubicBezTo>
                <a:cubicBezTo>
                  <a:pt x="19108" y="17573"/>
                  <a:pt x="19038" y="17677"/>
                  <a:pt x="18969" y="17677"/>
                </a:cubicBezTo>
                <a:cubicBezTo>
                  <a:pt x="18969" y="17677"/>
                  <a:pt x="18900" y="17730"/>
                  <a:pt x="18831" y="17730"/>
                </a:cubicBezTo>
                <a:cubicBezTo>
                  <a:pt x="18762" y="17677"/>
                  <a:pt x="18692" y="17625"/>
                  <a:pt x="18692" y="17625"/>
                </a:cubicBezTo>
                <a:cubicBezTo>
                  <a:pt x="18277" y="17625"/>
                  <a:pt x="18277" y="17625"/>
                  <a:pt x="18277" y="17625"/>
                </a:cubicBezTo>
                <a:cubicBezTo>
                  <a:pt x="18277" y="17625"/>
                  <a:pt x="18277" y="17730"/>
                  <a:pt x="18277" y="17782"/>
                </a:cubicBezTo>
                <a:cubicBezTo>
                  <a:pt x="18208" y="17887"/>
                  <a:pt x="18208" y="17887"/>
                  <a:pt x="18208" y="17887"/>
                </a:cubicBezTo>
                <a:cubicBezTo>
                  <a:pt x="18208" y="18148"/>
                  <a:pt x="18208" y="18148"/>
                  <a:pt x="18208" y="18148"/>
                </a:cubicBezTo>
                <a:cubicBezTo>
                  <a:pt x="17862" y="18410"/>
                  <a:pt x="17862" y="18410"/>
                  <a:pt x="17862" y="18410"/>
                </a:cubicBezTo>
                <a:cubicBezTo>
                  <a:pt x="17792" y="18410"/>
                  <a:pt x="17792" y="18410"/>
                  <a:pt x="17792" y="18410"/>
                </a:cubicBezTo>
                <a:cubicBezTo>
                  <a:pt x="17792" y="18410"/>
                  <a:pt x="17723" y="18462"/>
                  <a:pt x="17723" y="18462"/>
                </a:cubicBezTo>
                <a:cubicBezTo>
                  <a:pt x="17723" y="18462"/>
                  <a:pt x="17377" y="18567"/>
                  <a:pt x="17377" y="18567"/>
                </a:cubicBezTo>
                <a:cubicBezTo>
                  <a:pt x="17238" y="18671"/>
                  <a:pt x="17238" y="18671"/>
                  <a:pt x="17238" y="18671"/>
                </a:cubicBezTo>
                <a:cubicBezTo>
                  <a:pt x="17169" y="18671"/>
                  <a:pt x="17169" y="18671"/>
                  <a:pt x="17169" y="18671"/>
                </a:cubicBezTo>
                <a:cubicBezTo>
                  <a:pt x="17169" y="18671"/>
                  <a:pt x="16962" y="18776"/>
                  <a:pt x="16823" y="18880"/>
                </a:cubicBezTo>
                <a:cubicBezTo>
                  <a:pt x="16615" y="18985"/>
                  <a:pt x="16615" y="18985"/>
                  <a:pt x="16615" y="18985"/>
                </a:cubicBezTo>
                <a:cubicBezTo>
                  <a:pt x="16615" y="18985"/>
                  <a:pt x="16615" y="18985"/>
                  <a:pt x="16615" y="18985"/>
                </a:cubicBezTo>
                <a:cubicBezTo>
                  <a:pt x="16615" y="18985"/>
                  <a:pt x="16615" y="18985"/>
                  <a:pt x="16615" y="18985"/>
                </a:cubicBezTo>
                <a:cubicBezTo>
                  <a:pt x="16754" y="19246"/>
                  <a:pt x="16754" y="19246"/>
                  <a:pt x="16754" y="19246"/>
                </a:cubicBezTo>
                <a:cubicBezTo>
                  <a:pt x="16962" y="19403"/>
                  <a:pt x="16962" y="19403"/>
                  <a:pt x="16962" y="19403"/>
                </a:cubicBezTo>
                <a:cubicBezTo>
                  <a:pt x="17169" y="19665"/>
                  <a:pt x="17169" y="19665"/>
                  <a:pt x="17169" y="19665"/>
                </a:cubicBezTo>
                <a:cubicBezTo>
                  <a:pt x="17169" y="19822"/>
                  <a:pt x="17169" y="19822"/>
                  <a:pt x="17169" y="19822"/>
                </a:cubicBezTo>
                <a:cubicBezTo>
                  <a:pt x="17169" y="19822"/>
                  <a:pt x="17031" y="19926"/>
                  <a:pt x="17031" y="19926"/>
                </a:cubicBezTo>
                <a:cubicBezTo>
                  <a:pt x="17031" y="19979"/>
                  <a:pt x="16962" y="20083"/>
                  <a:pt x="17031" y="20083"/>
                </a:cubicBezTo>
                <a:cubicBezTo>
                  <a:pt x="17100" y="20083"/>
                  <a:pt x="17377" y="20136"/>
                  <a:pt x="17377" y="20136"/>
                </a:cubicBezTo>
                <a:cubicBezTo>
                  <a:pt x="17377" y="20136"/>
                  <a:pt x="17446" y="20136"/>
                  <a:pt x="17446" y="20136"/>
                </a:cubicBezTo>
                <a:cubicBezTo>
                  <a:pt x="17515" y="20136"/>
                  <a:pt x="17515" y="20188"/>
                  <a:pt x="17515" y="20188"/>
                </a:cubicBezTo>
                <a:cubicBezTo>
                  <a:pt x="17515" y="20397"/>
                  <a:pt x="17515" y="20397"/>
                  <a:pt x="17515" y="20397"/>
                </a:cubicBezTo>
                <a:cubicBezTo>
                  <a:pt x="17515" y="20397"/>
                  <a:pt x="17515" y="20449"/>
                  <a:pt x="17515" y="20659"/>
                </a:cubicBezTo>
                <a:cubicBezTo>
                  <a:pt x="17515" y="20868"/>
                  <a:pt x="17446" y="20815"/>
                  <a:pt x="17446" y="20815"/>
                </a:cubicBezTo>
                <a:cubicBezTo>
                  <a:pt x="17446" y="20815"/>
                  <a:pt x="17100" y="20711"/>
                  <a:pt x="17100" y="20711"/>
                </a:cubicBezTo>
                <a:cubicBezTo>
                  <a:pt x="17100" y="20711"/>
                  <a:pt x="16962" y="20606"/>
                  <a:pt x="16962" y="20606"/>
                </a:cubicBezTo>
                <a:cubicBezTo>
                  <a:pt x="16892" y="20554"/>
                  <a:pt x="16892" y="20502"/>
                  <a:pt x="16892" y="20449"/>
                </a:cubicBezTo>
                <a:cubicBezTo>
                  <a:pt x="16892" y="20397"/>
                  <a:pt x="16962" y="20292"/>
                  <a:pt x="16962" y="20292"/>
                </a:cubicBezTo>
                <a:cubicBezTo>
                  <a:pt x="16962" y="20292"/>
                  <a:pt x="16685" y="20240"/>
                  <a:pt x="16685" y="20240"/>
                </a:cubicBezTo>
                <a:cubicBezTo>
                  <a:pt x="16685" y="20240"/>
                  <a:pt x="16477" y="20240"/>
                  <a:pt x="16408" y="20240"/>
                </a:cubicBezTo>
                <a:cubicBezTo>
                  <a:pt x="16338" y="20240"/>
                  <a:pt x="16269" y="20345"/>
                  <a:pt x="16269" y="20345"/>
                </a:cubicBezTo>
                <a:cubicBezTo>
                  <a:pt x="16200" y="20397"/>
                  <a:pt x="16131" y="20345"/>
                  <a:pt x="16062" y="20345"/>
                </a:cubicBezTo>
                <a:cubicBezTo>
                  <a:pt x="16062" y="20345"/>
                  <a:pt x="15992" y="20240"/>
                  <a:pt x="15992" y="20240"/>
                </a:cubicBezTo>
                <a:cubicBezTo>
                  <a:pt x="15923" y="20240"/>
                  <a:pt x="15646" y="20188"/>
                  <a:pt x="15577" y="20188"/>
                </a:cubicBezTo>
                <a:cubicBezTo>
                  <a:pt x="15577" y="20188"/>
                  <a:pt x="15438" y="20188"/>
                  <a:pt x="15300" y="20188"/>
                </a:cubicBezTo>
                <a:cubicBezTo>
                  <a:pt x="15231" y="20240"/>
                  <a:pt x="15300" y="20240"/>
                  <a:pt x="15369" y="20397"/>
                </a:cubicBezTo>
                <a:cubicBezTo>
                  <a:pt x="15369" y="20554"/>
                  <a:pt x="15300" y="20449"/>
                  <a:pt x="15231" y="20449"/>
                </a:cubicBezTo>
                <a:cubicBezTo>
                  <a:pt x="15162" y="20449"/>
                  <a:pt x="15162" y="20449"/>
                  <a:pt x="15023" y="20449"/>
                </a:cubicBezTo>
                <a:cubicBezTo>
                  <a:pt x="14885" y="20449"/>
                  <a:pt x="14815" y="20449"/>
                  <a:pt x="14677" y="20449"/>
                </a:cubicBezTo>
                <a:cubicBezTo>
                  <a:pt x="14608" y="20502"/>
                  <a:pt x="14608" y="20502"/>
                  <a:pt x="14608" y="20554"/>
                </a:cubicBezTo>
                <a:cubicBezTo>
                  <a:pt x="14538" y="20606"/>
                  <a:pt x="14400" y="20606"/>
                  <a:pt x="14331" y="20606"/>
                </a:cubicBezTo>
                <a:cubicBezTo>
                  <a:pt x="14262" y="20606"/>
                  <a:pt x="13985" y="20606"/>
                  <a:pt x="13985" y="20606"/>
                </a:cubicBezTo>
                <a:cubicBezTo>
                  <a:pt x="13915" y="20606"/>
                  <a:pt x="13846" y="20711"/>
                  <a:pt x="13777" y="20763"/>
                </a:cubicBezTo>
                <a:cubicBezTo>
                  <a:pt x="13777" y="20763"/>
                  <a:pt x="13500" y="20763"/>
                  <a:pt x="13500" y="20763"/>
                </a:cubicBezTo>
                <a:cubicBezTo>
                  <a:pt x="13431" y="20815"/>
                  <a:pt x="13431" y="20815"/>
                  <a:pt x="13362" y="20868"/>
                </a:cubicBezTo>
                <a:cubicBezTo>
                  <a:pt x="13223" y="20920"/>
                  <a:pt x="13223" y="20920"/>
                  <a:pt x="13154" y="21025"/>
                </a:cubicBezTo>
                <a:cubicBezTo>
                  <a:pt x="13015" y="21129"/>
                  <a:pt x="13085" y="21077"/>
                  <a:pt x="12808" y="21025"/>
                </a:cubicBezTo>
                <a:cubicBezTo>
                  <a:pt x="12600" y="21025"/>
                  <a:pt x="12738" y="21077"/>
                  <a:pt x="12669" y="21077"/>
                </a:cubicBezTo>
                <a:cubicBezTo>
                  <a:pt x="12600" y="21077"/>
                  <a:pt x="12531" y="21129"/>
                  <a:pt x="12462" y="21182"/>
                </a:cubicBezTo>
                <a:cubicBezTo>
                  <a:pt x="12462" y="21234"/>
                  <a:pt x="12323" y="21129"/>
                  <a:pt x="12254" y="21129"/>
                </a:cubicBezTo>
                <a:cubicBezTo>
                  <a:pt x="12185" y="21182"/>
                  <a:pt x="12185" y="21077"/>
                  <a:pt x="12185" y="20920"/>
                </a:cubicBezTo>
                <a:cubicBezTo>
                  <a:pt x="12115" y="20815"/>
                  <a:pt x="11977" y="20815"/>
                  <a:pt x="11977" y="20815"/>
                </a:cubicBezTo>
                <a:cubicBezTo>
                  <a:pt x="11977" y="20815"/>
                  <a:pt x="11838" y="20815"/>
                  <a:pt x="11838" y="20763"/>
                </a:cubicBezTo>
                <a:cubicBezTo>
                  <a:pt x="11838" y="20711"/>
                  <a:pt x="11562" y="20711"/>
                  <a:pt x="11492" y="20711"/>
                </a:cubicBezTo>
                <a:cubicBezTo>
                  <a:pt x="11492" y="20711"/>
                  <a:pt x="11285" y="20711"/>
                  <a:pt x="11285" y="20711"/>
                </a:cubicBezTo>
                <a:cubicBezTo>
                  <a:pt x="11285" y="20711"/>
                  <a:pt x="11077" y="20711"/>
                  <a:pt x="11077" y="20763"/>
                </a:cubicBezTo>
                <a:cubicBezTo>
                  <a:pt x="11077" y="20763"/>
                  <a:pt x="11008" y="20763"/>
                  <a:pt x="10869" y="20815"/>
                </a:cubicBezTo>
                <a:cubicBezTo>
                  <a:pt x="10662" y="20868"/>
                  <a:pt x="10800" y="20815"/>
                  <a:pt x="10800" y="20920"/>
                </a:cubicBezTo>
                <a:cubicBezTo>
                  <a:pt x="10869" y="20972"/>
                  <a:pt x="10869" y="21025"/>
                  <a:pt x="10869" y="21025"/>
                </a:cubicBezTo>
                <a:cubicBezTo>
                  <a:pt x="10938" y="21077"/>
                  <a:pt x="10869" y="21025"/>
                  <a:pt x="10869" y="21129"/>
                </a:cubicBezTo>
                <a:cubicBezTo>
                  <a:pt x="10800" y="21234"/>
                  <a:pt x="10800" y="21182"/>
                  <a:pt x="10800" y="21286"/>
                </a:cubicBezTo>
                <a:cubicBezTo>
                  <a:pt x="10731" y="21338"/>
                  <a:pt x="10731" y="21286"/>
                  <a:pt x="10662" y="21443"/>
                </a:cubicBezTo>
                <a:cubicBezTo>
                  <a:pt x="10592" y="21548"/>
                  <a:pt x="10662" y="21443"/>
                  <a:pt x="10592" y="21548"/>
                </a:cubicBezTo>
                <a:cubicBezTo>
                  <a:pt x="10523" y="21600"/>
                  <a:pt x="10385" y="21548"/>
                  <a:pt x="10246" y="21495"/>
                </a:cubicBezTo>
                <a:cubicBezTo>
                  <a:pt x="10177" y="21495"/>
                  <a:pt x="10246" y="21443"/>
                  <a:pt x="10246" y="21338"/>
                </a:cubicBezTo>
                <a:cubicBezTo>
                  <a:pt x="10315" y="21234"/>
                  <a:pt x="10246" y="21286"/>
                  <a:pt x="10246" y="21234"/>
                </a:cubicBezTo>
                <a:cubicBezTo>
                  <a:pt x="10246" y="21182"/>
                  <a:pt x="10177" y="21234"/>
                  <a:pt x="10038" y="21286"/>
                </a:cubicBezTo>
                <a:cubicBezTo>
                  <a:pt x="9969" y="21286"/>
                  <a:pt x="9969" y="21182"/>
                  <a:pt x="10038" y="21077"/>
                </a:cubicBezTo>
                <a:cubicBezTo>
                  <a:pt x="10038" y="20972"/>
                  <a:pt x="9969" y="21025"/>
                  <a:pt x="9969" y="20972"/>
                </a:cubicBezTo>
                <a:cubicBezTo>
                  <a:pt x="9969" y="20972"/>
                  <a:pt x="9900" y="20920"/>
                  <a:pt x="9831" y="20920"/>
                </a:cubicBezTo>
                <a:cubicBezTo>
                  <a:pt x="9762" y="20920"/>
                  <a:pt x="9692" y="20868"/>
                  <a:pt x="9692" y="20868"/>
                </a:cubicBezTo>
                <a:cubicBezTo>
                  <a:pt x="9623" y="20815"/>
                  <a:pt x="9485" y="20711"/>
                  <a:pt x="9415" y="20659"/>
                </a:cubicBezTo>
                <a:cubicBezTo>
                  <a:pt x="9277" y="20606"/>
                  <a:pt x="9138" y="20659"/>
                  <a:pt x="9138" y="20659"/>
                </a:cubicBezTo>
                <a:cubicBezTo>
                  <a:pt x="9138" y="20659"/>
                  <a:pt x="9000" y="20763"/>
                  <a:pt x="8862" y="20868"/>
                </a:cubicBezTo>
                <a:cubicBezTo>
                  <a:pt x="8862" y="20868"/>
                  <a:pt x="8862" y="20920"/>
                  <a:pt x="8862" y="20920"/>
                </a:cubicBezTo>
                <a:cubicBezTo>
                  <a:pt x="8792" y="20920"/>
                  <a:pt x="8792" y="20920"/>
                  <a:pt x="8792" y="20868"/>
                </a:cubicBezTo>
                <a:cubicBezTo>
                  <a:pt x="8792" y="20868"/>
                  <a:pt x="8723" y="20815"/>
                  <a:pt x="8723" y="20815"/>
                </a:cubicBezTo>
                <a:cubicBezTo>
                  <a:pt x="8723" y="20815"/>
                  <a:pt x="8723" y="20711"/>
                  <a:pt x="8654" y="20711"/>
                </a:cubicBezTo>
                <a:cubicBezTo>
                  <a:pt x="8654" y="20711"/>
                  <a:pt x="8585" y="20711"/>
                  <a:pt x="8515" y="20659"/>
                </a:cubicBezTo>
                <a:cubicBezTo>
                  <a:pt x="8446" y="20659"/>
                  <a:pt x="8377" y="20606"/>
                  <a:pt x="8377" y="20606"/>
                </a:cubicBezTo>
                <a:cubicBezTo>
                  <a:pt x="8308" y="20606"/>
                  <a:pt x="8169" y="20502"/>
                  <a:pt x="8169" y="20502"/>
                </a:cubicBezTo>
                <a:cubicBezTo>
                  <a:pt x="8169" y="20502"/>
                  <a:pt x="8169" y="20502"/>
                  <a:pt x="8100" y="20502"/>
                </a:cubicBezTo>
                <a:cubicBezTo>
                  <a:pt x="8100" y="20502"/>
                  <a:pt x="8031" y="20449"/>
                  <a:pt x="8031" y="20449"/>
                </a:cubicBezTo>
                <a:cubicBezTo>
                  <a:pt x="7962" y="20449"/>
                  <a:pt x="7962" y="20449"/>
                  <a:pt x="7962" y="20449"/>
                </a:cubicBezTo>
                <a:cubicBezTo>
                  <a:pt x="7962" y="20449"/>
                  <a:pt x="7962" y="20449"/>
                  <a:pt x="7962" y="20449"/>
                </a:cubicBezTo>
                <a:cubicBezTo>
                  <a:pt x="7892" y="20449"/>
                  <a:pt x="7892" y="20449"/>
                  <a:pt x="7823" y="20397"/>
                </a:cubicBezTo>
                <a:cubicBezTo>
                  <a:pt x="7685" y="20397"/>
                  <a:pt x="7754" y="20397"/>
                  <a:pt x="7615" y="20397"/>
                </a:cubicBezTo>
                <a:cubicBezTo>
                  <a:pt x="7546" y="20397"/>
                  <a:pt x="7477" y="20397"/>
                  <a:pt x="7477" y="20397"/>
                </a:cubicBezTo>
                <a:cubicBezTo>
                  <a:pt x="7477" y="20397"/>
                  <a:pt x="7408" y="20345"/>
                  <a:pt x="7269" y="20345"/>
                </a:cubicBezTo>
                <a:cubicBezTo>
                  <a:pt x="7200" y="20397"/>
                  <a:pt x="7062" y="20449"/>
                  <a:pt x="6992" y="20449"/>
                </a:cubicBezTo>
                <a:cubicBezTo>
                  <a:pt x="6992" y="20449"/>
                  <a:pt x="6923" y="20397"/>
                  <a:pt x="6923" y="20397"/>
                </a:cubicBezTo>
                <a:cubicBezTo>
                  <a:pt x="6923" y="20397"/>
                  <a:pt x="6923" y="20345"/>
                  <a:pt x="6923" y="20345"/>
                </a:cubicBezTo>
                <a:cubicBezTo>
                  <a:pt x="6923" y="20345"/>
                  <a:pt x="6854" y="20292"/>
                  <a:pt x="6785" y="20240"/>
                </a:cubicBezTo>
                <a:cubicBezTo>
                  <a:pt x="6785" y="20240"/>
                  <a:pt x="6715" y="20240"/>
                  <a:pt x="6715" y="20240"/>
                </a:cubicBezTo>
                <a:cubicBezTo>
                  <a:pt x="6715" y="20240"/>
                  <a:pt x="6715" y="20240"/>
                  <a:pt x="6715" y="20292"/>
                </a:cubicBezTo>
                <a:cubicBezTo>
                  <a:pt x="6715" y="20345"/>
                  <a:pt x="6854" y="20345"/>
                  <a:pt x="6715" y="20345"/>
                </a:cubicBezTo>
                <a:cubicBezTo>
                  <a:pt x="6646" y="20292"/>
                  <a:pt x="6577" y="20292"/>
                  <a:pt x="6577" y="20292"/>
                </a:cubicBezTo>
                <a:cubicBezTo>
                  <a:pt x="6369" y="20345"/>
                  <a:pt x="6369" y="20345"/>
                  <a:pt x="6369" y="20345"/>
                </a:cubicBezTo>
                <a:cubicBezTo>
                  <a:pt x="6438" y="20292"/>
                  <a:pt x="6438" y="20292"/>
                  <a:pt x="6438" y="20292"/>
                </a:cubicBezTo>
                <a:cubicBezTo>
                  <a:pt x="6438" y="20292"/>
                  <a:pt x="6508" y="20292"/>
                  <a:pt x="6508" y="20292"/>
                </a:cubicBezTo>
                <a:cubicBezTo>
                  <a:pt x="6508" y="20240"/>
                  <a:pt x="6508" y="20240"/>
                  <a:pt x="6508" y="20240"/>
                </a:cubicBezTo>
                <a:cubicBezTo>
                  <a:pt x="6508" y="20240"/>
                  <a:pt x="6508" y="20188"/>
                  <a:pt x="6508" y="20188"/>
                </a:cubicBezTo>
                <a:cubicBezTo>
                  <a:pt x="6577" y="20188"/>
                  <a:pt x="6646" y="20136"/>
                  <a:pt x="6577" y="20136"/>
                </a:cubicBezTo>
                <a:cubicBezTo>
                  <a:pt x="6508" y="20136"/>
                  <a:pt x="6438" y="20136"/>
                  <a:pt x="6438" y="20136"/>
                </a:cubicBezTo>
                <a:cubicBezTo>
                  <a:pt x="6438" y="20083"/>
                  <a:pt x="6438" y="20083"/>
                  <a:pt x="6438" y="20083"/>
                </a:cubicBezTo>
                <a:cubicBezTo>
                  <a:pt x="6438" y="20083"/>
                  <a:pt x="6369" y="20031"/>
                  <a:pt x="6369" y="20031"/>
                </a:cubicBezTo>
                <a:cubicBezTo>
                  <a:pt x="6369" y="20083"/>
                  <a:pt x="6369" y="20136"/>
                  <a:pt x="6369" y="20136"/>
                </a:cubicBezTo>
                <a:cubicBezTo>
                  <a:pt x="6300" y="20136"/>
                  <a:pt x="6300" y="20136"/>
                  <a:pt x="6300" y="20083"/>
                </a:cubicBezTo>
                <a:cubicBezTo>
                  <a:pt x="6300" y="20031"/>
                  <a:pt x="6300" y="20031"/>
                  <a:pt x="6300" y="20031"/>
                </a:cubicBezTo>
                <a:cubicBezTo>
                  <a:pt x="6231" y="20031"/>
                  <a:pt x="6162" y="20031"/>
                  <a:pt x="6162" y="20031"/>
                </a:cubicBezTo>
                <a:cubicBezTo>
                  <a:pt x="6162" y="20031"/>
                  <a:pt x="6231" y="20083"/>
                  <a:pt x="6092" y="20083"/>
                </a:cubicBezTo>
                <a:cubicBezTo>
                  <a:pt x="6023" y="20083"/>
                  <a:pt x="5954" y="20136"/>
                  <a:pt x="5885" y="20136"/>
                </a:cubicBezTo>
                <a:cubicBezTo>
                  <a:pt x="5815" y="20188"/>
                  <a:pt x="5815" y="20240"/>
                  <a:pt x="5815" y="20240"/>
                </a:cubicBezTo>
                <a:cubicBezTo>
                  <a:pt x="5815" y="20292"/>
                  <a:pt x="5677" y="20292"/>
                  <a:pt x="5677" y="20345"/>
                </a:cubicBezTo>
                <a:cubicBezTo>
                  <a:pt x="5746" y="20345"/>
                  <a:pt x="5677" y="20345"/>
                  <a:pt x="5815" y="20397"/>
                </a:cubicBezTo>
                <a:cubicBezTo>
                  <a:pt x="5885" y="20397"/>
                  <a:pt x="5885" y="20397"/>
                  <a:pt x="5954" y="20397"/>
                </a:cubicBezTo>
                <a:cubicBezTo>
                  <a:pt x="6023" y="20449"/>
                  <a:pt x="6092" y="20397"/>
                  <a:pt x="6092" y="20397"/>
                </a:cubicBezTo>
                <a:cubicBezTo>
                  <a:pt x="6092" y="20397"/>
                  <a:pt x="6092" y="20397"/>
                  <a:pt x="6162" y="20449"/>
                </a:cubicBezTo>
                <a:cubicBezTo>
                  <a:pt x="6162" y="20449"/>
                  <a:pt x="6231" y="20397"/>
                  <a:pt x="6231" y="20449"/>
                </a:cubicBezTo>
                <a:cubicBezTo>
                  <a:pt x="6231" y="20502"/>
                  <a:pt x="6300" y="20554"/>
                  <a:pt x="6231" y="20554"/>
                </a:cubicBezTo>
                <a:cubicBezTo>
                  <a:pt x="6162" y="20554"/>
                  <a:pt x="6092" y="20606"/>
                  <a:pt x="6092" y="20554"/>
                </a:cubicBezTo>
                <a:cubicBezTo>
                  <a:pt x="6092" y="20554"/>
                  <a:pt x="6092" y="20502"/>
                  <a:pt x="6023" y="20502"/>
                </a:cubicBezTo>
                <a:cubicBezTo>
                  <a:pt x="6023" y="20502"/>
                  <a:pt x="5954" y="20502"/>
                  <a:pt x="5954" y="20502"/>
                </a:cubicBezTo>
                <a:cubicBezTo>
                  <a:pt x="5885" y="20606"/>
                  <a:pt x="5885" y="20606"/>
                  <a:pt x="5885" y="20606"/>
                </a:cubicBezTo>
                <a:cubicBezTo>
                  <a:pt x="5885" y="20606"/>
                  <a:pt x="5885" y="20659"/>
                  <a:pt x="5815" y="20659"/>
                </a:cubicBezTo>
                <a:cubicBezTo>
                  <a:pt x="5746" y="20659"/>
                  <a:pt x="5815" y="20659"/>
                  <a:pt x="5677" y="20659"/>
                </a:cubicBezTo>
                <a:cubicBezTo>
                  <a:pt x="5538" y="20659"/>
                  <a:pt x="5538" y="20606"/>
                  <a:pt x="5469" y="20606"/>
                </a:cubicBezTo>
                <a:cubicBezTo>
                  <a:pt x="5469" y="20606"/>
                  <a:pt x="5469" y="20606"/>
                  <a:pt x="5400" y="20606"/>
                </a:cubicBezTo>
                <a:cubicBezTo>
                  <a:pt x="5400" y="20606"/>
                  <a:pt x="5262" y="20502"/>
                  <a:pt x="5192" y="20606"/>
                </a:cubicBezTo>
                <a:cubicBezTo>
                  <a:pt x="5123" y="20659"/>
                  <a:pt x="5054" y="20711"/>
                  <a:pt x="5054" y="20711"/>
                </a:cubicBezTo>
                <a:cubicBezTo>
                  <a:pt x="4846" y="20711"/>
                  <a:pt x="4846" y="20711"/>
                  <a:pt x="4846" y="20711"/>
                </a:cubicBezTo>
                <a:cubicBezTo>
                  <a:pt x="4846" y="20711"/>
                  <a:pt x="4777" y="20711"/>
                  <a:pt x="4708" y="20711"/>
                </a:cubicBezTo>
                <a:cubicBezTo>
                  <a:pt x="4638" y="20711"/>
                  <a:pt x="4569" y="20711"/>
                  <a:pt x="4569" y="20711"/>
                </a:cubicBezTo>
                <a:cubicBezTo>
                  <a:pt x="4500" y="20763"/>
                  <a:pt x="4431" y="20606"/>
                  <a:pt x="4431" y="20606"/>
                </a:cubicBezTo>
                <a:cubicBezTo>
                  <a:pt x="4431" y="20606"/>
                  <a:pt x="4500" y="20502"/>
                  <a:pt x="4292" y="20606"/>
                </a:cubicBezTo>
                <a:cubicBezTo>
                  <a:pt x="4085" y="20711"/>
                  <a:pt x="4015" y="20711"/>
                  <a:pt x="4015" y="20711"/>
                </a:cubicBezTo>
                <a:cubicBezTo>
                  <a:pt x="4015" y="20711"/>
                  <a:pt x="3946" y="20711"/>
                  <a:pt x="3946" y="20763"/>
                </a:cubicBezTo>
                <a:cubicBezTo>
                  <a:pt x="3946" y="20711"/>
                  <a:pt x="3946" y="20711"/>
                  <a:pt x="3946" y="20711"/>
                </a:cubicBezTo>
                <a:cubicBezTo>
                  <a:pt x="3946" y="20711"/>
                  <a:pt x="3946" y="20711"/>
                  <a:pt x="3946" y="20711"/>
                </a:cubicBezTo>
                <a:cubicBezTo>
                  <a:pt x="3946" y="20711"/>
                  <a:pt x="3946" y="20711"/>
                  <a:pt x="3946" y="20711"/>
                </a:cubicBezTo>
                <a:cubicBezTo>
                  <a:pt x="3946" y="20711"/>
                  <a:pt x="3946" y="20711"/>
                  <a:pt x="3946" y="20711"/>
                </a:cubicBezTo>
                <a:cubicBezTo>
                  <a:pt x="3946" y="20711"/>
                  <a:pt x="3946" y="20711"/>
                  <a:pt x="3946" y="20711"/>
                </a:cubicBezTo>
                <a:cubicBezTo>
                  <a:pt x="3946" y="20711"/>
                  <a:pt x="3946" y="20711"/>
                  <a:pt x="3946" y="20711"/>
                </a:cubicBezTo>
                <a:cubicBezTo>
                  <a:pt x="3877" y="20711"/>
                  <a:pt x="3877" y="20711"/>
                  <a:pt x="3877" y="20659"/>
                </a:cubicBezTo>
                <a:cubicBezTo>
                  <a:pt x="3877" y="20659"/>
                  <a:pt x="3877" y="20659"/>
                  <a:pt x="3877" y="20659"/>
                </a:cubicBezTo>
                <a:cubicBezTo>
                  <a:pt x="3877" y="20659"/>
                  <a:pt x="3808" y="20659"/>
                  <a:pt x="3808" y="20606"/>
                </a:cubicBezTo>
                <a:cubicBezTo>
                  <a:pt x="3669" y="20502"/>
                  <a:pt x="3462" y="20292"/>
                  <a:pt x="3462" y="20292"/>
                </a:cubicBezTo>
                <a:cubicBezTo>
                  <a:pt x="3600" y="20083"/>
                  <a:pt x="3600" y="20083"/>
                  <a:pt x="3600" y="20083"/>
                </a:cubicBezTo>
                <a:cubicBezTo>
                  <a:pt x="3600" y="20083"/>
                  <a:pt x="3669" y="19717"/>
                  <a:pt x="3669" y="19613"/>
                </a:cubicBezTo>
                <a:cubicBezTo>
                  <a:pt x="3669" y="19560"/>
                  <a:pt x="3669" y="19246"/>
                  <a:pt x="3669" y="19246"/>
                </a:cubicBezTo>
                <a:cubicBezTo>
                  <a:pt x="3669" y="19246"/>
                  <a:pt x="3392" y="19194"/>
                  <a:pt x="3600" y="19037"/>
                </a:cubicBezTo>
                <a:cubicBezTo>
                  <a:pt x="3808" y="18828"/>
                  <a:pt x="4015" y="18567"/>
                  <a:pt x="4015" y="18567"/>
                </a:cubicBezTo>
                <a:cubicBezTo>
                  <a:pt x="4015" y="18044"/>
                  <a:pt x="4015" y="18044"/>
                  <a:pt x="4015" y="18044"/>
                </a:cubicBezTo>
                <a:cubicBezTo>
                  <a:pt x="4015" y="18044"/>
                  <a:pt x="3808" y="17887"/>
                  <a:pt x="4085" y="17782"/>
                </a:cubicBezTo>
                <a:cubicBezTo>
                  <a:pt x="4362" y="17625"/>
                  <a:pt x="4846" y="17154"/>
                  <a:pt x="4846" y="17154"/>
                </a:cubicBezTo>
                <a:cubicBezTo>
                  <a:pt x="5331" y="16736"/>
                  <a:pt x="5331" y="16736"/>
                  <a:pt x="5331" y="16736"/>
                </a:cubicBezTo>
                <a:cubicBezTo>
                  <a:pt x="4500" y="16579"/>
                  <a:pt x="4500" y="16579"/>
                  <a:pt x="4500" y="16579"/>
                </a:cubicBezTo>
                <a:cubicBezTo>
                  <a:pt x="4015" y="16527"/>
                  <a:pt x="4015" y="16527"/>
                  <a:pt x="4015" y="16527"/>
                </a:cubicBezTo>
                <a:cubicBezTo>
                  <a:pt x="3669" y="16370"/>
                  <a:pt x="3669" y="16370"/>
                  <a:pt x="3669" y="16370"/>
                </a:cubicBezTo>
                <a:cubicBezTo>
                  <a:pt x="3462" y="16108"/>
                  <a:pt x="3462" y="16108"/>
                  <a:pt x="3462" y="16108"/>
                </a:cubicBezTo>
                <a:cubicBezTo>
                  <a:pt x="3254" y="16213"/>
                  <a:pt x="3254" y="16213"/>
                  <a:pt x="3254" y="16213"/>
                </a:cubicBezTo>
                <a:cubicBezTo>
                  <a:pt x="3046" y="16318"/>
                  <a:pt x="3046" y="16318"/>
                  <a:pt x="3046" y="16318"/>
                </a:cubicBezTo>
                <a:cubicBezTo>
                  <a:pt x="2562" y="16265"/>
                  <a:pt x="2562" y="16265"/>
                  <a:pt x="2562" y="16265"/>
                </a:cubicBezTo>
                <a:cubicBezTo>
                  <a:pt x="2215" y="16004"/>
                  <a:pt x="2215" y="16004"/>
                  <a:pt x="2215" y="16004"/>
                </a:cubicBezTo>
                <a:cubicBezTo>
                  <a:pt x="1938" y="16161"/>
                  <a:pt x="1938" y="16161"/>
                  <a:pt x="1938" y="16161"/>
                </a:cubicBezTo>
                <a:cubicBezTo>
                  <a:pt x="1662" y="16004"/>
                  <a:pt x="1662" y="16004"/>
                  <a:pt x="1662" y="16004"/>
                </a:cubicBezTo>
                <a:cubicBezTo>
                  <a:pt x="1454" y="15742"/>
                  <a:pt x="1454" y="15742"/>
                  <a:pt x="1454" y="15742"/>
                </a:cubicBezTo>
                <a:cubicBezTo>
                  <a:pt x="1385" y="15533"/>
                  <a:pt x="1385" y="15533"/>
                  <a:pt x="1385" y="15533"/>
                </a:cubicBezTo>
                <a:cubicBezTo>
                  <a:pt x="1038" y="15272"/>
                  <a:pt x="1038" y="15272"/>
                  <a:pt x="1038" y="15272"/>
                </a:cubicBezTo>
                <a:cubicBezTo>
                  <a:pt x="900" y="15272"/>
                  <a:pt x="900" y="15272"/>
                  <a:pt x="900" y="15272"/>
                </a:cubicBezTo>
                <a:cubicBezTo>
                  <a:pt x="900" y="15219"/>
                  <a:pt x="900" y="15219"/>
                  <a:pt x="900" y="15219"/>
                </a:cubicBezTo>
                <a:cubicBezTo>
                  <a:pt x="831" y="14906"/>
                  <a:pt x="831" y="14906"/>
                  <a:pt x="831" y="14906"/>
                </a:cubicBezTo>
                <a:cubicBezTo>
                  <a:pt x="1038" y="14801"/>
                  <a:pt x="1038" y="14801"/>
                  <a:pt x="1038" y="14801"/>
                </a:cubicBezTo>
                <a:cubicBezTo>
                  <a:pt x="1177" y="14644"/>
                  <a:pt x="1177" y="14644"/>
                  <a:pt x="1177" y="14644"/>
                </a:cubicBezTo>
                <a:cubicBezTo>
                  <a:pt x="1315" y="14487"/>
                  <a:pt x="1315" y="14487"/>
                  <a:pt x="1315" y="14487"/>
                </a:cubicBezTo>
                <a:cubicBezTo>
                  <a:pt x="1246" y="14278"/>
                  <a:pt x="1246" y="14278"/>
                  <a:pt x="1246" y="14278"/>
                </a:cubicBezTo>
                <a:cubicBezTo>
                  <a:pt x="1246" y="14278"/>
                  <a:pt x="969" y="14278"/>
                  <a:pt x="900" y="14226"/>
                </a:cubicBezTo>
                <a:cubicBezTo>
                  <a:pt x="831" y="14226"/>
                  <a:pt x="623" y="14121"/>
                  <a:pt x="623" y="14121"/>
                </a:cubicBezTo>
                <a:cubicBezTo>
                  <a:pt x="554" y="13860"/>
                  <a:pt x="554" y="13860"/>
                  <a:pt x="554" y="13860"/>
                </a:cubicBezTo>
                <a:cubicBezTo>
                  <a:pt x="415" y="13703"/>
                  <a:pt x="415" y="13703"/>
                  <a:pt x="415" y="13703"/>
                </a:cubicBezTo>
                <a:cubicBezTo>
                  <a:pt x="346" y="13441"/>
                  <a:pt x="346" y="13441"/>
                  <a:pt x="346" y="13441"/>
                </a:cubicBezTo>
                <a:cubicBezTo>
                  <a:pt x="415" y="13180"/>
                  <a:pt x="415" y="13180"/>
                  <a:pt x="415" y="13180"/>
                </a:cubicBezTo>
                <a:cubicBezTo>
                  <a:pt x="415" y="13180"/>
                  <a:pt x="415" y="13180"/>
                  <a:pt x="415" y="13180"/>
                </a:cubicBezTo>
                <a:cubicBezTo>
                  <a:pt x="415" y="13180"/>
                  <a:pt x="415" y="13180"/>
                  <a:pt x="415" y="13180"/>
                </a:cubicBezTo>
                <a:cubicBezTo>
                  <a:pt x="485" y="13180"/>
                  <a:pt x="485" y="13180"/>
                  <a:pt x="485" y="13180"/>
                </a:cubicBezTo>
                <a:cubicBezTo>
                  <a:pt x="554" y="13075"/>
                  <a:pt x="554" y="13075"/>
                  <a:pt x="554" y="13075"/>
                </a:cubicBezTo>
                <a:cubicBezTo>
                  <a:pt x="554" y="13023"/>
                  <a:pt x="554" y="13023"/>
                  <a:pt x="554" y="13023"/>
                </a:cubicBezTo>
                <a:cubicBezTo>
                  <a:pt x="554" y="13023"/>
                  <a:pt x="623" y="12970"/>
                  <a:pt x="692" y="12970"/>
                </a:cubicBezTo>
                <a:cubicBezTo>
                  <a:pt x="692" y="12970"/>
                  <a:pt x="762" y="12970"/>
                  <a:pt x="762" y="12970"/>
                </a:cubicBezTo>
                <a:cubicBezTo>
                  <a:pt x="831" y="12970"/>
                  <a:pt x="831" y="12814"/>
                  <a:pt x="831" y="12814"/>
                </a:cubicBezTo>
                <a:cubicBezTo>
                  <a:pt x="969" y="12814"/>
                  <a:pt x="969" y="12814"/>
                  <a:pt x="969" y="12814"/>
                </a:cubicBezTo>
                <a:cubicBezTo>
                  <a:pt x="969" y="12814"/>
                  <a:pt x="1038" y="12761"/>
                  <a:pt x="1038" y="12761"/>
                </a:cubicBezTo>
                <a:cubicBezTo>
                  <a:pt x="1038" y="12709"/>
                  <a:pt x="1038" y="12657"/>
                  <a:pt x="1038" y="12657"/>
                </a:cubicBezTo>
                <a:cubicBezTo>
                  <a:pt x="1038" y="12657"/>
                  <a:pt x="1108" y="12552"/>
                  <a:pt x="1108" y="12500"/>
                </a:cubicBezTo>
                <a:cubicBezTo>
                  <a:pt x="1108" y="12447"/>
                  <a:pt x="1038" y="12395"/>
                  <a:pt x="1038" y="12395"/>
                </a:cubicBezTo>
                <a:cubicBezTo>
                  <a:pt x="1038" y="12395"/>
                  <a:pt x="969" y="12291"/>
                  <a:pt x="900" y="12291"/>
                </a:cubicBezTo>
                <a:cubicBezTo>
                  <a:pt x="900" y="12291"/>
                  <a:pt x="762" y="12291"/>
                  <a:pt x="762" y="12291"/>
                </a:cubicBezTo>
                <a:cubicBezTo>
                  <a:pt x="692" y="12291"/>
                  <a:pt x="623" y="12186"/>
                  <a:pt x="623" y="12186"/>
                </a:cubicBezTo>
                <a:cubicBezTo>
                  <a:pt x="623" y="12186"/>
                  <a:pt x="692" y="12134"/>
                  <a:pt x="692" y="12081"/>
                </a:cubicBezTo>
                <a:cubicBezTo>
                  <a:pt x="762" y="12081"/>
                  <a:pt x="762" y="11924"/>
                  <a:pt x="762" y="11924"/>
                </a:cubicBezTo>
                <a:cubicBezTo>
                  <a:pt x="762" y="11924"/>
                  <a:pt x="692" y="11872"/>
                  <a:pt x="623" y="11872"/>
                </a:cubicBezTo>
                <a:cubicBezTo>
                  <a:pt x="623" y="11872"/>
                  <a:pt x="485" y="11872"/>
                  <a:pt x="485" y="11872"/>
                </a:cubicBezTo>
                <a:cubicBezTo>
                  <a:pt x="485" y="11715"/>
                  <a:pt x="485" y="11715"/>
                  <a:pt x="485" y="11715"/>
                </a:cubicBezTo>
                <a:cubicBezTo>
                  <a:pt x="485" y="11715"/>
                  <a:pt x="346" y="11663"/>
                  <a:pt x="277" y="11663"/>
                </a:cubicBezTo>
                <a:cubicBezTo>
                  <a:pt x="277" y="11663"/>
                  <a:pt x="277" y="11611"/>
                  <a:pt x="208" y="11611"/>
                </a:cubicBezTo>
                <a:cubicBezTo>
                  <a:pt x="277" y="11611"/>
                  <a:pt x="277" y="11611"/>
                  <a:pt x="277" y="11611"/>
                </a:cubicBezTo>
                <a:cubicBezTo>
                  <a:pt x="277" y="11611"/>
                  <a:pt x="277" y="11611"/>
                  <a:pt x="277" y="11611"/>
                </a:cubicBezTo>
                <a:cubicBezTo>
                  <a:pt x="277" y="11558"/>
                  <a:pt x="208" y="11506"/>
                  <a:pt x="208" y="11454"/>
                </a:cubicBezTo>
                <a:cubicBezTo>
                  <a:pt x="208" y="11454"/>
                  <a:pt x="277" y="11454"/>
                  <a:pt x="277" y="11454"/>
                </a:cubicBezTo>
                <a:cubicBezTo>
                  <a:pt x="277" y="11454"/>
                  <a:pt x="277" y="11401"/>
                  <a:pt x="346" y="11349"/>
                </a:cubicBezTo>
                <a:cubicBezTo>
                  <a:pt x="346" y="11349"/>
                  <a:pt x="346" y="11349"/>
                  <a:pt x="415" y="11349"/>
                </a:cubicBezTo>
                <a:cubicBezTo>
                  <a:pt x="415" y="11349"/>
                  <a:pt x="415" y="11297"/>
                  <a:pt x="485" y="11297"/>
                </a:cubicBezTo>
                <a:cubicBezTo>
                  <a:pt x="485" y="11245"/>
                  <a:pt x="485" y="11140"/>
                  <a:pt x="485" y="11140"/>
                </a:cubicBezTo>
                <a:cubicBezTo>
                  <a:pt x="485" y="11140"/>
                  <a:pt x="485" y="11140"/>
                  <a:pt x="415" y="11088"/>
                </a:cubicBezTo>
                <a:cubicBezTo>
                  <a:pt x="346" y="11088"/>
                  <a:pt x="346" y="11088"/>
                  <a:pt x="346" y="11035"/>
                </a:cubicBezTo>
                <a:cubicBezTo>
                  <a:pt x="277" y="11035"/>
                  <a:pt x="346" y="10983"/>
                  <a:pt x="346" y="10983"/>
                </a:cubicBezTo>
                <a:cubicBezTo>
                  <a:pt x="346" y="10983"/>
                  <a:pt x="208" y="10931"/>
                  <a:pt x="208" y="10931"/>
                </a:cubicBezTo>
                <a:cubicBezTo>
                  <a:pt x="208" y="10931"/>
                  <a:pt x="69" y="10931"/>
                  <a:pt x="69" y="10931"/>
                </a:cubicBezTo>
                <a:cubicBezTo>
                  <a:pt x="69" y="10931"/>
                  <a:pt x="69" y="10931"/>
                  <a:pt x="69" y="10931"/>
                </a:cubicBezTo>
                <a:cubicBezTo>
                  <a:pt x="69" y="10826"/>
                  <a:pt x="69" y="10826"/>
                  <a:pt x="69" y="10826"/>
                </a:cubicBezTo>
                <a:cubicBezTo>
                  <a:pt x="0" y="10722"/>
                  <a:pt x="0" y="10722"/>
                  <a:pt x="0" y="10722"/>
                </a:cubicBezTo>
                <a:cubicBezTo>
                  <a:pt x="69" y="10669"/>
                  <a:pt x="69" y="10669"/>
                  <a:pt x="69" y="10669"/>
                </a:cubicBezTo>
                <a:cubicBezTo>
                  <a:pt x="208" y="10774"/>
                  <a:pt x="208" y="10774"/>
                  <a:pt x="208" y="10774"/>
                </a:cubicBezTo>
                <a:cubicBezTo>
                  <a:pt x="208" y="10774"/>
                  <a:pt x="208" y="10722"/>
                  <a:pt x="208" y="10669"/>
                </a:cubicBezTo>
                <a:cubicBezTo>
                  <a:pt x="277" y="10669"/>
                  <a:pt x="346" y="10565"/>
                  <a:pt x="346" y="10565"/>
                </a:cubicBezTo>
                <a:cubicBezTo>
                  <a:pt x="485" y="10565"/>
                  <a:pt x="485" y="10565"/>
                  <a:pt x="485" y="10565"/>
                </a:cubicBezTo>
                <a:cubicBezTo>
                  <a:pt x="485" y="10565"/>
                  <a:pt x="762" y="10565"/>
                  <a:pt x="762" y="10565"/>
                </a:cubicBezTo>
                <a:cubicBezTo>
                  <a:pt x="831" y="10512"/>
                  <a:pt x="692" y="10408"/>
                  <a:pt x="692" y="10408"/>
                </a:cubicBezTo>
                <a:cubicBezTo>
                  <a:pt x="692" y="10408"/>
                  <a:pt x="554" y="10512"/>
                  <a:pt x="554" y="10512"/>
                </a:cubicBezTo>
                <a:cubicBezTo>
                  <a:pt x="485" y="10512"/>
                  <a:pt x="485" y="10355"/>
                  <a:pt x="485" y="10355"/>
                </a:cubicBezTo>
                <a:cubicBezTo>
                  <a:pt x="485" y="10251"/>
                  <a:pt x="485" y="10251"/>
                  <a:pt x="485" y="10251"/>
                </a:cubicBezTo>
                <a:cubicBezTo>
                  <a:pt x="623" y="10199"/>
                  <a:pt x="623" y="10199"/>
                  <a:pt x="623" y="10199"/>
                </a:cubicBezTo>
                <a:cubicBezTo>
                  <a:pt x="692" y="10094"/>
                  <a:pt x="692" y="10094"/>
                  <a:pt x="692" y="10094"/>
                </a:cubicBezTo>
                <a:cubicBezTo>
                  <a:pt x="692" y="10094"/>
                  <a:pt x="831" y="9989"/>
                  <a:pt x="831" y="9989"/>
                </a:cubicBezTo>
                <a:cubicBezTo>
                  <a:pt x="900" y="9937"/>
                  <a:pt x="831" y="9832"/>
                  <a:pt x="831" y="9832"/>
                </a:cubicBezTo>
                <a:cubicBezTo>
                  <a:pt x="900" y="9676"/>
                  <a:pt x="900" y="9676"/>
                  <a:pt x="900" y="9676"/>
                </a:cubicBezTo>
                <a:cubicBezTo>
                  <a:pt x="762" y="9519"/>
                  <a:pt x="762" y="9519"/>
                  <a:pt x="762" y="9519"/>
                </a:cubicBezTo>
                <a:cubicBezTo>
                  <a:pt x="762" y="9362"/>
                  <a:pt x="762" y="9362"/>
                  <a:pt x="762" y="9362"/>
                </a:cubicBezTo>
                <a:cubicBezTo>
                  <a:pt x="623" y="9205"/>
                  <a:pt x="623" y="9205"/>
                  <a:pt x="623" y="9205"/>
                </a:cubicBezTo>
                <a:cubicBezTo>
                  <a:pt x="623" y="9153"/>
                  <a:pt x="623" y="9153"/>
                  <a:pt x="623" y="9153"/>
                </a:cubicBezTo>
                <a:cubicBezTo>
                  <a:pt x="554" y="9048"/>
                  <a:pt x="554" y="9048"/>
                  <a:pt x="554" y="9048"/>
                </a:cubicBezTo>
                <a:cubicBezTo>
                  <a:pt x="554" y="8943"/>
                  <a:pt x="554" y="8943"/>
                  <a:pt x="554" y="8943"/>
                </a:cubicBezTo>
                <a:cubicBezTo>
                  <a:pt x="554" y="8943"/>
                  <a:pt x="415" y="8839"/>
                  <a:pt x="346" y="8839"/>
                </a:cubicBezTo>
                <a:cubicBezTo>
                  <a:pt x="277" y="8839"/>
                  <a:pt x="346" y="8786"/>
                  <a:pt x="346" y="8786"/>
                </a:cubicBezTo>
                <a:cubicBezTo>
                  <a:pt x="346" y="8682"/>
                  <a:pt x="346" y="8682"/>
                  <a:pt x="346" y="8682"/>
                </a:cubicBezTo>
                <a:cubicBezTo>
                  <a:pt x="346" y="8525"/>
                  <a:pt x="346" y="8525"/>
                  <a:pt x="346" y="8525"/>
                </a:cubicBezTo>
                <a:cubicBezTo>
                  <a:pt x="692" y="8577"/>
                  <a:pt x="692" y="8577"/>
                  <a:pt x="692" y="8577"/>
                </a:cubicBezTo>
                <a:cubicBezTo>
                  <a:pt x="831" y="8577"/>
                  <a:pt x="831" y="8577"/>
                  <a:pt x="831" y="8577"/>
                </a:cubicBezTo>
                <a:cubicBezTo>
                  <a:pt x="623" y="8473"/>
                  <a:pt x="623" y="8473"/>
                  <a:pt x="623" y="8473"/>
                </a:cubicBezTo>
                <a:cubicBezTo>
                  <a:pt x="831" y="8420"/>
                  <a:pt x="831" y="8420"/>
                  <a:pt x="831" y="8420"/>
                </a:cubicBezTo>
                <a:cubicBezTo>
                  <a:pt x="969" y="8525"/>
                  <a:pt x="969" y="8525"/>
                  <a:pt x="969" y="8525"/>
                </a:cubicBezTo>
                <a:cubicBezTo>
                  <a:pt x="1177" y="8577"/>
                  <a:pt x="1177" y="8577"/>
                  <a:pt x="1177" y="8577"/>
                </a:cubicBezTo>
                <a:cubicBezTo>
                  <a:pt x="1246" y="8682"/>
                  <a:pt x="1246" y="8682"/>
                  <a:pt x="1246" y="8682"/>
                </a:cubicBezTo>
                <a:cubicBezTo>
                  <a:pt x="1315" y="8577"/>
                  <a:pt x="1315" y="8577"/>
                  <a:pt x="1315" y="8577"/>
                </a:cubicBezTo>
                <a:cubicBezTo>
                  <a:pt x="1523" y="8577"/>
                  <a:pt x="1523" y="8577"/>
                  <a:pt x="1523" y="8577"/>
                </a:cubicBezTo>
                <a:cubicBezTo>
                  <a:pt x="1592" y="8577"/>
                  <a:pt x="1592" y="8577"/>
                  <a:pt x="1592" y="8577"/>
                </a:cubicBezTo>
                <a:cubicBezTo>
                  <a:pt x="1800" y="8525"/>
                  <a:pt x="1800" y="8525"/>
                  <a:pt x="1800" y="8525"/>
                </a:cubicBezTo>
                <a:cubicBezTo>
                  <a:pt x="2008" y="8525"/>
                  <a:pt x="2008" y="8525"/>
                  <a:pt x="2008" y="8525"/>
                </a:cubicBezTo>
                <a:cubicBezTo>
                  <a:pt x="2077" y="8420"/>
                  <a:pt x="2077" y="8420"/>
                  <a:pt x="2077" y="8420"/>
                </a:cubicBezTo>
                <a:cubicBezTo>
                  <a:pt x="2215" y="8368"/>
                  <a:pt x="2215" y="8368"/>
                  <a:pt x="2215" y="8368"/>
                </a:cubicBezTo>
                <a:cubicBezTo>
                  <a:pt x="2285" y="8316"/>
                  <a:pt x="2285" y="8316"/>
                  <a:pt x="2285" y="8316"/>
                </a:cubicBezTo>
                <a:cubicBezTo>
                  <a:pt x="2077" y="8211"/>
                  <a:pt x="2077" y="8211"/>
                  <a:pt x="2077" y="8211"/>
                </a:cubicBezTo>
                <a:cubicBezTo>
                  <a:pt x="1938" y="8054"/>
                  <a:pt x="1938" y="8054"/>
                  <a:pt x="1938" y="8054"/>
                </a:cubicBezTo>
                <a:cubicBezTo>
                  <a:pt x="2077" y="8054"/>
                  <a:pt x="2077" y="8054"/>
                  <a:pt x="2077" y="8054"/>
                </a:cubicBezTo>
                <a:cubicBezTo>
                  <a:pt x="2077" y="7897"/>
                  <a:pt x="2077" y="7897"/>
                  <a:pt x="2077" y="7897"/>
                </a:cubicBezTo>
                <a:cubicBezTo>
                  <a:pt x="2077" y="7897"/>
                  <a:pt x="2354" y="7950"/>
                  <a:pt x="2354" y="7950"/>
                </a:cubicBezTo>
                <a:cubicBezTo>
                  <a:pt x="2354" y="7897"/>
                  <a:pt x="2354" y="7897"/>
                  <a:pt x="2423" y="7845"/>
                </a:cubicBezTo>
                <a:cubicBezTo>
                  <a:pt x="2492" y="7845"/>
                  <a:pt x="2631" y="7793"/>
                  <a:pt x="2631" y="7793"/>
                </a:cubicBezTo>
                <a:cubicBezTo>
                  <a:pt x="2700" y="7688"/>
                  <a:pt x="2700" y="7688"/>
                  <a:pt x="2700" y="7688"/>
                </a:cubicBezTo>
                <a:cubicBezTo>
                  <a:pt x="2700" y="7688"/>
                  <a:pt x="2838" y="7636"/>
                  <a:pt x="2838" y="7636"/>
                </a:cubicBezTo>
                <a:cubicBezTo>
                  <a:pt x="2908" y="7636"/>
                  <a:pt x="2838" y="7584"/>
                  <a:pt x="2838" y="7531"/>
                </a:cubicBezTo>
                <a:cubicBezTo>
                  <a:pt x="2838" y="7479"/>
                  <a:pt x="2838" y="7374"/>
                  <a:pt x="2838" y="7374"/>
                </a:cubicBezTo>
                <a:cubicBezTo>
                  <a:pt x="2908" y="7270"/>
                  <a:pt x="2908" y="7270"/>
                  <a:pt x="2908" y="7270"/>
                </a:cubicBezTo>
                <a:cubicBezTo>
                  <a:pt x="2769" y="7061"/>
                  <a:pt x="2769" y="7061"/>
                  <a:pt x="2769" y="7061"/>
                </a:cubicBezTo>
                <a:cubicBezTo>
                  <a:pt x="2562" y="7113"/>
                  <a:pt x="2562" y="7113"/>
                  <a:pt x="2562" y="7113"/>
                </a:cubicBezTo>
                <a:cubicBezTo>
                  <a:pt x="2423" y="7008"/>
                  <a:pt x="2423" y="7008"/>
                  <a:pt x="2423" y="7008"/>
                </a:cubicBezTo>
                <a:cubicBezTo>
                  <a:pt x="2423" y="7008"/>
                  <a:pt x="2215" y="7008"/>
                  <a:pt x="2215" y="6956"/>
                </a:cubicBezTo>
                <a:cubicBezTo>
                  <a:pt x="2146" y="6904"/>
                  <a:pt x="2077" y="6799"/>
                  <a:pt x="2077" y="6799"/>
                </a:cubicBezTo>
                <a:cubicBezTo>
                  <a:pt x="2077" y="6694"/>
                  <a:pt x="2077" y="6694"/>
                  <a:pt x="2077" y="6694"/>
                </a:cubicBezTo>
                <a:cubicBezTo>
                  <a:pt x="2285" y="6694"/>
                  <a:pt x="2285" y="6694"/>
                  <a:pt x="2285" y="6694"/>
                </a:cubicBezTo>
                <a:cubicBezTo>
                  <a:pt x="2146" y="6642"/>
                  <a:pt x="2146" y="6642"/>
                  <a:pt x="2146" y="6642"/>
                </a:cubicBezTo>
                <a:cubicBezTo>
                  <a:pt x="2146" y="6485"/>
                  <a:pt x="2146" y="6485"/>
                  <a:pt x="2146" y="6485"/>
                </a:cubicBezTo>
                <a:cubicBezTo>
                  <a:pt x="2423" y="6433"/>
                  <a:pt x="2423" y="6433"/>
                  <a:pt x="2423" y="6433"/>
                </a:cubicBezTo>
                <a:cubicBezTo>
                  <a:pt x="2423" y="6433"/>
                  <a:pt x="2769" y="6538"/>
                  <a:pt x="2838" y="6538"/>
                </a:cubicBezTo>
                <a:cubicBezTo>
                  <a:pt x="2908" y="6590"/>
                  <a:pt x="2908" y="6381"/>
                  <a:pt x="2908" y="6381"/>
                </a:cubicBezTo>
                <a:cubicBezTo>
                  <a:pt x="2977" y="6119"/>
                  <a:pt x="2977" y="6119"/>
                  <a:pt x="2977" y="6119"/>
                </a:cubicBezTo>
                <a:cubicBezTo>
                  <a:pt x="2977" y="6119"/>
                  <a:pt x="2908" y="5910"/>
                  <a:pt x="2977" y="5858"/>
                </a:cubicBezTo>
                <a:cubicBezTo>
                  <a:pt x="3046" y="5858"/>
                  <a:pt x="3254" y="5544"/>
                  <a:pt x="3254" y="5544"/>
                </a:cubicBezTo>
                <a:cubicBezTo>
                  <a:pt x="3254" y="5544"/>
                  <a:pt x="3254" y="5230"/>
                  <a:pt x="3254" y="5178"/>
                </a:cubicBezTo>
                <a:cubicBezTo>
                  <a:pt x="3254" y="5125"/>
                  <a:pt x="3254" y="4916"/>
                  <a:pt x="3254" y="4916"/>
                </a:cubicBezTo>
                <a:cubicBezTo>
                  <a:pt x="3254" y="4864"/>
                  <a:pt x="3254" y="4864"/>
                  <a:pt x="3254" y="4864"/>
                </a:cubicBezTo>
                <a:cubicBezTo>
                  <a:pt x="3254" y="4864"/>
                  <a:pt x="3046" y="4812"/>
                  <a:pt x="2977" y="4812"/>
                </a:cubicBezTo>
                <a:cubicBezTo>
                  <a:pt x="2977" y="4759"/>
                  <a:pt x="3046" y="4655"/>
                  <a:pt x="3046" y="4655"/>
                </a:cubicBezTo>
                <a:cubicBezTo>
                  <a:pt x="2700" y="4602"/>
                  <a:pt x="2700" y="4602"/>
                  <a:pt x="2700" y="4602"/>
                </a:cubicBezTo>
                <a:cubicBezTo>
                  <a:pt x="2769" y="4446"/>
                  <a:pt x="2838" y="4184"/>
                  <a:pt x="2908" y="4184"/>
                </a:cubicBezTo>
                <a:cubicBezTo>
                  <a:pt x="2977" y="4132"/>
                  <a:pt x="3115" y="4027"/>
                  <a:pt x="3115" y="4027"/>
                </a:cubicBezTo>
                <a:cubicBezTo>
                  <a:pt x="3115" y="3818"/>
                  <a:pt x="3115" y="3818"/>
                  <a:pt x="3115" y="3818"/>
                </a:cubicBezTo>
                <a:cubicBezTo>
                  <a:pt x="2977" y="3661"/>
                  <a:pt x="2977" y="3661"/>
                  <a:pt x="2977" y="3661"/>
                </a:cubicBezTo>
                <a:cubicBezTo>
                  <a:pt x="3115" y="3504"/>
                  <a:pt x="3115" y="3504"/>
                  <a:pt x="3115" y="3504"/>
                </a:cubicBezTo>
                <a:cubicBezTo>
                  <a:pt x="3115" y="3504"/>
                  <a:pt x="3392" y="3400"/>
                  <a:pt x="3392" y="3400"/>
                </a:cubicBezTo>
                <a:cubicBezTo>
                  <a:pt x="3462" y="3400"/>
                  <a:pt x="3877" y="3400"/>
                  <a:pt x="3877" y="3400"/>
                </a:cubicBezTo>
                <a:cubicBezTo>
                  <a:pt x="4154" y="3295"/>
                  <a:pt x="4154" y="3295"/>
                  <a:pt x="4154" y="3295"/>
                </a:cubicBezTo>
                <a:cubicBezTo>
                  <a:pt x="4569" y="3295"/>
                  <a:pt x="4569" y="3295"/>
                  <a:pt x="4569" y="3295"/>
                </a:cubicBezTo>
                <a:cubicBezTo>
                  <a:pt x="4846" y="3243"/>
                  <a:pt x="4846" y="3243"/>
                  <a:pt x="4846" y="3243"/>
                </a:cubicBezTo>
                <a:cubicBezTo>
                  <a:pt x="5054" y="3347"/>
                  <a:pt x="5054" y="3347"/>
                  <a:pt x="5054" y="3347"/>
                </a:cubicBezTo>
                <a:cubicBezTo>
                  <a:pt x="5054" y="3347"/>
                  <a:pt x="5192" y="3452"/>
                  <a:pt x="5192" y="3504"/>
                </a:cubicBezTo>
                <a:cubicBezTo>
                  <a:pt x="5192" y="3504"/>
                  <a:pt x="5331" y="3609"/>
                  <a:pt x="5331" y="3661"/>
                </a:cubicBezTo>
                <a:cubicBezTo>
                  <a:pt x="5262" y="3661"/>
                  <a:pt x="5400" y="3818"/>
                  <a:pt x="5400" y="3818"/>
                </a:cubicBezTo>
                <a:cubicBezTo>
                  <a:pt x="5400" y="3818"/>
                  <a:pt x="5331" y="3923"/>
                  <a:pt x="5331" y="3975"/>
                </a:cubicBezTo>
                <a:cubicBezTo>
                  <a:pt x="5331" y="3975"/>
                  <a:pt x="5400" y="4184"/>
                  <a:pt x="5400" y="4184"/>
                </a:cubicBezTo>
                <a:cubicBezTo>
                  <a:pt x="5400" y="4236"/>
                  <a:pt x="5538" y="4289"/>
                  <a:pt x="5538" y="4289"/>
                </a:cubicBezTo>
                <a:cubicBezTo>
                  <a:pt x="5677" y="4236"/>
                  <a:pt x="5677" y="4236"/>
                  <a:pt x="5677" y="4236"/>
                </a:cubicBezTo>
                <a:cubicBezTo>
                  <a:pt x="5746" y="4132"/>
                  <a:pt x="5746" y="4132"/>
                  <a:pt x="5746" y="4132"/>
                </a:cubicBezTo>
                <a:cubicBezTo>
                  <a:pt x="5608" y="3975"/>
                  <a:pt x="5608" y="3975"/>
                  <a:pt x="5608" y="3975"/>
                </a:cubicBezTo>
                <a:cubicBezTo>
                  <a:pt x="5538" y="3975"/>
                  <a:pt x="5538" y="3975"/>
                  <a:pt x="5538" y="3975"/>
                </a:cubicBezTo>
                <a:cubicBezTo>
                  <a:pt x="5608" y="3766"/>
                  <a:pt x="5608" y="3766"/>
                  <a:pt x="5608" y="3766"/>
                </a:cubicBezTo>
                <a:cubicBezTo>
                  <a:pt x="5608" y="3766"/>
                  <a:pt x="5746" y="3713"/>
                  <a:pt x="5815" y="3766"/>
                </a:cubicBezTo>
                <a:cubicBezTo>
                  <a:pt x="5885" y="3766"/>
                  <a:pt x="6092" y="3923"/>
                  <a:pt x="6092" y="3923"/>
                </a:cubicBezTo>
                <a:cubicBezTo>
                  <a:pt x="6231" y="3975"/>
                  <a:pt x="6231" y="3975"/>
                  <a:pt x="6231" y="3975"/>
                </a:cubicBezTo>
                <a:cubicBezTo>
                  <a:pt x="6231" y="3975"/>
                  <a:pt x="6438" y="3870"/>
                  <a:pt x="6438" y="3870"/>
                </a:cubicBezTo>
                <a:cubicBezTo>
                  <a:pt x="6438" y="3870"/>
                  <a:pt x="6231" y="3661"/>
                  <a:pt x="6231" y="3661"/>
                </a:cubicBezTo>
                <a:cubicBezTo>
                  <a:pt x="6300" y="3400"/>
                  <a:pt x="6300" y="3400"/>
                  <a:pt x="6300" y="3400"/>
                </a:cubicBezTo>
                <a:cubicBezTo>
                  <a:pt x="6369" y="3190"/>
                  <a:pt x="6369" y="3190"/>
                  <a:pt x="6369" y="3190"/>
                </a:cubicBezTo>
                <a:cubicBezTo>
                  <a:pt x="6646" y="3033"/>
                  <a:pt x="6646" y="3033"/>
                  <a:pt x="6646" y="3033"/>
                </a:cubicBezTo>
                <a:cubicBezTo>
                  <a:pt x="6854" y="3138"/>
                  <a:pt x="6854" y="3138"/>
                  <a:pt x="6854" y="3138"/>
                </a:cubicBezTo>
                <a:cubicBezTo>
                  <a:pt x="7200" y="3138"/>
                  <a:pt x="7200" y="3138"/>
                  <a:pt x="7200" y="3138"/>
                </a:cubicBezTo>
                <a:cubicBezTo>
                  <a:pt x="7546" y="3138"/>
                  <a:pt x="7546" y="3138"/>
                  <a:pt x="7546" y="3138"/>
                </a:cubicBezTo>
                <a:cubicBezTo>
                  <a:pt x="7754" y="3086"/>
                  <a:pt x="7754" y="3086"/>
                  <a:pt x="7754" y="3086"/>
                </a:cubicBezTo>
                <a:cubicBezTo>
                  <a:pt x="8031" y="3086"/>
                  <a:pt x="8031" y="3086"/>
                  <a:pt x="8031" y="3086"/>
                </a:cubicBezTo>
                <a:cubicBezTo>
                  <a:pt x="8031" y="3086"/>
                  <a:pt x="7892" y="2981"/>
                  <a:pt x="7892" y="2981"/>
                </a:cubicBezTo>
                <a:cubicBezTo>
                  <a:pt x="7823" y="2981"/>
                  <a:pt x="7685" y="2877"/>
                  <a:pt x="7685" y="2877"/>
                </a:cubicBezTo>
                <a:cubicBezTo>
                  <a:pt x="7685" y="2877"/>
                  <a:pt x="7615" y="2981"/>
                  <a:pt x="7615" y="2981"/>
                </a:cubicBezTo>
                <a:cubicBezTo>
                  <a:pt x="7546" y="3033"/>
                  <a:pt x="7338" y="3033"/>
                  <a:pt x="7338" y="2981"/>
                </a:cubicBezTo>
                <a:cubicBezTo>
                  <a:pt x="7269" y="2981"/>
                  <a:pt x="7200" y="2824"/>
                  <a:pt x="7200" y="2824"/>
                </a:cubicBezTo>
                <a:cubicBezTo>
                  <a:pt x="7200" y="2667"/>
                  <a:pt x="7200" y="2667"/>
                  <a:pt x="7200" y="2667"/>
                </a:cubicBezTo>
                <a:cubicBezTo>
                  <a:pt x="7338" y="2615"/>
                  <a:pt x="7338" y="2615"/>
                  <a:pt x="7338" y="2615"/>
                </a:cubicBezTo>
                <a:cubicBezTo>
                  <a:pt x="7131" y="2458"/>
                  <a:pt x="7131" y="2458"/>
                  <a:pt x="7131" y="2458"/>
                </a:cubicBezTo>
                <a:cubicBezTo>
                  <a:pt x="7131" y="2458"/>
                  <a:pt x="7131" y="2301"/>
                  <a:pt x="7200" y="2249"/>
                </a:cubicBezTo>
                <a:cubicBezTo>
                  <a:pt x="7269" y="2249"/>
                  <a:pt x="7269" y="2144"/>
                  <a:pt x="7269" y="2144"/>
                </a:cubicBezTo>
                <a:cubicBezTo>
                  <a:pt x="7062" y="2144"/>
                  <a:pt x="7062" y="2144"/>
                  <a:pt x="7062" y="2144"/>
                </a:cubicBezTo>
                <a:cubicBezTo>
                  <a:pt x="7062" y="2144"/>
                  <a:pt x="6992" y="2144"/>
                  <a:pt x="6992" y="2040"/>
                </a:cubicBezTo>
                <a:cubicBezTo>
                  <a:pt x="7062" y="1935"/>
                  <a:pt x="7062" y="1883"/>
                  <a:pt x="7062" y="1883"/>
                </a:cubicBezTo>
                <a:cubicBezTo>
                  <a:pt x="6785" y="1883"/>
                  <a:pt x="6785" y="1883"/>
                  <a:pt x="6785" y="1883"/>
                </a:cubicBezTo>
                <a:cubicBezTo>
                  <a:pt x="6646" y="1883"/>
                  <a:pt x="6646" y="1883"/>
                  <a:pt x="6646" y="1883"/>
                </a:cubicBezTo>
                <a:cubicBezTo>
                  <a:pt x="6438" y="1726"/>
                  <a:pt x="6438" y="1726"/>
                  <a:pt x="6438" y="1726"/>
                </a:cubicBezTo>
                <a:cubicBezTo>
                  <a:pt x="6508" y="1569"/>
                  <a:pt x="6508" y="1569"/>
                  <a:pt x="6508" y="1569"/>
                </a:cubicBezTo>
                <a:cubicBezTo>
                  <a:pt x="6923" y="1517"/>
                  <a:pt x="6923" y="1517"/>
                  <a:pt x="6923" y="1517"/>
                </a:cubicBezTo>
                <a:cubicBezTo>
                  <a:pt x="7408" y="1360"/>
                  <a:pt x="7408" y="1360"/>
                  <a:pt x="7408" y="1360"/>
                </a:cubicBezTo>
                <a:cubicBezTo>
                  <a:pt x="7338" y="1255"/>
                  <a:pt x="7338" y="1255"/>
                  <a:pt x="7338" y="1255"/>
                </a:cubicBezTo>
                <a:cubicBezTo>
                  <a:pt x="7200" y="1308"/>
                  <a:pt x="7200" y="1308"/>
                  <a:pt x="7200" y="1308"/>
                </a:cubicBezTo>
                <a:cubicBezTo>
                  <a:pt x="7200" y="1308"/>
                  <a:pt x="7131" y="1360"/>
                  <a:pt x="7131" y="1360"/>
                </a:cubicBezTo>
                <a:cubicBezTo>
                  <a:pt x="7062" y="1360"/>
                  <a:pt x="6923" y="1360"/>
                  <a:pt x="6923" y="1360"/>
                </a:cubicBezTo>
                <a:cubicBezTo>
                  <a:pt x="6923" y="1255"/>
                  <a:pt x="6923" y="1255"/>
                  <a:pt x="6923" y="1255"/>
                </a:cubicBezTo>
                <a:cubicBezTo>
                  <a:pt x="7131" y="1255"/>
                  <a:pt x="7131" y="1255"/>
                  <a:pt x="7131" y="1255"/>
                </a:cubicBezTo>
                <a:cubicBezTo>
                  <a:pt x="7269" y="1203"/>
                  <a:pt x="7269" y="1203"/>
                  <a:pt x="7269" y="1203"/>
                </a:cubicBezTo>
                <a:cubicBezTo>
                  <a:pt x="7131" y="1151"/>
                  <a:pt x="7131" y="1151"/>
                  <a:pt x="7131" y="1151"/>
                </a:cubicBezTo>
                <a:cubicBezTo>
                  <a:pt x="6923" y="941"/>
                  <a:pt x="6923" y="941"/>
                  <a:pt x="6923" y="941"/>
                </a:cubicBezTo>
                <a:cubicBezTo>
                  <a:pt x="6854" y="785"/>
                  <a:pt x="6854" y="785"/>
                  <a:pt x="6854" y="785"/>
                </a:cubicBezTo>
                <a:cubicBezTo>
                  <a:pt x="6715" y="732"/>
                  <a:pt x="6715" y="732"/>
                  <a:pt x="6715" y="732"/>
                </a:cubicBezTo>
                <a:cubicBezTo>
                  <a:pt x="6577" y="628"/>
                  <a:pt x="6577" y="628"/>
                  <a:pt x="6577" y="628"/>
                </a:cubicBezTo>
                <a:cubicBezTo>
                  <a:pt x="6577" y="471"/>
                  <a:pt x="6577" y="471"/>
                  <a:pt x="6577" y="471"/>
                </a:cubicBezTo>
                <a:cubicBezTo>
                  <a:pt x="6508" y="52"/>
                  <a:pt x="6508" y="52"/>
                  <a:pt x="6508" y="52"/>
                </a:cubicBezTo>
                <a:cubicBezTo>
                  <a:pt x="6715" y="52"/>
                  <a:pt x="6715" y="52"/>
                  <a:pt x="6715" y="52"/>
                </a:cubicBezTo>
                <a:cubicBezTo>
                  <a:pt x="6854" y="0"/>
                  <a:pt x="6854" y="0"/>
                  <a:pt x="6854" y="0"/>
                </a:cubicBezTo>
                <a:cubicBezTo>
                  <a:pt x="6854" y="0"/>
                  <a:pt x="7200" y="105"/>
                  <a:pt x="7269" y="105"/>
                </a:cubicBezTo>
                <a:cubicBezTo>
                  <a:pt x="7338" y="105"/>
                  <a:pt x="7477" y="157"/>
                  <a:pt x="7477" y="157"/>
                </a:cubicBezTo>
                <a:cubicBezTo>
                  <a:pt x="7754" y="262"/>
                  <a:pt x="7754" y="262"/>
                  <a:pt x="7754" y="262"/>
                </a:cubicBezTo>
                <a:cubicBezTo>
                  <a:pt x="7962" y="314"/>
                  <a:pt x="7962" y="314"/>
                  <a:pt x="7962" y="314"/>
                </a:cubicBezTo>
                <a:cubicBezTo>
                  <a:pt x="7962" y="314"/>
                  <a:pt x="8031" y="314"/>
                  <a:pt x="8031" y="314"/>
                </a:cubicBezTo>
                <a:cubicBezTo>
                  <a:pt x="8100" y="314"/>
                  <a:pt x="8238" y="262"/>
                  <a:pt x="8238" y="262"/>
                </a:cubicBezTo>
                <a:cubicBezTo>
                  <a:pt x="8238" y="262"/>
                  <a:pt x="8446" y="157"/>
                  <a:pt x="8515" y="157"/>
                </a:cubicBezTo>
                <a:cubicBezTo>
                  <a:pt x="8515" y="105"/>
                  <a:pt x="8585" y="105"/>
                  <a:pt x="8585" y="105"/>
                </a:cubicBezTo>
                <a:cubicBezTo>
                  <a:pt x="8723" y="314"/>
                  <a:pt x="8723" y="314"/>
                  <a:pt x="8723" y="314"/>
                </a:cubicBezTo>
                <a:cubicBezTo>
                  <a:pt x="8862" y="209"/>
                  <a:pt x="8862" y="209"/>
                  <a:pt x="8862" y="209"/>
                </a:cubicBezTo>
                <a:cubicBezTo>
                  <a:pt x="8931" y="105"/>
                  <a:pt x="8931" y="105"/>
                  <a:pt x="8931" y="105"/>
                </a:cubicBezTo>
                <a:cubicBezTo>
                  <a:pt x="9485" y="575"/>
                  <a:pt x="9485" y="575"/>
                  <a:pt x="9485" y="575"/>
                </a:cubicBezTo>
                <a:cubicBezTo>
                  <a:pt x="9554" y="785"/>
                  <a:pt x="9554" y="785"/>
                  <a:pt x="9554" y="785"/>
                </a:cubicBezTo>
                <a:cubicBezTo>
                  <a:pt x="9554" y="785"/>
                  <a:pt x="9554" y="941"/>
                  <a:pt x="9554" y="941"/>
                </a:cubicBezTo>
                <a:cubicBezTo>
                  <a:pt x="9485" y="941"/>
                  <a:pt x="9415" y="1151"/>
                  <a:pt x="9415" y="1151"/>
                </a:cubicBezTo>
                <a:cubicBezTo>
                  <a:pt x="9415" y="1308"/>
                  <a:pt x="9415" y="1308"/>
                  <a:pt x="9415" y="1308"/>
                </a:cubicBezTo>
                <a:cubicBezTo>
                  <a:pt x="9554" y="1360"/>
                  <a:pt x="9554" y="1360"/>
                  <a:pt x="9554" y="1360"/>
                </a:cubicBezTo>
                <a:cubicBezTo>
                  <a:pt x="9762" y="1360"/>
                  <a:pt x="9762" y="1360"/>
                  <a:pt x="9762" y="1360"/>
                </a:cubicBezTo>
                <a:cubicBezTo>
                  <a:pt x="9900" y="1464"/>
                  <a:pt x="9900" y="1464"/>
                  <a:pt x="9900" y="1464"/>
                </a:cubicBezTo>
                <a:cubicBezTo>
                  <a:pt x="9969" y="1517"/>
                  <a:pt x="9969" y="1517"/>
                  <a:pt x="9969" y="1517"/>
                </a:cubicBezTo>
                <a:cubicBezTo>
                  <a:pt x="10177" y="1517"/>
                  <a:pt x="10177" y="1517"/>
                  <a:pt x="10177" y="1517"/>
                </a:cubicBezTo>
                <a:cubicBezTo>
                  <a:pt x="10246" y="1464"/>
                  <a:pt x="10246" y="1464"/>
                  <a:pt x="10246" y="1464"/>
                </a:cubicBezTo>
                <a:cubicBezTo>
                  <a:pt x="10523" y="1517"/>
                  <a:pt x="10523" y="1517"/>
                  <a:pt x="10523" y="1517"/>
                </a:cubicBezTo>
                <a:cubicBezTo>
                  <a:pt x="10731" y="1621"/>
                  <a:pt x="10731" y="1621"/>
                  <a:pt x="10731" y="1621"/>
                </a:cubicBezTo>
                <a:cubicBezTo>
                  <a:pt x="10938" y="1726"/>
                  <a:pt x="10938" y="1726"/>
                  <a:pt x="10938" y="1726"/>
                </a:cubicBezTo>
                <a:cubicBezTo>
                  <a:pt x="11285" y="1831"/>
                  <a:pt x="11285" y="1831"/>
                  <a:pt x="11285" y="1831"/>
                </a:cubicBezTo>
                <a:cubicBezTo>
                  <a:pt x="11354" y="1674"/>
                  <a:pt x="11354" y="1674"/>
                  <a:pt x="11354" y="1674"/>
                </a:cubicBezTo>
                <a:cubicBezTo>
                  <a:pt x="11423" y="1621"/>
                  <a:pt x="11423" y="1621"/>
                  <a:pt x="11423" y="1621"/>
                </a:cubicBezTo>
                <a:cubicBezTo>
                  <a:pt x="11631" y="1621"/>
                  <a:pt x="11631" y="1621"/>
                  <a:pt x="11631" y="1621"/>
                </a:cubicBezTo>
                <a:cubicBezTo>
                  <a:pt x="11769" y="1569"/>
                  <a:pt x="11769" y="1569"/>
                  <a:pt x="11769" y="1569"/>
                </a:cubicBezTo>
                <a:cubicBezTo>
                  <a:pt x="11838" y="1517"/>
                  <a:pt x="11838" y="1517"/>
                  <a:pt x="11838" y="1517"/>
                </a:cubicBezTo>
                <a:cubicBezTo>
                  <a:pt x="11631" y="1360"/>
                  <a:pt x="11631" y="1360"/>
                  <a:pt x="11631" y="1360"/>
                </a:cubicBezTo>
                <a:cubicBezTo>
                  <a:pt x="11631" y="1203"/>
                  <a:pt x="11631" y="1203"/>
                  <a:pt x="11631" y="1203"/>
                </a:cubicBezTo>
                <a:cubicBezTo>
                  <a:pt x="11631" y="1203"/>
                  <a:pt x="11769" y="1098"/>
                  <a:pt x="11769" y="1098"/>
                </a:cubicBezTo>
                <a:cubicBezTo>
                  <a:pt x="11838" y="1098"/>
                  <a:pt x="12115" y="1151"/>
                  <a:pt x="12115" y="1151"/>
                </a:cubicBezTo>
                <a:cubicBezTo>
                  <a:pt x="12185" y="1308"/>
                  <a:pt x="12185" y="1308"/>
                  <a:pt x="12185" y="1308"/>
                </a:cubicBezTo>
                <a:cubicBezTo>
                  <a:pt x="12254" y="1464"/>
                  <a:pt x="12254" y="1464"/>
                  <a:pt x="12254" y="1464"/>
                </a:cubicBezTo>
                <a:cubicBezTo>
                  <a:pt x="11977" y="1517"/>
                  <a:pt x="11977" y="1517"/>
                  <a:pt x="11977" y="1517"/>
                </a:cubicBezTo>
                <a:cubicBezTo>
                  <a:pt x="11908" y="1621"/>
                  <a:pt x="11908" y="1621"/>
                  <a:pt x="11908" y="1621"/>
                </a:cubicBezTo>
                <a:cubicBezTo>
                  <a:pt x="11908" y="1831"/>
                  <a:pt x="11908" y="1831"/>
                  <a:pt x="11908" y="1831"/>
                </a:cubicBezTo>
                <a:cubicBezTo>
                  <a:pt x="11908" y="2040"/>
                  <a:pt x="11908" y="2040"/>
                  <a:pt x="11908" y="2040"/>
                </a:cubicBezTo>
                <a:cubicBezTo>
                  <a:pt x="11908" y="2040"/>
                  <a:pt x="11908" y="2144"/>
                  <a:pt x="11838" y="2144"/>
                </a:cubicBezTo>
                <a:cubicBezTo>
                  <a:pt x="11769" y="2197"/>
                  <a:pt x="11631" y="2197"/>
                  <a:pt x="11631" y="2197"/>
                </a:cubicBezTo>
                <a:cubicBezTo>
                  <a:pt x="11631" y="2301"/>
                  <a:pt x="11631" y="2301"/>
                  <a:pt x="11631" y="2301"/>
                </a:cubicBezTo>
                <a:cubicBezTo>
                  <a:pt x="11423" y="2406"/>
                  <a:pt x="11423" y="2406"/>
                  <a:pt x="11423" y="2406"/>
                </a:cubicBezTo>
                <a:cubicBezTo>
                  <a:pt x="11215" y="2406"/>
                  <a:pt x="11215" y="2406"/>
                  <a:pt x="11215" y="2406"/>
                </a:cubicBezTo>
                <a:cubicBezTo>
                  <a:pt x="11146" y="2458"/>
                  <a:pt x="11146" y="2458"/>
                  <a:pt x="11146" y="2458"/>
                </a:cubicBezTo>
                <a:cubicBezTo>
                  <a:pt x="11215" y="2615"/>
                  <a:pt x="11215" y="2615"/>
                  <a:pt x="11215" y="2615"/>
                </a:cubicBezTo>
                <a:cubicBezTo>
                  <a:pt x="11354" y="2720"/>
                  <a:pt x="11354" y="2720"/>
                  <a:pt x="11354" y="2720"/>
                </a:cubicBezTo>
                <a:cubicBezTo>
                  <a:pt x="11562" y="2772"/>
                  <a:pt x="11562" y="2772"/>
                  <a:pt x="11562" y="2772"/>
                </a:cubicBezTo>
                <a:cubicBezTo>
                  <a:pt x="11700" y="2720"/>
                  <a:pt x="11700" y="2720"/>
                  <a:pt x="11700" y="2720"/>
                </a:cubicBezTo>
                <a:cubicBezTo>
                  <a:pt x="11769" y="2615"/>
                  <a:pt x="11769" y="2615"/>
                  <a:pt x="11769" y="2615"/>
                </a:cubicBezTo>
                <a:cubicBezTo>
                  <a:pt x="11977" y="2563"/>
                  <a:pt x="11977" y="2563"/>
                  <a:pt x="11977" y="2563"/>
                </a:cubicBezTo>
                <a:cubicBezTo>
                  <a:pt x="12254" y="2667"/>
                  <a:pt x="12254" y="2667"/>
                  <a:pt x="12254" y="2667"/>
                </a:cubicBezTo>
                <a:cubicBezTo>
                  <a:pt x="12323" y="2772"/>
                  <a:pt x="12323" y="2772"/>
                  <a:pt x="12323" y="2772"/>
                </a:cubicBezTo>
                <a:cubicBezTo>
                  <a:pt x="12323" y="2772"/>
                  <a:pt x="12600" y="2772"/>
                  <a:pt x="12600" y="2772"/>
                </a:cubicBezTo>
                <a:cubicBezTo>
                  <a:pt x="12600" y="2772"/>
                  <a:pt x="12669" y="2615"/>
                  <a:pt x="12669" y="2615"/>
                </a:cubicBezTo>
                <a:cubicBezTo>
                  <a:pt x="12669" y="2615"/>
                  <a:pt x="12738" y="2510"/>
                  <a:pt x="12808" y="2510"/>
                </a:cubicBezTo>
                <a:cubicBezTo>
                  <a:pt x="12877" y="2510"/>
                  <a:pt x="12946" y="2406"/>
                  <a:pt x="13015" y="2406"/>
                </a:cubicBezTo>
                <a:cubicBezTo>
                  <a:pt x="13015" y="2354"/>
                  <a:pt x="13085" y="2249"/>
                  <a:pt x="13085" y="2249"/>
                </a:cubicBezTo>
                <a:cubicBezTo>
                  <a:pt x="13085" y="2249"/>
                  <a:pt x="13223" y="2197"/>
                  <a:pt x="13292" y="2197"/>
                </a:cubicBezTo>
                <a:cubicBezTo>
                  <a:pt x="13362" y="2197"/>
                  <a:pt x="13777" y="2144"/>
                  <a:pt x="13777" y="2144"/>
                </a:cubicBezTo>
                <a:cubicBezTo>
                  <a:pt x="13777" y="2144"/>
                  <a:pt x="14054" y="2092"/>
                  <a:pt x="14123" y="2040"/>
                </a:cubicBezTo>
                <a:cubicBezTo>
                  <a:pt x="14123" y="2040"/>
                  <a:pt x="14400" y="1883"/>
                  <a:pt x="14400" y="1883"/>
                </a:cubicBezTo>
                <a:cubicBezTo>
                  <a:pt x="14469" y="1726"/>
                  <a:pt x="14469" y="1726"/>
                  <a:pt x="14469" y="1726"/>
                </a:cubicBezTo>
                <a:cubicBezTo>
                  <a:pt x="14677" y="1569"/>
                  <a:pt x="14677" y="1569"/>
                  <a:pt x="14677" y="1569"/>
                </a:cubicBezTo>
                <a:cubicBezTo>
                  <a:pt x="14677" y="1569"/>
                  <a:pt x="14746" y="1569"/>
                  <a:pt x="14746" y="1517"/>
                </a:cubicBezTo>
                <a:cubicBezTo>
                  <a:pt x="14746" y="1464"/>
                  <a:pt x="14815" y="1308"/>
                  <a:pt x="14815" y="1308"/>
                </a:cubicBezTo>
                <a:cubicBezTo>
                  <a:pt x="14954" y="1255"/>
                  <a:pt x="14954" y="1255"/>
                  <a:pt x="14954" y="1255"/>
                </a:cubicBezTo>
                <a:cubicBezTo>
                  <a:pt x="14954" y="1255"/>
                  <a:pt x="15092" y="1308"/>
                  <a:pt x="15092" y="1360"/>
                </a:cubicBezTo>
                <a:cubicBezTo>
                  <a:pt x="15092" y="1360"/>
                  <a:pt x="15023" y="1464"/>
                  <a:pt x="15023" y="1464"/>
                </a:cubicBezTo>
                <a:cubicBezTo>
                  <a:pt x="15023" y="1464"/>
                  <a:pt x="14885" y="1517"/>
                  <a:pt x="14815" y="1569"/>
                </a:cubicBezTo>
                <a:cubicBezTo>
                  <a:pt x="14815" y="1569"/>
                  <a:pt x="14815" y="1674"/>
                  <a:pt x="14815" y="1674"/>
                </a:cubicBezTo>
                <a:cubicBezTo>
                  <a:pt x="14954" y="1569"/>
                  <a:pt x="14954" y="1569"/>
                  <a:pt x="14954" y="1569"/>
                </a:cubicBezTo>
                <a:cubicBezTo>
                  <a:pt x="14954" y="1569"/>
                  <a:pt x="15023" y="1517"/>
                  <a:pt x="15023" y="1517"/>
                </a:cubicBezTo>
                <a:cubicBezTo>
                  <a:pt x="15023" y="1517"/>
                  <a:pt x="15300" y="1464"/>
                  <a:pt x="15300" y="1464"/>
                </a:cubicBezTo>
                <a:cubicBezTo>
                  <a:pt x="15300" y="1464"/>
                  <a:pt x="15438" y="1517"/>
                  <a:pt x="15438" y="1517"/>
                </a:cubicBezTo>
                <a:cubicBezTo>
                  <a:pt x="15438" y="1517"/>
                  <a:pt x="15577" y="1569"/>
                  <a:pt x="15577" y="1569"/>
                </a:cubicBezTo>
                <a:cubicBezTo>
                  <a:pt x="15854" y="1517"/>
                  <a:pt x="15854" y="1517"/>
                  <a:pt x="15854" y="1517"/>
                </a:cubicBezTo>
                <a:cubicBezTo>
                  <a:pt x="15854" y="1412"/>
                  <a:pt x="15854" y="1412"/>
                  <a:pt x="15854" y="1412"/>
                </a:cubicBezTo>
                <a:cubicBezTo>
                  <a:pt x="15854" y="1412"/>
                  <a:pt x="15854" y="1360"/>
                  <a:pt x="15923" y="1360"/>
                </a:cubicBezTo>
                <a:cubicBezTo>
                  <a:pt x="15992" y="1308"/>
                  <a:pt x="16131" y="1255"/>
                  <a:pt x="16131" y="1255"/>
                </a:cubicBezTo>
                <a:cubicBezTo>
                  <a:pt x="16131" y="1255"/>
                  <a:pt x="16131" y="1151"/>
                  <a:pt x="16131" y="1098"/>
                </a:cubicBezTo>
                <a:cubicBezTo>
                  <a:pt x="16131" y="1098"/>
                  <a:pt x="16200" y="994"/>
                  <a:pt x="16200" y="994"/>
                </a:cubicBezTo>
                <a:cubicBezTo>
                  <a:pt x="16200" y="994"/>
                  <a:pt x="16200" y="994"/>
                  <a:pt x="16200" y="994"/>
                </a:cubicBezTo>
                <a:cubicBezTo>
                  <a:pt x="16200" y="994"/>
                  <a:pt x="16338" y="941"/>
                  <a:pt x="16338" y="941"/>
                </a:cubicBezTo>
                <a:cubicBezTo>
                  <a:pt x="16338" y="941"/>
                  <a:pt x="16408" y="785"/>
                  <a:pt x="16408" y="785"/>
                </a:cubicBezTo>
                <a:cubicBezTo>
                  <a:pt x="16408" y="785"/>
                  <a:pt x="16408" y="732"/>
                  <a:pt x="16477" y="732"/>
                </a:cubicBezTo>
                <a:cubicBezTo>
                  <a:pt x="16477" y="732"/>
                  <a:pt x="16615" y="628"/>
                  <a:pt x="16615" y="628"/>
                </a:cubicBezTo>
                <a:cubicBezTo>
                  <a:pt x="16685" y="575"/>
                  <a:pt x="16685" y="575"/>
                  <a:pt x="16754" y="575"/>
                </a:cubicBezTo>
                <a:cubicBezTo>
                  <a:pt x="16754" y="575"/>
                  <a:pt x="16823" y="680"/>
                  <a:pt x="16823" y="680"/>
                </a:cubicBezTo>
                <a:cubicBezTo>
                  <a:pt x="16823" y="680"/>
                  <a:pt x="16823" y="732"/>
                  <a:pt x="16754" y="785"/>
                </a:cubicBezTo>
                <a:cubicBezTo>
                  <a:pt x="16685" y="785"/>
                  <a:pt x="16615" y="837"/>
                  <a:pt x="16615" y="837"/>
                </a:cubicBezTo>
                <a:cubicBezTo>
                  <a:pt x="16615" y="837"/>
                  <a:pt x="16754" y="941"/>
                  <a:pt x="16754" y="941"/>
                </a:cubicBezTo>
                <a:cubicBezTo>
                  <a:pt x="16754" y="941"/>
                  <a:pt x="16823" y="994"/>
                  <a:pt x="16823" y="994"/>
                </a:cubicBezTo>
                <a:cubicBezTo>
                  <a:pt x="16823" y="1046"/>
                  <a:pt x="16754" y="1098"/>
                  <a:pt x="16754" y="1098"/>
                </a:cubicBezTo>
                <a:cubicBezTo>
                  <a:pt x="16823" y="1098"/>
                  <a:pt x="17031" y="1046"/>
                  <a:pt x="17031" y="1046"/>
                </a:cubicBezTo>
                <a:cubicBezTo>
                  <a:pt x="17031" y="1046"/>
                  <a:pt x="17031" y="941"/>
                  <a:pt x="17031" y="941"/>
                </a:cubicBezTo>
                <a:cubicBezTo>
                  <a:pt x="17031" y="941"/>
                  <a:pt x="17169" y="837"/>
                  <a:pt x="17169" y="837"/>
                </a:cubicBezTo>
                <a:cubicBezTo>
                  <a:pt x="17238" y="837"/>
                  <a:pt x="17377" y="889"/>
                  <a:pt x="17377" y="889"/>
                </a:cubicBezTo>
                <a:cubicBezTo>
                  <a:pt x="17377" y="889"/>
                  <a:pt x="17377" y="941"/>
                  <a:pt x="17377" y="994"/>
                </a:cubicBezTo>
                <a:cubicBezTo>
                  <a:pt x="17308" y="994"/>
                  <a:pt x="17169" y="1098"/>
                  <a:pt x="17169" y="1098"/>
                </a:cubicBezTo>
                <a:cubicBezTo>
                  <a:pt x="17169" y="1151"/>
                  <a:pt x="17100" y="1151"/>
                  <a:pt x="17169" y="1151"/>
                </a:cubicBezTo>
                <a:cubicBezTo>
                  <a:pt x="17169" y="1203"/>
                  <a:pt x="17308" y="1308"/>
                  <a:pt x="17308" y="1308"/>
                </a:cubicBezTo>
                <a:cubicBezTo>
                  <a:pt x="17515" y="1412"/>
                  <a:pt x="17515" y="1412"/>
                  <a:pt x="17515" y="1412"/>
                </a:cubicBezTo>
                <a:cubicBezTo>
                  <a:pt x="17515" y="1412"/>
                  <a:pt x="17515" y="1464"/>
                  <a:pt x="17515" y="1517"/>
                </a:cubicBezTo>
                <a:cubicBezTo>
                  <a:pt x="17515" y="1517"/>
                  <a:pt x="17169" y="1517"/>
                  <a:pt x="17169" y="1517"/>
                </a:cubicBezTo>
                <a:cubicBezTo>
                  <a:pt x="17169" y="1517"/>
                  <a:pt x="17169" y="1517"/>
                  <a:pt x="17100" y="1569"/>
                </a:cubicBezTo>
                <a:cubicBezTo>
                  <a:pt x="17100" y="1569"/>
                  <a:pt x="17031" y="1621"/>
                  <a:pt x="16892" y="1674"/>
                </a:cubicBezTo>
                <a:cubicBezTo>
                  <a:pt x="16754" y="1674"/>
                  <a:pt x="16754" y="1674"/>
                  <a:pt x="16754" y="1726"/>
                </a:cubicBezTo>
                <a:cubicBezTo>
                  <a:pt x="16754" y="1778"/>
                  <a:pt x="16685" y="1831"/>
                  <a:pt x="16754" y="1883"/>
                </a:cubicBezTo>
                <a:cubicBezTo>
                  <a:pt x="16823" y="1935"/>
                  <a:pt x="16962" y="1987"/>
                  <a:pt x="16962" y="1987"/>
                </a:cubicBezTo>
                <a:cubicBezTo>
                  <a:pt x="16962" y="1987"/>
                  <a:pt x="17308" y="2092"/>
                  <a:pt x="17308" y="2040"/>
                </a:cubicBezTo>
                <a:cubicBezTo>
                  <a:pt x="17308" y="2040"/>
                  <a:pt x="17792" y="2040"/>
                  <a:pt x="17792" y="2040"/>
                </a:cubicBezTo>
                <a:cubicBezTo>
                  <a:pt x="18000" y="2040"/>
                  <a:pt x="18000" y="2040"/>
                  <a:pt x="18000" y="2040"/>
                </a:cubicBezTo>
                <a:cubicBezTo>
                  <a:pt x="18000" y="2040"/>
                  <a:pt x="18069" y="2144"/>
                  <a:pt x="18138" y="2197"/>
                </a:cubicBezTo>
                <a:cubicBezTo>
                  <a:pt x="18138" y="2197"/>
                  <a:pt x="18415" y="2354"/>
                  <a:pt x="18415" y="2354"/>
                </a:cubicBezTo>
                <a:cubicBezTo>
                  <a:pt x="18554" y="2354"/>
                  <a:pt x="18554" y="2354"/>
                  <a:pt x="18554" y="2354"/>
                </a:cubicBezTo>
                <a:cubicBezTo>
                  <a:pt x="18623" y="2563"/>
                  <a:pt x="18623" y="2563"/>
                  <a:pt x="18623" y="2563"/>
                </a:cubicBezTo>
                <a:cubicBezTo>
                  <a:pt x="18554" y="2720"/>
                  <a:pt x="18554" y="2720"/>
                  <a:pt x="18554" y="2720"/>
                </a:cubicBezTo>
                <a:cubicBezTo>
                  <a:pt x="18346" y="2772"/>
                  <a:pt x="18346" y="2772"/>
                  <a:pt x="18346" y="2772"/>
                </a:cubicBezTo>
                <a:cubicBezTo>
                  <a:pt x="18069" y="2929"/>
                  <a:pt x="18069" y="2929"/>
                  <a:pt x="18069" y="2929"/>
                </a:cubicBezTo>
                <a:cubicBezTo>
                  <a:pt x="17931" y="2877"/>
                  <a:pt x="17931" y="2877"/>
                  <a:pt x="17931" y="2877"/>
                </a:cubicBezTo>
                <a:cubicBezTo>
                  <a:pt x="17931" y="2877"/>
                  <a:pt x="18069" y="2981"/>
                  <a:pt x="18138" y="2981"/>
                </a:cubicBezTo>
                <a:cubicBezTo>
                  <a:pt x="18208" y="2981"/>
                  <a:pt x="18277" y="3033"/>
                  <a:pt x="18277" y="3033"/>
                </a:cubicBezTo>
                <a:cubicBezTo>
                  <a:pt x="18346" y="3033"/>
                  <a:pt x="18623" y="3033"/>
                  <a:pt x="18900" y="3033"/>
                </a:cubicBezTo>
                <a:cubicBezTo>
                  <a:pt x="18900" y="3086"/>
                  <a:pt x="18900" y="3086"/>
                  <a:pt x="18900" y="3138"/>
                </a:cubicBezTo>
                <a:cubicBezTo>
                  <a:pt x="18969" y="3190"/>
                  <a:pt x="19038" y="3400"/>
                  <a:pt x="19038" y="3452"/>
                </a:cubicBezTo>
                <a:cubicBezTo>
                  <a:pt x="19038" y="3452"/>
                  <a:pt x="19108" y="3661"/>
                  <a:pt x="19246" y="3818"/>
                </a:cubicBezTo>
                <a:cubicBezTo>
                  <a:pt x="19454" y="4027"/>
                  <a:pt x="19385" y="4079"/>
                  <a:pt x="19385" y="4079"/>
                </a:cubicBezTo>
                <a:cubicBezTo>
                  <a:pt x="19385" y="4550"/>
                  <a:pt x="19385" y="4550"/>
                  <a:pt x="19385" y="4550"/>
                </a:cubicBezTo>
                <a:cubicBezTo>
                  <a:pt x="19385" y="4969"/>
                  <a:pt x="19385" y="4969"/>
                  <a:pt x="19385" y="4969"/>
                </a:cubicBezTo>
                <a:cubicBezTo>
                  <a:pt x="19038" y="5178"/>
                  <a:pt x="19038" y="5178"/>
                  <a:pt x="19038" y="5178"/>
                </a:cubicBezTo>
                <a:cubicBezTo>
                  <a:pt x="18900" y="5648"/>
                  <a:pt x="18900" y="5648"/>
                  <a:pt x="18900" y="5648"/>
                </a:cubicBezTo>
                <a:cubicBezTo>
                  <a:pt x="18900" y="5648"/>
                  <a:pt x="18969" y="5701"/>
                  <a:pt x="19038" y="5701"/>
                </a:cubicBezTo>
                <a:cubicBezTo>
                  <a:pt x="19108" y="5753"/>
                  <a:pt x="19315" y="5910"/>
                  <a:pt x="19315" y="5910"/>
                </a:cubicBezTo>
                <a:cubicBezTo>
                  <a:pt x="19385" y="5962"/>
                  <a:pt x="19800" y="6119"/>
                  <a:pt x="20008" y="6171"/>
                </a:cubicBezTo>
                <a:cubicBezTo>
                  <a:pt x="20215" y="6276"/>
                  <a:pt x="20146" y="6538"/>
                  <a:pt x="20146" y="6538"/>
                </a:cubicBezTo>
                <a:cubicBezTo>
                  <a:pt x="20008" y="6904"/>
                  <a:pt x="20008" y="6904"/>
                  <a:pt x="20008" y="6904"/>
                </a:cubicBezTo>
                <a:cubicBezTo>
                  <a:pt x="20008" y="6904"/>
                  <a:pt x="20077" y="7113"/>
                  <a:pt x="20215" y="7113"/>
                </a:cubicBezTo>
                <a:cubicBezTo>
                  <a:pt x="20285" y="7061"/>
                  <a:pt x="20354" y="7374"/>
                  <a:pt x="20354" y="7374"/>
                </a:cubicBezTo>
                <a:cubicBezTo>
                  <a:pt x="20354" y="7374"/>
                  <a:pt x="20423" y="7688"/>
                  <a:pt x="20423" y="7740"/>
                </a:cubicBezTo>
                <a:cubicBezTo>
                  <a:pt x="20354" y="7793"/>
                  <a:pt x="20423" y="7845"/>
                  <a:pt x="20423" y="7845"/>
                </a:cubicBezTo>
                <a:cubicBezTo>
                  <a:pt x="20562" y="8054"/>
                  <a:pt x="20562" y="8054"/>
                  <a:pt x="20562" y="8054"/>
                </a:cubicBezTo>
                <a:cubicBezTo>
                  <a:pt x="20562" y="8054"/>
                  <a:pt x="20492" y="8211"/>
                  <a:pt x="20423" y="8263"/>
                </a:cubicBezTo>
                <a:cubicBezTo>
                  <a:pt x="20423" y="8368"/>
                  <a:pt x="20354" y="8473"/>
                  <a:pt x="20354" y="8473"/>
                </a:cubicBezTo>
                <a:cubicBezTo>
                  <a:pt x="20423" y="8630"/>
                  <a:pt x="20423" y="8630"/>
                  <a:pt x="20423" y="8630"/>
                </a:cubicBezTo>
                <a:cubicBezTo>
                  <a:pt x="20700" y="8891"/>
                  <a:pt x="20700" y="8891"/>
                  <a:pt x="20700" y="8891"/>
                </a:cubicBezTo>
                <a:cubicBezTo>
                  <a:pt x="20700" y="9153"/>
                  <a:pt x="20700" y="9153"/>
                  <a:pt x="20700" y="9153"/>
                </a:cubicBezTo>
                <a:cubicBezTo>
                  <a:pt x="20700" y="9309"/>
                  <a:pt x="20700" y="9309"/>
                  <a:pt x="20700" y="9309"/>
                </a:cubicBezTo>
                <a:cubicBezTo>
                  <a:pt x="20700" y="9309"/>
                  <a:pt x="20908" y="9362"/>
                  <a:pt x="20977" y="9362"/>
                </a:cubicBezTo>
                <a:cubicBezTo>
                  <a:pt x="21046" y="9362"/>
                  <a:pt x="21185" y="9466"/>
                  <a:pt x="21185" y="9466"/>
                </a:cubicBezTo>
                <a:cubicBezTo>
                  <a:pt x="21185" y="9466"/>
                  <a:pt x="21185" y="9571"/>
                  <a:pt x="21185" y="9623"/>
                </a:cubicBezTo>
                <a:cubicBezTo>
                  <a:pt x="21185" y="9623"/>
                  <a:pt x="21392" y="9832"/>
                  <a:pt x="21392" y="9832"/>
                </a:cubicBezTo>
                <a:cubicBezTo>
                  <a:pt x="21462" y="9885"/>
                  <a:pt x="21600" y="10042"/>
                  <a:pt x="21600" y="10042"/>
                </a:cubicBezTo>
                <a:cubicBezTo>
                  <a:pt x="21600" y="10042"/>
                  <a:pt x="21600" y="10146"/>
                  <a:pt x="21392" y="10303"/>
                </a:cubicBezTo>
                <a:cubicBezTo>
                  <a:pt x="21254" y="10460"/>
                  <a:pt x="21323" y="10460"/>
                  <a:pt x="21323" y="10512"/>
                </a:cubicBezTo>
                <a:cubicBezTo>
                  <a:pt x="21323" y="10565"/>
                  <a:pt x="21392" y="10669"/>
                  <a:pt x="21392" y="10669"/>
                </a:cubicBezTo>
                <a:cubicBezTo>
                  <a:pt x="21392" y="10669"/>
                  <a:pt x="21323" y="10722"/>
                  <a:pt x="21254" y="10774"/>
                </a:cubicBezTo>
                <a:cubicBezTo>
                  <a:pt x="21254" y="10774"/>
                  <a:pt x="21185" y="10878"/>
                  <a:pt x="21185" y="10983"/>
                </a:cubicBezTo>
                <a:cubicBezTo>
                  <a:pt x="20908" y="11140"/>
                  <a:pt x="20908" y="11140"/>
                  <a:pt x="20908" y="11140"/>
                </a:cubicBezTo>
                <a:cubicBezTo>
                  <a:pt x="20908" y="11140"/>
                  <a:pt x="20908" y="11140"/>
                  <a:pt x="20838" y="11192"/>
                </a:cubicBezTo>
                <a:cubicBezTo>
                  <a:pt x="20838" y="11140"/>
                  <a:pt x="20769" y="11140"/>
                  <a:pt x="20700" y="11140"/>
                </a:cubicBezTo>
                <a:cubicBezTo>
                  <a:pt x="20631" y="11088"/>
                  <a:pt x="20562" y="11035"/>
                  <a:pt x="20562" y="11035"/>
                </a:cubicBezTo>
                <a:cubicBezTo>
                  <a:pt x="20562" y="11035"/>
                  <a:pt x="20562" y="10931"/>
                  <a:pt x="20562" y="10826"/>
                </a:cubicBezTo>
                <a:cubicBezTo>
                  <a:pt x="20562" y="10722"/>
                  <a:pt x="20562" y="10774"/>
                  <a:pt x="20562" y="10722"/>
                </a:cubicBezTo>
                <a:cubicBezTo>
                  <a:pt x="20492" y="10669"/>
                  <a:pt x="20354" y="10617"/>
                  <a:pt x="20215" y="10565"/>
                </a:cubicBezTo>
                <a:cubicBezTo>
                  <a:pt x="20077" y="10565"/>
                  <a:pt x="19800" y="10565"/>
                  <a:pt x="19731" y="10617"/>
                </a:cubicBezTo>
                <a:cubicBezTo>
                  <a:pt x="19731" y="10617"/>
                  <a:pt x="19731" y="10826"/>
                  <a:pt x="19731" y="10826"/>
                </a:cubicBezTo>
                <a:cubicBezTo>
                  <a:pt x="19869" y="10983"/>
                  <a:pt x="19869" y="10983"/>
                  <a:pt x="19869" y="10983"/>
                </a:cubicBezTo>
                <a:cubicBezTo>
                  <a:pt x="19800" y="11088"/>
                  <a:pt x="19800" y="11088"/>
                  <a:pt x="19800" y="11088"/>
                </a:cubicBezTo>
                <a:cubicBezTo>
                  <a:pt x="19800" y="11088"/>
                  <a:pt x="19177" y="11192"/>
                  <a:pt x="18969" y="11192"/>
                </a:cubicBezTo>
                <a:cubicBezTo>
                  <a:pt x="18762" y="11192"/>
                  <a:pt x="18831" y="11297"/>
                  <a:pt x="18831" y="11297"/>
                </a:cubicBezTo>
                <a:cubicBezTo>
                  <a:pt x="18692" y="11506"/>
                  <a:pt x="18692" y="11506"/>
                  <a:pt x="18692" y="11506"/>
                </a:cubicBezTo>
                <a:cubicBezTo>
                  <a:pt x="18554" y="11611"/>
                  <a:pt x="18554" y="11611"/>
                  <a:pt x="18554" y="11611"/>
                </a:cubicBezTo>
                <a:cubicBezTo>
                  <a:pt x="18138" y="11715"/>
                  <a:pt x="18138" y="11715"/>
                  <a:pt x="18138" y="11715"/>
                </a:cubicBezTo>
                <a:cubicBezTo>
                  <a:pt x="18138" y="11715"/>
                  <a:pt x="17723" y="11977"/>
                  <a:pt x="17654" y="11977"/>
                </a:cubicBezTo>
                <a:cubicBezTo>
                  <a:pt x="17377" y="12134"/>
                  <a:pt x="17377" y="12134"/>
                  <a:pt x="17377" y="12134"/>
                </a:cubicBezTo>
                <a:cubicBezTo>
                  <a:pt x="17377" y="12134"/>
                  <a:pt x="17308" y="12134"/>
                  <a:pt x="17100" y="12238"/>
                </a:cubicBezTo>
                <a:cubicBezTo>
                  <a:pt x="16823" y="12291"/>
                  <a:pt x="16962" y="12395"/>
                  <a:pt x="16892" y="12447"/>
                </a:cubicBezTo>
                <a:cubicBezTo>
                  <a:pt x="16892" y="12552"/>
                  <a:pt x="16823" y="12552"/>
                  <a:pt x="16685" y="12604"/>
                </a:cubicBezTo>
                <a:cubicBezTo>
                  <a:pt x="16615" y="12604"/>
                  <a:pt x="16408" y="12552"/>
                  <a:pt x="16269" y="12552"/>
                </a:cubicBezTo>
                <a:cubicBezTo>
                  <a:pt x="16200" y="12552"/>
                  <a:pt x="15992" y="12657"/>
                  <a:pt x="15854" y="12657"/>
                </a:cubicBezTo>
                <a:cubicBezTo>
                  <a:pt x="15646" y="12657"/>
                  <a:pt x="15646" y="12657"/>
                  <a:pt x="15646" y="12657"/>
                </a:cubicBezTo>
                <a:cubicBezTo>
                  <a:pt x="15369" y="12918"/>
                  <a:pt x="15369" y="12918"/>
                  <a:pt x="15369" y="12918"/>
                </a:cubicBezTo>
                <a:cubicBezTo>
                  <a:pt x="15162" y="13232"/>
                  <a:pt x="15162" y="13232"/>
                  <a:pt x="15162" y="13232"/>
                </a:cubicBezTo>
                <a:cubicBezTo>
                  <a:pt x="15092" y="13075"/>
                  <a:pt x="15092" y="13075"/>
                  <a:pt x="15092" y="13075"/>
                </a:cubicBezTo>
                <a:cubicBezTo>
                  <a:pt x="15023" y="12866"/>
                  <a:pt x="15023" y="12866"/>
                  <a:pt x="15023" y="12866"/>
                </a:cubicBezTo>
                <a:cubicBezTo>
                  <a:pt x="14677" y="12866"/>
                  <a:pt x="14677" y="12866"/>
                  <a:pt x="14677" y="12866"/>
                </a:cubicBezTo>
                <a:cubicBezTo>
                  <a:pt x="14746" y="13023"/>
                  <a:pt x="14746" y="13023"/>
                  <a:pt x="14746" y="13023"/>
                </a:cubicBezTo>
                <a:cubicBezTo>
                  <a:pt x="14746" y="13023"/>
                  <a:pt x="14885" y="13389"/>
                  <a:pt x="14954" y="13441"/>
                </a:cubicBezTo>
                <a:cubicBezTo>
                  <a:pt x="15023" y="13493"/>
                  <a:pt x="15092" y="13493"/>
                  <a:pt x="15231" y="13546"/>
                </a:cubicBezTo>
                <a:cubicBezTo>
                  <a:pt x="15438" y="13650"/>
                  <a:pt x="15438" y="13650"/>
                  <a:pt x="15646" y="13755"/>
                </a:cubicBezTo>
                <a:cubicBezTo>
                  <a:pt x="15854" y="13860"/>
                  <a:pt x="15785" y="13964"/>
                  <a:pt x="15785" y="14016"/>
                </a:cubicBezTo>
                <a:cubicBezTo>
                  <a:pt x="15785" y="14121"/>
                  <a:pt x="15785" y="14121"/>
                  <a:pt x="15646" y="14226"/>
                </a:cubicBezTo>
                <a:cubicBezTo>
                  <a:pt x="15508" y="14383"/>
                  <a:pt x="15646" y="14487"/>
                  <a:pt x="15646" y="14487"/>
                </a:cubicBezTo>
                <a:cubicBezTo>
                  <a:pt x="15646" y="14487"/>
                  <a:pt x="15715" y="14592"/>
                  <a:pt x="15854" y="14696"/>
                </a:cubicBezTo>
                <a:cubicBezTo>
                  <a:pt x="15992" y="14801"/>
                  <a:pt x="15923" y="14853"/>
                  <a:pt x="15992" y="15010"/>
                </a:cubicBezTo>
                <a:cubicBezTo>
                  <a:pt x="15992" y="15167"/>
                  <a:pt x="15992" y="15115"/>
                  <a:pt x="16131" y="15272"/>
                </a:cubicBezTo>
                <a:cubicBezTo>
                  <a:pt x="16269" y="15376"/>
                  <a:pt x="16200" y="15324"/>
                  <a:pt x="16338" y="15429"/>
                </a:cubicBezTo>
                <a:cubicBezTo>
                  <a:pt x="16477" y="15533"/>
                  <a:pt x="16477" y="15585"/>
                  <a:pt x="16477" y="15585"/>
                </a:cubicBezTo>
                <a:cubicBezTo>
                  <a:pt x="16477" y="15585"/>
                  <a:pt x="16892" y="15481"/>
                  <a:pt x="17031" y="15585"/>
                </a:cubicBezTo>
                <a:cubicBezTo>
                  <a:pt x="17169" y="15690"/>
                  <a:pt x="17100" y="15638"/>
                  <a:pt x="17377" y="15795"/>
                </a:cubicBezTo>
                <a:cubicBezTo>
                  <a:pt x="17585" y="16004"/>
                  <a:pt x="17377" y="15899"/>
                  <a:pt x="17446" y="16056"/>
                </a:cubicBezTo>
                <a:cubicBezTo>
                  <a:pt x="17515" y="16161"/>
                  <a:pt x="17585" y="16108"/>
                  <a:pt x="17585" y="16108"/>
                </a:cubicBezTo>
                <a:cubicBezTo>
                  <a:pt x="17585" y="16108"/>
                  <a:pt x="17654" y="16161"/>
                  <a:pt x="17792" y="16161"/>
                </a:cubicBezTo>
                <a:cubicBezTo>
                  <a:pt x="17931" y="16161"/>
                  <a:pt x="17931" y="16265"/>
                  <a:pt x="17931" y="16370"/>
                </a:cubicBezTo>
                <a:cubicBezTo>
                  <a:pt x="18000" y="16475"/>
                  <a:pt x="18000" y="16475"/>
                  <a:pt x="18138" y="16579"/>
                </a:cubicBezTo>
                <a:cubicBezTo>
                  <a:pt x="18208" y="16631"/>
                  <a:pt x="18277" y="16579"/>
                  <a:pt x="18485" y="16527"/>
                </a:cubicBezTo>
                <a:cubicBezTo>
                  <a:pt x="18623" y="16527"/>
                  <a:pt x="18554" y="16631"/>
                  <a:pt x="18554" y="16684"/>
                </a:cubicBezTo>
                <a:cubicBezTo>
                  <a:pt x="18554" y="16736"/>
                  <a:pt x="18692" y="16736"/>
                  <a:pt x="18831" y="16788"/>
                </a:cubicBezTo>
                <a:cubicBezTo>
                  <a:pt x="18969" y="16841"/>
                  <a:pt x="18900" y="16841"/>
                  <a:pt x="19038" y="16945"/>
                </a:cubicBezTo>
                <a:cubicBezTo>
                  <a:pt x="19038" y="16945"/>
                  <a:pt x="19038" y="16945"/>
                  <a:pt x="19038" y="16998"/>
                </a:cubicBezTo>
                <a:close/>
                <a:moveTo>
                  <a:pt x="3808" y="20606"/>
                </a:moveTo>
                <a:cubicBezTo>
                  <a:pt x="3808" y="20606"/>
                  <a:pt x="3808" y="20606"/>
                  <a:pt x="3808" y="20606"/>
                </a:cubicBezTo>
                <a:cubicBezTo>
                  <a:pt x="3808" y="20606"/>
                  <a:pt x="3808" y="20606"/>
                  <a:pt x="3808" y="20606"/>
                </a:cubicBezTo>
                <a:cubicBezTo>
                  <a:pt x="3808" y="20606"/>
                  <a:pt x="3808" y="20606"/>
                  <a:pt x="3808" y="20606"/>
                </a:cubicBezTo>
                <a:close/>
                <a:moveTo>
                  <a:pt x="8862" y="20920"/>
                </a:moveTo>
                <a:cubicBezTo>
                  <a:pt x="8862" y="20920"/>
                  <a:pt x="8862" y="20920"/>
                  <a:pt x="8862" y="20920"/>
                </a:cubicBezTo>
                <a:cubicBezTo>
                  <a:pt x="8862" y="20920"/>
                  <a:pt x="8862" y="20920"/>
                  <a:pt x="8862" y="20920"/>
                </a:cubicBezTo>
                <a:cubicBezTo>
                  <a:pt x="8862" y="20920"/>
                  <a:pt x="8862" y="20920"/>
                  <a:pt x="8862" y="20920"/>
                </a:cubicBezTo>
                <a:cubicBezTo>
                  <a:pt x="8862" y="20920"/>
                  <a:pt x="8862" y="20920"/>
                  <a:pt x="8862" y="20920"/>
                </a:cubicBezTo>
                <a:close/>
                <a:moveTo>
                  <a:pt x="21600" y="10669"/>
                </a:moveTo>
                <a:cubicBezTo>
                  <a:pt x="21600" y="10669"/>
                  <a:pt x="21600" y="10669"/>
                  <a:pt x="21600" y="10669"/>
                </a:cubicBezTo>
                <a:cubicBezTo>
                  <a:pt x="21600" y="10669"/>
                  <a:pt x="21600" y="10669"/>
                  <a:pt x="21600" y="10669"/>
                </a:cubicBezTo>
                <a:cubicBezTo>
                  <a:pt x="21600" y="10669"/>
                  <a:pt x="21600" y="10669"/>
                  <a:pt x="21600" y="10669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21" name="Shape 2321"/>
          <p:cNvSpPr/>
          <p:nvPr/>
        </p:nvSpPr>
        <p:spPr>
          <a:xfrm>
            <a:off x="7417338" y="3445671"/>
            <a:ext cx="1199845" cy="13281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3" h="21579" extrusionOk="0">
                <a:moveTo>
                  <a:pt x="16470" y="18327"/>
                </a:moveTo>
                <a:cubicBezTo>
                  <a:pt x="16514" y="18597"/>
                  <a:pt x="16514" y="18597"/>
                  <a:pt x="16514" y="18597"/>
                </a:cubicBezTo>
                <a:cubicBezTo>
                  <a:pt x="16514" y="18597"/>
                  <a:pt x="16251" y="18982"/>
                  <a:pt x="16251" y="19020"/>
                </a:cubicBezTo>
                <a:cubicBezTo>
                  <a:pt x="16251" y="19059"/>
                  <a:pt x="16163" y="19213"/>
                  <a:pt x="16075" y="19328"/>
                </a:cubicBezTo>
                <a:cubicBezTo>
                  <a:pt x="16031" y="19405"/>
                  <a:pt x="15768" y="19713"/>
                  <a:pt x="15768" y="19713"/>
                </a:cubicBezTo>
                <a:cubicBezTo>
                  <a:pt x="15768" y="19713"/>
                  <a:pt x="15768" y="19829"/>
                  <a:pt x="15856" y="19906"/>
                </a:cubicBezTo>
                <a:cubicBezTo>
                  <a:pt x="15900" y="19983"/>
                  <a:pt x="16031" y="20098"/>
                  <a:pt x="16031" y="20214"/>
                </a:cubicBezTo>
                <a:cubicBezTo>
                  <a:pt x="16031" y="20291"/>
                  <a:pt x="16251" y="20406"/>
                  <a:pt x="16251" y="20406"/>
                </a:cubicBezTo>
                <a:cubicBezTo>
                  <a:pt x="16295" y="20637"/>
                  <a:pt x="16295" y="20637"/>
                  <a:pt x="16295" y="20637"/>
                </a:cubicBezTo>
                <a:cubicBezTo>
                  <a:pt x="16295" y="20637"/>
                  <a:pt x="16426" y="20753"/>
                  <a:pt x="16426" y="20791"/>
                </a:cubicBezTo>
                <a:cubicBezTo>
                  <a:pt x="16383" y="20830"/>
                  <a:pt x="16163" y="21022"/>
                  <a:pt x="16163" y="21022"/>
                </a:cubicBezTo>
                <a:cubicBezTo>
                  <a:pt x="16119" y="21253"/>
                  <a:pt x="16119" y="21253"/>
                  <a:pt x="16119" y="21253"/>
                </a:cubicBezTo>
                <a:cubicBezTo>
                  <a:pt x="16119" y="21369"/>
                  <a:pt x="16119" y="21369"/>
                  <a:pt x="16119" y="21369"/>
                </a:cubicBezTo>
                <a:cubicBezTo>
                  <a:pt x="16119" y="21369"/>
                  <a:pt x="16163" y="21369"/>
                  <a:pt x="16119" y="21484"/>
                </a:cubicBezTo>
                <a:cubicBezTo>
                  <a:pt x="16075" y="21561"/>
                  <a:pt x="16075" y="21561"/>
                  <a:pt x="16031" y="21561"/>
                </a:cubicBezTo>
                <a:cubicBezTo>
                  <a:pt x="15987" y="21600"/>
                  <a:pt x="15548" y="21561"/>
                  <a:pt x="15548" y="21561"/>
                </a:cubicBezTo>
                <a:cubicBezTo>
                  <a:pt x="15109" y="21484"/>
                  <a:pt x="15109" y="21484"/>
                  <a:pt x="15109" y="21484"/>
                </a:cubicBezTo>
                <a:cubicBezTo>
                  <a:pt x="15109" y="21484"/>
                  <a:pt x="14890" y="21446"/>
                  <a:pt x="14802" y="21407"/>
                </a:cubicBezTo>
                <a:cubicBezTo>
                  <a:pt x="14758" y="21369"/>
                  <a:pt x="14670" y="21330"/>
                  <a:pt x="14670" y="21330"/>
                </a:cubicBezTo>
                <a:cubicBezTo>
                  <a:pt x="14539" y="20984"/>
                  <a:pt x="14539" y="20984"/>
                  <a:pt x="14539" y="20984"/>
                </a:cubicBezTo>
                <a:cubicBezTo>
                  <a:pt x="14187" y="20945"/>
                  <a:pt x="14187" y="20945"/>
                  <a:pt x="14187" y="20945"/>
                </a:cubicBezTo>
                <a:cubicBezTo>
                  <a:pt x="13309" y="20830"/>
                  <a:pt x="13309" y="20830"/>
                  <a:pt x="13309" y="20830"/>
                </a:cubicBezTo>
                <a:cubicBezTo>
                  <a:pt x="13309" y="20830"/>
                  <a:pt x="13002" y="20599"/>
                  <a:pt x="12958" y="20560"/>
                </a:cubicBezTo>
                <a:cubicBezTo>
                  <a:pt x="12870" y="20522"/>
                  <a:pt x="12783" y="20406"/>
                  <a:pt x="12783" y="20406"/>
                </a:cubicBezTo>
                <a:cubicBezTo>
                  <a:pt x="12607" y="20368"/>
                  <a:pt x="12607" y="20368"/>
                  <a:pt x="12607" y="20368"/>
                </a:cubicBezTo>
                <a:cubicBezTo>
                  <a:pt x="12256" y="20060"/>
                  <a:pt x="12256" y="20060"/>
                  <a:pt x="12256" y="20060"/>
                </a:cubicBezTo>
                <a:cubicBezTo>
                  <a:pt x="11904" y="20060"/>
                  <a:pt x="11904" y="20060"/>
                  <a:pt x="11904" y="20060"/>
                </a:cubicBezTo>
                <a:cubicBezTo>
                  <a:pt x="11641" y="19906"/>
                  <a:pt x="11641" y="19906"/>
                  <a:pt x="11641" y="19906"/>
                </a:cubicBezTo>
                <a:cubicBezTo>
                  <a:pt x="11334" y="19906"/>
                  <a:pt x="11334" y="19906"/>
                  <a:pt x="11334" y="19906"/>
                </a:cubicBezTo>
                <a:cubicBezTo>
                  <a:pt x="11334" y="19906"/>
                  <a:pt x="11114" y="19867"/>
                  <a:pt x="11114" y="19829"/>
                </a:cubicBezTo>
                <a:cubicBezTo>
                  <a:pt x="11070" y="19752"/>
                  <a:pt x="10807" y="19636"/>
                  <a:pt x="10807" y="19636"/>
                </a:cubicBezTo>
                <a:cubicBezTo>
                  <a:pt x="10807" y="19636"/>
                  <a:pt x="10807" y="19405"/>
                  <a:pt x="10807" y="19367"/>
                </a:cubicBezTo>
                <a:cubicBezTo>
                  <a:pt x="10807" y="19328"/>
                  <a:pt x="10851" y="18943"/>
                  <a:pt x="10851" y="18943"/>
                </a:cubicBezTo>
                <a:cubicBezTo>
                  <a:pt x="11026" y="18751"/>
                  <a:pt x="11026" y="18751"/>
                  <a:pt x="11026" y="18751"/>
                </a:cubicBezTo>
                <a:cubicBezTo>
                  <a:pt x="11290" y="18674"/>
                  <a:pt x="11290" y="18674"/>
                  <a:pt x="11290" y="18674"/>
                </a:cubicBezTo>
                <a:cubicBezTo>
                  <a:pt x="11378" y="18828"/>
                  <a:pt x="11378" y="18828"/>
                  <a:pt x="11378" y="18828"/>
                </a:cubicBezTo>
                <a:cubicBezTo>
                  <a:pt x="11685" y="18943"/>
                  <a:pt x="11685" y="18943"/>
                  <a:pt x="11685" y="18943"/>
                </a:cubicBezTo>
                <a:cubicBezTo>
                  <a:pt x="11861" y="18828"/>
                  <a:pt x="11861" y="18828"/>
                  <a:pt x="11861" y="18828"/>
                </a:cubicBezTo>
                <a:cubicBezTo>
                  <a:pt x="11948" y="18597"/>
                  <a:pt x="11948" y="18597"/>
                  <a:pt x="11948" y="18597"/>
                </a:cubicBezTo>
                <a:cubicBezTo>
                  <a:pt x="12212" y="18520"/>
                  <a:pt x="12212" y="18520"/>
                  <a:pt x="12212" y="18520"/>
                </a:cubicBezTo>
                <a:cubicBezTo>
                  <a:pt x="12519" y="18635"/>
                  <a:pt x="12519" y="18635"/>
                  <a:pt x="12519" y="18635"/>
                </a:cubicBezTo>
                <a:cubicBezTo>
                  <a:pt x="12739" y="18828"/>
                  <a:pt x="12739" y="18828"/>
                  <a:pt x="12739" y="18828"/>
                </a:cubicBezTo>
                <a:cubicBezTo>
                  <a:pt x="13178" y="18943"/>
                  <a:pt x="13178" y="18943"/>
                  <a:pt x="13178" y="18943"/>
                </a:cubicBezTo>
                <a:cubicBezTo>
                  <a:pt x="13573" y="18866"/>
                  <a:pt x="13573" y="18866"/>
                  <a:pt x="13573" y="18866"/>
                </a:cubicBezTo>
                <a:cubicBezTo>
                  <a:pt x="13924" y="18828"/>
                  <a:pt x="13924" y="18828"/>
                  <a:pt x="13924" y="18828"/>
                </a:cubicBezTo>
                <a:cubicBezTo>
                  <a:pt x="13924" y="18828"/>
                  <a:pt x="14100" y="18828"/>
                  <a:pt x="14187" y="18828"/>
                </a:cubicBezTo>
                <a:cubicBezTo>
                  <a:pt x="14231" y="18789"/>
                  <a:pt x="14495" y="18712"/>
                  <a:pt x="14495" y="18712"/>
                </a:cubicBezTo>
                <a:cubicBezTo>
                  <a:pt x="14934" y="18597"/>
                  <a:pt x="14934" y="18597"/>
                  <a:pt x="14934" y="18597"/>
                </a:cubicBezTo>
                <a:cubicBezTo>
                  <a:pt x="15197" y="18289"/>
                  <a:pt x="15197" y="18289"/>
                  <a:pt x="15197" y="18289"/>
                </a:cubicBezTo>
                <a:cubicBezTo>
                  <a:pt x="15548" y="18404"/>
                  <a:pt x="15548" y="18404"/>
                  <a:pt x="15548" y="18404"/>
                </a:cubicBezTo>
                <a:cubicBezTo>
                  <a:pt x="15856" y="18443"/>
                  <a:pt x="15856" y="18443"/>
                  <a:pt x="15856" y="18443"/>
                </a:cubicBezTo>
                <a:cubicBezTo>
                  <a:pt x="15987" y="18250"/>
                  <a:pt x="15987" y="18250"/>
                  <a:pt x="15987" y="18250"/>
                </a:cubicBezTo>
                <a:cubicBezTo>
                  <a:pt x="16295" y="18096"/>
                  <a:pt x="16295" y="18096"/>
                  <a:pt x="16295" y="18096"/>
                </a:cubicBezTo>
                <a:cubicBezTo>
                  <a:pt x="16470" y="18327"/>
                  <a:pt x="16470" y="18327"/>
                  <a:pt x="16470" y="18327"/>
                </a:cubicBezTo>
                <a:close/>
                <a:moveTo>
                  <a:pt x="16997" y="18058"/>
                </a:moveTo>
                <a:cubicBezTo>
                  <a:pt x="16997" y="18058"/>
                  <a:pt x="16997" y="18058"/>
                  <a:pt x="16997" y="18058"/>
                </a:cubicBezTo>
                <a:cubicBezTo>
                  <a:pt x="16822" y="18212"/>
                  <a:pt x="16822" y="18212"/>
                  <a:pt x="16822" y="18212"/>
                </a:cubicBezTo>
                <a:cubicBezTo>
                  <a:pt x="16646" y="18327"/>
                  <a:pt x="16646" y="18327"/>
                  <a:pt x="16646" y="18327"/>
                </a:cubicBezTo>
                <a:cubicBezTo>
                  <a:pt x="16646" y="18327"/>
                  <a:pt x="16690" y="18481"/>
                  <a:pt x="16690" y="18558"/>
                </a:cubicBezTo>
                <a:cubicBezTo>
                  <a:pt x="16734" y="18635"/>
                  <a:pt x="16865" y="18828"/>
                  <a:pt x="16865" y="18828"/>
                </a:cubicBezTo>
                <a:cubicBezTo>
                  <a:pt x="17304" y="18828"/>
                  <a:pt x="17304" y="18828"/>
                  <a:pt x="17304" y="18828"/>
                </a:cubicBezTo>
                <a:cubicBezTo>
                  <a:pt x="17612" y="18674"/>
                  <a:pt x="17612" y="18674"/>
                  <a:pt x="17612" y="18674"/>
                </a:cubicBezTo>
                <a:cubicBezTo>
                  <a:pt x="17656" y="18404"/>
                  <a:pt x="17656" y="18404"/>
                  <a:pt x="17656" y="18404"/>
                </a:cubicBezTo>
                <a:cubicBezTo>
                  <a:pt x="17787" y="18135"/>
                  <a:pt x="17787" y="18135"/>
                  <a:pt x="17787" y="18135"/>
                </a:cubicBezTo>
                <a:cubicBezTo>
                  <a:pt x="18051" y="17981"/>
                  <a:pt x="18051" y="17981"/>
                  <a:pt x="18051" y="17981"/>
                </a:cubicBezTo>
                <a:cubicBezTo>
                  <a:pt x="18270" y="17788"/>
                  <a:pt x="18270" y="17788"/>
                  <a:pt x="18270" y="17788"/>
                </a:cubicBezTo>
                <a:cubicBezTo>
                  <a:pt x="18402" y="17596"/>
                  <a:pt x="18402" y="17596"/>
                  <a:pt x="18402" y="17596"/>
                </a:cubicBezTo>
                <a:cubicBezTo>
                  <a:pt x="18446" y="17095"/>
                  <a:pt x="18446" y="17095"/>
                  <a:pt x="18446" y="17095"/>
                </a:cubicBezTo>
                <a:cubicBezTo>
                  <a:pt x="18578" y="16710"/>
                  <a:pt x="18578" y="16710"/>
                  <a:pt x="18578" y="16710"/>
                </a:cubicBezTo>
                <a:cubicBezTo>
                  <a:pt x="19280" y="16479"/>
                  <a:pt x="19280" y="16479"/>
                  <a:pt x="19280" y="16479"/>
                </a:cubicBezTo>
                <a:cubicBezTo>
                  <a:pt x="19412" y="16402"/>
                  <a:pt x="19412" y="16402"/>
                  <a:pt x="19412" y="16402"/>
                </a:cubicBezTo>
                <a:cubicBezTo>
                  <a:pt x="19412" y="16402"/>
                  <a:pt x="19412" y="16325"/>
                  <a:pt x="19368" y="16248"/>
                </a:cubicBezTo>
                <a:cubicBezTo>
                  <a:pt x="19368" y="16210"/>
                  <a:pt x="19236" y="16094"/>
                  <a:pt x="19236" y="16094"/>
                </a:cubicBezTo>
                <a:cubicBezTo>
                  <a:pt x="19236" y="16094"/>
                  <a:pt x="19280" y="15979"/>
                  <a:pt x="19280" y="15940"/>
                </a:cubicBezTo>
                <a:cubicBezTo>
                  <a:pt x="19280" y="15902"/>
                  <a:pt x="19236" y="15632"/>
                  <a:pt x="19236" y="15632"/>
                </a:cubicBezTo>
                <a:cubicBezTo>
                  <a:pt x="19148" y="15363"/>
                  <a:pt x="19148" y="15363"/>
                  <a:pt x="19148" y="15363"/>
                </a:cubicBezTo>
                <a:cubicBezTo>
                  <a:pt x="19148" y="15363"/>
                  <a:pt x="19061" y="15363"/>
                  <a:pt x="18929" y="15286"/>
                </a:cubicBezTo>
                <a:cubicBezTo>
                  <a:pt x="18797" y="15247"/>
                  <a:pt x="18578" y="15132"/>
                  <a:pt x="18578" y="15132"/>
                </a:cubicBezTo>
                <a:cubicBezTo>
                  <a:pt x="18358" y="15055"/>
                  <a:pt x="18358" y="15055"/>
                  <a:pt x="18358" y="15055"/>
                </a:cubicBezTo>
                <a:cubicBezTo>
                  <a:pt x="18095" y="15016"/>
                  <a:pt x="18095" y="15016"/>
                  <a:pt x="18095" y="15016"/>
                </a:cubicBezTo>
                <a:cubicBezTo>
                  <a:pt x="18007" y="14824"/>
                  <a:pt x="18007" y="14824"/>
                  <a:pt x="18007" y="14824"/>
                </a:cubicBezTo>
                <a:cubicBezTo>
                  <a:pt x="18183" y="14284"/>
                  <a:pt x="18183" y="14284"/>
                  <a:pt x="18183" y="14284"/>
                </a:cubicBezTo>
                <a:cubicBezTo>
                  <a:pt x="18051" y="14015"/>
                  <a:pt x="18051" y="14015"/>
                  <a:pt x="18051" y="14015"/>
                </a:cubicBezTo>
                <a:cubicBezTo>
                  <a:pt x="18446" y="13630"/>
                  <a:pt x="18446" y="13630"/>
                  <a:pt x="18446" y="13630"/>
                </a:cubicBezTo>
                <a:cubicBezTo>
                  <a:pt x="18622" y="13360"/>
                  <a:pt x="18622" y="13360"/>
                  <a:pt x="18622" y="13360"/>
                </a:cubicBezTo>
                <a:cubicBezTo>
                  <a:pt x="18841" y="13206"/>
                  <a:pt x="18841" y="13206"/>
                  <a:pt x="18841" y="13206"/>
                </a:cubicBezTo>
                <a:cubicBezTo>
                  <a:pt x="19192" y="13283"/>
                  <a:pt x="19192" y="13283"/>
                  <a:pt x="19192" y="13283"/>
                </a:cubicBezTo>
                <a:cubicBezTo>
                  <a:pt x="19324" y="13437"/>
                  <a:pt x="19324" y="13437"/>
                  <a:pt x="19324" y="13437"/>
                </a:cubicBezTo>
                <a:cubicBezTo>
                  <a:pt x="19543" y="13476"/>
                  <a:pt x="19543" y="13476"/>
                  <a:pt x="19543" y="13476"/>
                </a:cubicBezTo>
                <a:cubicBezTo>
                  <a:pt x="19939" y="13476"/>
                  <a:pt x="19939" y="13476"/>
                  <a:pt x="19939" y="13476"/>
                </a:cubicBezTo>
                <a:cubicBezTo>
                  <a:pt x="20378" y="13553"/>
                  <a:pt x="20378" y="13553"/>
                  <a:pt x="20378" y="13553"/>
                </a:cubicBezTo>
                <a:cubicBezTo>
                  <a:pt x="20553" y="13784"/>
                  <a:pt x="20553" y="13784"/>
                  <a:pt x="20553" y="13784"/>
                </a:cubicBezTo>
                <a:cubicBezTo>
                  <a:pt x="20729" y="14053"/>
                  <a:pt x="20729" y="14053"/>
                  <a:pt x="20729" y="14053"/>
                </a:cubicBezTo>
                <a:cubicBezTo>
                  <a:pt x="20729" y="14053"/>
                  <a:pt x="20817" y="14169"/>
                  <a:pt x="20861" y="14207"/>
                </a:cubicBezTo>
                <a:cubicBezTo>
                  <a:pt x="20861" y="14207"/>
                  <a:pt x="21036" y="14323"/>
                  <a:pt x="21080" y="14323"/>
                </a:cubicBezTo>
                <a:cubicBezTo>
                  <a:pt x="21124" y="14361"/>
                  <a:pt x="21387" y="14400"/>
                  <a:pt x="21387" y="14400"/>
                </a:cubicBezTo>
                <a:cubicBezTo>
                  <a:pt x="21387" y="14400"/>
                  <a:pt x="21387" y="14130"/>
                  <a:pt x="21431" y="14053"/>
                </a:cubicBezTo>
                <a:cubicBezTo>
                  <a:pt x="21475" y="14015"/>
                  <a:pt x="21563" y="13861"/>
                  <a:pt x="21563" y="13822"/>
                </a:cubicBezTo>
                <a:cubicBezTo>
                  <a:pt x="21563" y="13784"/>
                  <a:pt x="21475" y="13514"/>
                  <a:pt x="21475" y="13514"/>
                </a:cubicBezTo>
                <a:cubicBezTo>
                  <a:pt x="21168" y="13206"/>
                  <a:pt x="21168" y="13206"/>
                  <a:pt x="21168" y="13206"/>
                </a:cubicBezTo>
                <a:cubicBezTo>
                  <a:pt x="20861" y="13014"/>
                  <a:pt x="20861" y="13014"/>
                  <a:pt x="20861" y="13014"/>
                </a:cubicBezTo>
                <a:cubicBezTo>
                  <a:pt x="20114" y="12590"/>
                  <a:pt x="20114" y="12590"/>
                  <a:pt x="20114" y="12590"/>
                </a:cubicBezTo>
                <a:cubicBezTo>
                  <a:pt x="19061" y="12282"/>
                  <a:pt x="19061" y="12282"/>
                  <a:pt x="19061" y="12282"/>
                </a:cubicBezTo>
                <a:cubicBezTo>
                  <a:pt x="18358" y="11897"/>
                  <a:pt x="18358" y="11897"/>
                  <a:pt x="18358" y="11897"/>
                </a:cubicBezTo>
                <a:cubicBezTo>
                  <a:pt x="17787" y="11782"/>
                  <a:pt x="17787" y="11782"/>
                  <a:pt x="17787" y="11782"/>
                </a:cubicBezTo>
                <a:cubicBezTo>
                  <a:pt x="17787" y="11782"/>
                  <a:pt x="17173" y="11512"/>
                  <a:pt x="17129" y="11512"/>
                </a:cubicBezTo>
                <a:cubicBezTo>
                  <a:pt x="17085" y="11512"/>
                  <a:pt x="16953" y="11474"/>
                  <a:pt x="16953" y="11474"/>
                </a:cubicBezTo>
                <a:cubicBezTo>
                  <a:pt x="16953" y="11474"/>
                  <a:pt x="16602" y="11397"/>
                  <a:pt x="16602" y="11358"/>
                </a:cubicBezTo>
                <a:cubicBezTo>
                  <a:pt x="16558" y="11320"/>
                  <a:pt x="16514" y="11204"/>
                  <a:pt x="16470" y="11166"/>
                </a:cubicBezTo>
                <a:cubicBezTo>
                  <a:pt x="16470" y="11127"/>
                  <a:pt x="16514" y="11012"/>
                  <a:pt x="16514" y="11012"/>
                </a:cubicBezTo>
                <a:cubicBezTo>
                  <a:pt x="16690" y="10858"/>
                  <a:pt x="16690" y="10858"/>
                  <a:pt x="16690" y="10858"/>
                </a:cubicBezTo>
                <a:cubicBezTo>
                  <a:pt x="16690" y="10858"/>
                  <a:pt x="16865" y="10704"/>
                  <a:pt x="16865" y="10665"/>
                </a:cubicBezTo>
                <a:cubicBezTo>
                  <a:pt x="16865" y="10627"/>
                  <a:pt x="16909" y="10396"/>
                  <a:pt x="16909" y="10396"/>
                </a:cubicBezTo>
                <a:cubicBezTo>
                  <a:pt x="16690" y="10319"/>
                  <a:pt x="16690" y="10319"/>
                  <a:pt x="16690" y="10319"/>
                </a:cubicBezTo>
                <a:cubicBezTo>
                  <a:pt x="16163" y="10357"/>
                  <a:pt x="16163" y="10357"/>
                  <a:pt x="16163" y="10357"/>
                </a:cubicBezTo>
                <a:cubicBezTo>
                  <a:pt x="15329" y="10434"/>
                  <a:pt x="15329" y="10434"/>
                  <a:pt x="15329" y="10434"/>
                </a:cubicBezTo>
                <a:cubicBezTo>
                  <a:pt x="14890" y="10434"/>
                  <a:pt x="14890" y="10434"/>
                  <a:pt x="14890" y="10434"/>
                </a:cubicBezTo>
                <a:cubicBezTo>
                  <a:pt x="14319" y="10126"/>
                  <a:pt x="14319" y="10126"/>
                  <a:pt x="14319" y="10126"/>
                </a:cubicBezTo>
                <a:cubicBezTo>
                  <a:pt x="13836" y="9780"/>
                  <a:pt x="13836" y="9780"/>
                  <a:pt x="13836" y="9780"/>
                </a:cubicBezTo>
                <a:cubicBezTo>
                  <a:pt x="13529" y="9626"/>
                  <a:pt x="13529" y="9626"/>
                  <a:pt x="13529" y="9626"/>
                </a:cubicBezTo>
                <a:cubicBezTo>
                  <a:pt x="13090" y="9202"/>
                  <a:pt x="13090" y="9202"/>
                  <a:pt x="13090" y="9202"/>
                </a:cubicBezTo>
                <a:cubicBezTo>
                  <a:pt x="12870" y="8933"/>
                  <a:pt x="12870" y="8933"/>
                  <a:pt x="12870" y="8933"/>
                </a:cubicBezTo>
                <a:cubicBezTo>
                  <a:pt x="12870" y="8933"/>
                  <a:pt x="12739" y="8548"/>
                  <a:pt x="12695" y="8394"/>
                </a:cubicBezTo>
                <a:cubicBezTo>
                  <a:pt x="12651" y="8278"/>
                  <a:pt x="12300" y="7855"/>
                  <a:pt x="12300" y="7855"/>
                </a:cubicBezTo>
                <a:cubicBezTo>
                  <a:pt x="12300" y="7855"/>
                  <a:pt x="12124" y="7508"/>
                  <a:pt x="12124" y="7470"/>
                </a:cubicBezTo>
                <a:cubicBezTo>
                  <a:pt x="12124" y="7431"/>
                  <a:pt x="12036" y="7161"/>
                  <a:pt x="12036" y="7161"/>
                </a:cubicBezTo>
                <a:cubicBezTo>
                  <a:pt x="11465" y="6930"/>
                  <a:pt x="11465" y="6930"/>
                  <a:pt x="11465" y="6930"/>
                </a:cubicBezTo>
                <a:cubicBezTo>
                  <a:pt x="10719" y="6545"/>
                  <a:pt x="10719" y="6545"/>
                  <a:pt x="10719" y="6545"/>
                </a:cubicBezTo>
                <a:cubicBezTo>
                  <a:pt x="10104" y="6199"/>
                  <a:pt x="10104" y="6199"/>
                  <a:pt x="10104" y="6199"/>
                </a:cubicBezTo>
                <a:cubicBezTo>
                  <a:pt x="9797" y="5814"/>
                  <a:pt x="9797" y="5814"/>
                  <a:pt x="9797" y="5814"/>
                </a:cubicBezTo>
                <a:cubicBezTo>
                  <a:pt x="9534" y="5198"/>
                  <a:pt x="9534" y="5198"/>
                  <a:pt x="9534" y="5198"/>
                </a:cubicBezTo>
                <a:cubicBezTo>
                  <a:pt x="9490" y="4697"/>
                  <a:pt x="9490" y="4697"/>
                  <a:pt x="9490" y="4697"/>
                </a:cubicBezTo>
                <a:cubicBezTo>
                  <a:pt x="9797" y="4582"/>
                  <a:pt x="9797" y="4582"/>
                  <a:pt x="9797" y="4582"/>
                </a:cubicBezTo>
                <a:cubicBezTo>
                  <a:pt x="9797" y="4351"/>
                  <a:pt x="9797" y="4351"/>
                  <a:pt x="9797" y="4351"/>
                </a:cubicBezTo>
                <a:cubicBezTo>
                  <a:pt x="9534" y="4197"/>
                  <a:pt x="9534" y="4197"/>
                  <a:pt x="9534" y="4197"/>
                </a:cubicBezTo>
                <a:cubicBezTo>
                  <a:pt x="9534" y="3966"/>
                  <a:pt x="9534" y="3966"/>
                  <a:pt x="9534" y="3966"/>
                </a:cubicBezTo>
                <a:cubicBezTo>
                  <a:pt x="9402" y="3889"/>
                  <a:pt x="9402" y="3889"/>
                  <a:pt x="9402" y="3889"/>
                </a:cubicBezTo>
                <a:cubicBezTo>
                  <a:pt x="9226" y="3696"/>
                  <a:pt x="9226" y="3696"/>
                  <a:pt x="9226" y="3696"/>
                </a:cubicBezTo>
                <a:cubicBezTo>
                  <a:pt x="9578" y="3542"/>
                  <a:pt x="9578" y="3542"/>
                  <a:pt x="9578" y="3542"/>
                </a:cubicBezTo>
                <a:cubicBezTo>
                  <a:pt x="9578" y="3542"/>
                  <a:pt x="9709" y="3388"/>
                  <a:pt x="9885" y="3388"/>
                </a:cubicBezTo>
                <a:cubicBezTo>
                  <a:pt x="10061" y="3388"/>
                  <a:pt x="10192" y="3234"/>
                  <a:pt x="10192" y="3234"/>
                </a:cubicBezTo>
                <a:cubicBezTo>
                  <a:pt x="10192" y="3234"/>
                  <a:pt x="10324" y="3119"/>
                  <a:pt x="10368" y="3119"/>
                </a:cubicBezTo>
                <a:cubicBezTo>
                  <a:pt x="10456" y="3119"/>
                  <a:pt x="10543" y="3080"/>
                  <a:pt x="10631" y="3042"/>
                </a:cubicBezTo>
                <a:cubicBezTo>
                  <a:pt x="10675" y="3042"/>
                  <a:pt x="10807" y="3003"/>
                  <a:pt x="10807" y="3003"/>
                </a:cubicBezTo>
                <a:cubicBezTo>
                  <a:pt x="10807" y="2965"/>
                  <a:pt x="10851" y="2695"/>
                  <a:pt x="10895" y="2695"/>
                </a:cubicBezTo>
                <a:cubicBezTo>
                  <a:pt x="10939" y="2695"/>
                  <a:pt x="11026" y="2849"/>
                  <a:pt x="11158" y="2849"/>
                </a:cubicBezTo>
                <a:cubicBezTo>
                  <a:pt x="11202" y="2849"/>
                  <a:pt x="11290" y="2926"/>
                  <a:pt x="11334" y="2888"/>
                </a:cubicBezTo>
                <a:cubicBezTo>
                  <a:pt x="11422" y="2849"/>
                  <a:pt x="11465" y="2734"/>
                  <a:pt x="11465" y="2734"/>
                </a:cubicBezTo>
                <a:cubicBezTo>
                  <a:pt x="11509" y="2695"/>
                  <a:pt x="11553" y="2657"/>
                  <a:pt x="11685" y="2618"/>
                </a:cubicBezTo>
                <a:cubicBezTo>
                  <a:pt x="11685" y="2618"/>
                  <a:pt x="11685" y="2618"/>
                  <a:pt x="11685" y="2618"/>
                </a:cubicBezTo>
                <a:cubicBezTo>
                  <a:pt x="11685" y="2618"/>
                  <a:pt x="11597" y="2580"/>
                  <a:pt x="11597" y="2580"/>
                </a:cubicBezTo>
                <a:cubicBezTo>
                  <a:pt x="11597" y="2541"/>
                  <a:pt x="11597" y="2541"/>
                  <a:pt x="11641" y="2503"/>
                </a:cubicBezTo>
                <a:cubicBezTo>
                  <a:pt x="11641" y="2464"/>
                  <a:pt x="11641" y="2464"/>
                  <a:pt x="11685" y="2426"/>
                </a:cubicBezTo>
                <a:cubicBezTo>
                  <a:pt x="11685" y="2426"/>
                  <a:pt x="11685" y="2349"/>
                  <a:pt x="11685" y="2349"/>
                </a:cubicBezTo>
                <a:cubicBezTo>
                  <a:pt x="11685" y="2349"/>
                  <a:pt x="11729" y="2310"/>
                  <a:pt x="11685" y="2310"/>
                </a:cubicBezTo>
                <a:cubicBezTo>
                  <a:pt x="11685" y="2272"/>
                  <a:pt x="11641" y="2233"/>
                  <a:pt x="11641" y="2233"/>
                </a:cubicBezTo>
                <a:cubicBezTo>
                  <a:pt x="11641" y="2233"/>
                  <a:pt x="11641" y="2233"/>
                  <a:pt x="11597" y="2233"/>
                </a:cubicBezTo>
                <a:cubicBezTo>
                  <a:pt x="11597" y="2272"/>
                  <a:pt x="11597" y="2272"/>
                  <a:pt x="11597" y="2272"/>
                </a:cubicBezTo>
                <a:cubicBezTo>
                  <a:pt x="11509" y="2310"/>
                  <a:pt x="11509" y="2310"/>
                  <a:pt x="11509" y="2310"/>
                </a:cubicBezTo>
                <a:cubicBezTo>
                  <a:pt x="11509" y="2310"/>
                  <a:pt x="11465" y="2233"/>
                  <a:pt x="11465" y="2233"/>
                </a:cubicBezTo>
                <a:cubicBezTo>
                  <a:pt x="11422" y="2233"/>
                  <a:pt x="11422" y="2233"/>
                  <a:pt x="11422" y="2195"/>
                </a:cubicBezTo>
                <a:cubicBezTo>
                  <a:pt x="11422" y="2195"/>
                  <a:pt x="11465" y="2156"/>
                  <a:pt x="11465" y="2156"/>
                </a:cubicBezTo>
                <a:cubicBezTo>
                  <a:pt x="11465" y="2156"/>
                  <a:pt x="11422" y="2118"/>
                  <a:pt x="11422" y="2118"/>
                </a:cubicBezTo>
                <a:cubicBezTo>
                  <a:pt x="11422" y="2118"/>
                  <a:pt x="11465" y="2041"/>
                  <a:pt x="11509" y="2041"/>
                </a:cubicBezTo>
                <a:cubicBezTo>
                  <a:pt x="11553" y="2002"/>
                  <a:pt x="11641" y="1925"/>
                  <a:pt x="11641" y="1925"/>
                </a:cubicBezTo>
                <a:cubicBezTo>
                  <a:pt x="11685" y="1848"/>
                  <a:pt x="11685" y="1848"/>
                  <a:pt x="11685" y="1848"/>
                </a:cubicBezTo>
                <a:cubicBezTo>
                  <a:pt x="11641" y="1810"/>
                  <a:pt x="11641" y="1810"/>
                  <a:pt x="11641" y="1810"/>
                </a:cubicBezTo>
                <a:cubicBezTo>
                  <a:pt x="11641" y="1810"/>
                  <a:pt x="11597" y="1848"/>
                  <a:pt x="11597" y="1848"/>
                </a:cubicBezTo>
                <a:cubicBezTo>
                  <a:pt x="11509" y="1810"/>
                  <a:pt x="11509" y="1810"/>
                  <a:pt x="11509" y="1810"/>
                </a:cubicBezTo>
                <a:cubicBezTo>
                  <a:pt x="11422" y="1771"/>
                  <a:pt x="11422" y="1771"/>
                  <a:pt x="11422" y="1771"/>
                </a:cubicBezTo>
                <a:cubicBezTo>
                  <a:pt x="11290" y="1771"/>
                  <a:pt x="11290" y="1771"/>
                  <a:pt x="11290" y="1771"/>
                </a:cubicBezTo>
                <a:cubicBezTo>
                  <a:pt x="11202" y="1694"/>
                  <a:pt x="11202" y="1694"/>
                  <a:pt x="11202" y="1694"/>
                </a:cubicBezTo>
                <a:cubicBezTo>
                  <a:pt x="11246" y="1617"/>
                  <a:pt x="11246" y="1617"/>
                  <a:pt x="11246" y="1617"/>
                </a:cubicBezTo>
                <a:cubicBezTo>
                  <a:pt x="11246" y="1540"/>
                  <a:pt x="11246" y="1540"/>
                  <a:pt x="11246" y="1540"/>
                </a:cubicBezTo>
                <a:cubicBezTo>
                  <a:pt x="11246" y="1540"/>
                  <a:pt x="11334" y="1463"/>
                  <a:pt x="11334" y="1463"/>
                </a:cubicBezTo>
                <a:cubicBezTo>
                  <a:pt x="11378" y="1425"/>
                  <a:pt x="11465" y="1386"/>
                  <a:pt x="11465" y="1386"/>
                </a:cubicBezTo>
                <a:cubicBezTo>
                  <a:pt x="11509" y="1309"/>
                  <a:pt x="11509" y="1309"/>
                  <a:pt x="11509" y="1309"/>
                </a:cubicBezTo>
                <a:cubicBezTo>
                  <a:pt x="11509" y="1309"/>
                  <a:pt x="11553" y="1271"/>
                  <a:pt x="11597" y="1271"/>
                </a:cubicBezTo>
                <a:cubicBezTo>
                  <a:pt x="11641" y="1271"/>
                  <a:pt x="11641" y="1309"/>
                  <a:pt x="11641" y="1271"/>
                </a:cubicBezTo>
                <a:cubicBezTo>
                  <a:pt x="11685" y="1271"/>
                  <a:pt x="11685" y="1194"/>
                  <a:pt x="11685" y="1155"/>
                </a:cubicBezTo>
                <a:cubicBezTo>
                  <a:pt x="11685" y="1040"/>
                  <a:pt x="11685" y="1040"/>
                  <a:pt x="11685" y="1040"/>
                </a:cubicBezTo>
                <a:cubicBezTo>
                  <a:pt x="11465" y="1078"/>
                  <a:pt x="11465" y="1078"/>
                  <a:pt x="11465" y="1078"/>
                </a:cubicBezTo>
                <a:cubicBezTo>
                  <a:pt x="11465" y="1078"/>
                  <a:pt x="11246" y="1040"/>
                  <a:pt x="11114" y="1040"/>
                </a:cubicBezTo>
                <a:cubicBezTo>
                  <a:pt x="10939" y="1040"/>
                  <a:pt x="10587" y="963"/>
                  <a:pt x="10587" y="963"/>
                </a:cubicBezTo>
                <a:cubicBezTo>
                  <a:pt x="10148" y="847"/>
                  <a:pt x="10148" y="847"/>
                  <a:pt x="10148" y="847"/>
                </a:cubicBezTo>
                <a:cubicBezTo>
                  <a:pt x="9885" y="847"/>
                  <a:pt x="9885" y="847"/>
                  <a:pt x="9885" y="847"/>
                </a:cubicBezTo>
                <a:cubicBezTo>
                  <a:pt x="9490" y="809"/>
                  <a:pt x="9490" y="809"/>
                  <a:pt x="9490" y="809"/>
                </a:cubicBezTo>
                <a:cubicBezTo>
                  <a:pt x="9490" y="809"/>
                  <a:pt x="9446" y="732"/>
                  <a:pt x="9402" y="693"/>
                </a:cubicBezTo>
                <a:cubicBezTo>
                  <a:pt x="9402" y="655"/>
                  <a:pt x="9270" y="578"/>
                  <a:pt x="9270" y="578"/>
                </a:cubicBezTo>
                <a:cubicBezTo>
                  <a:pt x="9270" y="501"/>
                  <a:pt x="9270" y="501"/>
                  <a:pt x="9270" y="501"/>
                </a:cubicBezTo>
                <a:cubicBezTo>
                  <a:pt x="9183" y="308"/>
                  <a:pt x="9183" y="308"/>
                  <a:pt x="9183" y="308"/>
                </a:cubicBezTo>
                <a:cubicBezTo>
                  <a:pt x="9095" y="154"/>
                  <a:pt x="9095" y="154"/>
                  <a:pt x="9095" y="154"/>
                </a:cubicBezTo>
                <a:cubicBezTo>
                  <a:pt x="9183" y="39"/>
                  <a:pt x="9183" y="39"/>
                  <a:pt x="9183" y="39"/>
                </a:cubicBezTo>
                <a:cubicBezTo>
                  <a:pt x="9095" y="0"/>
                  <a:pt x="9095" y="0"/>
                  <a:pt x="9095" y="0"/>
                </a:cubicBezTo>
                <a:cubicBezTo>
                  <a:pt x="9095" y="0"/>
                  <a:pt x="8919" y="39"/>
                  <a:pt x="8831" y="39"/>
                </a:cubicBezTo>
                <a:cubicBezTo>
                  <a:pt x="8787" y="77"/>
                  <a:pt x="8524" y="116"/>
                  <a:pt x="8524" y="116"/>
                </a:cubicBezTo>
                <a:cubicBezTo>
                  <a:pt x="8436" y="154"/>
                  <a:pt x="8436" y="154"/>
                  <a:pt x="8436" y="154"/>
                </a:cubicBezTo>
                <a:cubicBezTo>
                  <a:pt x="8085" y="154"/>
                  <a:pt x="8085" y="154"/>
                  <a:pt x="8085" y="154"/>
                </a:cubicBezTo>
                <a:cubicBezTo>
                  <a:pt x="7734" y="193"/>
                  <a:pt x="7734" y="193"/>
                  <a:pt x="7734" y="193"/>
                </a:cubicBezTo>
                <a:cubicBezTo>
                  <a:pt x="7602" y="270"/>
                  <a:pt x="7602" y="270"/>
                  <a:pt x="7602" y="270"/>
                </a:cubicBezTo>
                <a:cubicBezTo>
                  <a:pt x="7339" y="385"/>
                  <a:pt x="7339" y="385"/>
                  <a:pt x="7339" y="385"/>
                </a:cubicBezTo>
                <a:cubicBezTo>
                  <a:pt x="7339" y="539"/>
                  <a:pt x="7339" y="539"/>
                  <a:pt x="7339" y="539"/>
                </a:cubicBezTo>
                <a:cubicBezTo>
                  <a:pt x="7207" y="693"/>
                  <a:pt x="7207" y="693"/>
                  <a:pt x="7207" y="693"/>
                </a:cubicBezTo>
                <a:cubicBezTo>
                  <a:pt x="6987" y="693"/>
                  <a:pt x="6987" y="693"/>
                  <a:pt x="6987" y="693"/>
                </a:cubicBezTo>
                <a:cubicBezTo>
                  <a:pt x="6768" y="539"/>
                  <a:pt x="6768" y="539"/>
                  <a:pt x="6768" y="539"/>
                </a:cubicBezTo>
                <a:cubicBezTo>
                  <a:pt x="6680" y="616"/>
                  <a:pt x="6680" y="616"/>
                  <a:pt x="6680" y="616"/>
                </a:cubicBezTo>
                <a:cubicBezTo>
                  <a:pt x="6461" y="578"/>
                  <a:pt x="6461" y="578"/>
                  <a:pt x="6461" y="578"/>
                </a:cubicBezTo>
                <a:cubicBezTo>
                  <a:pt x="6417" y="578"/>
                  <a:pt x="6417" y="578"/>
                  <a:pt x="6417" y="578"/>
                </a:cubicBezTo>
                <a:cubicBezTo>
                  <a:pt x="6373" y="578"/>
                  <a:pt x="6373" y="578"/>
                  <a:pt x="6373" y="578"/>
                </a:cubicBezTo>
                <a:cubicBezTo>
                  <a:pt x="6373" y="578"/>
                  <a:pt x="6329" y="616"/>
                  <a:pt x="6329" y="616"/>
                </a:cubicBezTo>
                <a:cubicBezTo>
                  <a:pt x="6373" y="693"/>
                  <a:pt x="6373" y="693"/>
                  <a:pt x="6373" y="693"/>
                </a:cubicBezTo>
                <a:cubicBezTo>
                  <a:pt x="6329" y="732"/>
                  <a:pt x="6329" y="732"/>
                  <a:pt x="6329" y="732"/>
                </a:cubicBezTo>
                <a:cubicBezTo>
                  <a:pt x="6373" y="809"/>
                  <a:pt x="6373" y="809"/>
                  <a:pt x="6373" y="809"/>
                </a:cubicBezTo>
                <a:cubicBezTo>
                  <a:pt x="6373" y="809"/>
                  <a:pt x="6329" y="847"/>
                  <a:pt x="6285" y="886"/>
                </a:cubicBezTo>
                <a:cubicBezTo>
                  <a:pt x="6241" y="886"/>
                  <a:pt x="6329" y="963"/>
                  <a:pt x="6329" y="963"/>
                </a:cubicBezTo>
                <a:cubicBezTo>
                  <a:pt x="6329" y="963"/>
                  <a:pt x="6373" y="963"/>
                  <a:pt x="6461" y="1001"/>
                </a:cubicBezTo>
                <a:cubicBezTo>
                  <a:pt x="6504" y="1040"/>
                  <a:pt x="6461" y="1040"/>
                  <a:pt x="6461" y="1040"/>
                </a:cubicBezTo>
                <a:cubicBezTo>
                  <a:pt x="6461" y="1078"/>
                  <a:pt x="6461" y="1117"/>
                  <a:pt x="6417" y="1117"/>
                </a:cubicBezTo>
                <a:cubicBezTo>
                  <a:pt x="6417" y="1155"/>
                  <a:pt x="6417" y="1155"/>
                  <a:pt x="6417" y="1155"/>
                </a:cubicBezTo>
                <a:cubicBezTo>
                  <a:pt x="6373" y="1155"/>
                  <a:pt x="6373" y="1155"/>
                  <a:pt x="6373" y="1155"/>
                </a:cubicBezTo>
                <a:cubicBezTo>
                  <a:pt x="6373" y="1155"/>
                  <a:pt x="6241" y="1194"/>
                  <a:pt x="6241" y="1155"/>
                </a:cubicBezTo>
                <a:cubicBezTo>
                  <a:pt x="6197" y="1155"/>
                  <a:pt x="6241" y="1155"/>
                  <a:pt x="6241" y="1155"/>
                </a:cubicBezTo>
                <a:cubicBezTo>
                  <a:pt x="6197" y="1155"/>
                  <a:pt x="6197" y="1155"/>
                  <a:pt x="6197" y="1155"/>
                </a:cubicBezTo>
                <a:cubicBezTo>
                  <a:pt x="6197" y="1155"/>
                  <a:pt x="6065" y="1078"/>
                  <a:pt x="6065" y="1078"/>
                </a:cubicBezTo>
                <a:cubicBezTo>
                  <a:pt x="6065" y="1040"/>
                  <a:pt x="6065" y="1040"/>
                  <a:pt x="6065" y="1040"/>
                </a:cubicBezTo>
                <a:cubicBezTo>
                  <a:pt x="6065" y="1040"/>
                  <a:pt x="6022" y="1001"/>
                  <a:pt x="6022" y="1001"/>
                </a:cubicBezTo>
                <a:cubicBezTo>
                  <a:pt x="5978" y="1001"/>
                  <a:pt x="5978" y="1040"/>
                  <a:pt x="5978" y="1040"/>
                </a:cubicBezTo>
                <a:cubicBezTo>
                  <a:pt x="5934" y="1040"/>
                  <a:pt x="5890" y="1040"/>
                  <a:pt x="5846" y="1040"/>
                </a:cubicBezTo>
                <a:cubicBezTo>
                  <a:pt x="5846" y="1040"/>
                  <a:pt x="5846" y="1078"/>
                  <a:pt x="5802" y="1078"/>
                </a:cubicBezTo>
                <a:cubicBezTo>
                  <a:pt x="5802" y="1117"/>
                  <a:pt x="5802" y="1117"/>
                  <a:pt x="5802" y="1155"/>
                </a:cubicBezTo>
                <a:cubicBezTo>
                  <a:pt x="5758" y="1155"/>
                  <a:pt x="5758" y="1194"/>
                  <a:pt x="5758" y="1194"/>
                </a:cubicBezTo>
                <a:cubicBezTo>
                  <a:pt x="5758" y="1232"/>
                  <a:pt x="5758" y="1232"/>
                  <a:pt x="5758" y="1232"/>
                </a:cubicBezTo>
                <a:cubicBezTo>
                  <a:pt x="5714" y="1309"/>
                  <a:pt x="5714" y="1309"/>
                  <a:pt x="5714" y="1309"/>
                </a:cubicBezTo>
                <a:cubicBezTo>
                  <a:pt x="5758" y="1309"/>
                  <a:pt x="5758" y="1309"/>
                  <a:pt x="5758" y="1309"/>
                </a:cubicBezTo>
                <a:cubicBezTo>
                  <a:pt x="5758" y="1309"/>
                  <a:pt x="5758" y="1386"/>
                  <a:pt x="5758" y="1386"/>
                </a:cubicBezTo>
                <a:cubicBezTo>
                  <a:pt x="5758" y="1425"/>
                  <a:pt x="5758" y="1425"/>
                  <a:pt x="5758" y="1425"/>
                </a:cubicBezTo>
                <a:cubicBezTo>
                  <a:pt x="5802" y="1463"/>
                  <a:pt x="5846" y="1425"/>
                  <a:pt x="5846" y="1425"/>
                </a:cubicBezTo>
                <a:cubicBezTo>
                  <a:pt x="5846" y="1425"/>
                  <a:pt x="5890" y="1463"/>
                  <a:pt x="5890" y="1502"/>
                </a:cubicBezTo>
                <a:cubicBezTo>
                  <a:pt x="5934" y="1502"/>
                  <a:pt x="5890" y="1540"/>
                  <a:pt x="5890" y="1540"/>
                </a:cubicBezTo>
                <a:cubicBezTo>
                  <a:pt x="5890" y="1540"/>
                  <a:pt x="5846" y="1579"/>
                  <a:pt x="5846" y="1579"/>
                </a:cubicBezTo>
                <a:cubicBezTo>
                  <a:pt x="5802" y="1579"/>
                  <a:pt x="5802" y="1579"/>
                  <a:pt x="5846" y="1617"/>
                </a:cubicBezTo>
                <a:cubicBezTo>
                  <a:pt x="5846" y="1656"/>
                  <a:pt x="5890" y="1656"/>
                  <a:pt x="5890" y="1656"/>
                </a:cubicBezTo>
                <a:cubicBezTo>
                  <a:pt x="5934" y="1656"/>
                  <a:pt x="5934" y="1771"/>
                  <a:pt x="5934" y="1771"/>
                </a:cubicBezTo>
                <a:cubicBezTo>
                  <a:pt x="5934" y="1810"/>
                  <a:pt x="5890" y="1848"/>
                  <a:pt x="5890" y="1848"/>
                </a:cubicBezTo>
                <a:cubicBezTo>
                  <a:pt x="5890" y="1848"/>
                  <a:pt x="5890" y="1848"/>
                  <a:pt x="5890" y="1848"/>
                </a:cubicBezTo>
                <a:cubicBezTo>
                  <a:pt x="5846" y="1848"/>
                  <a:pt x="5846" y="1848"/>
                  <a:pt x="5846" y="1887"/>
                </a:cubicBezTo>
                <a:cubicBezTo>
                  <a:pt x="5846" y="1887"/>
                  <a:pt x="5758" y="1887"/>
                  <a:pt x="5758" y="1887"/>
                </a:cubicBezTo>
                <a:cubicBezTo>
                  <a:pt x="5758" y="1887"/>
                  <a:pt x="5802" y="1810"/>
                  <a:pt x="5758" y="1810"/>
                </a:cubicBezTo>
                <a:cubicBezTo>
                  <a:pt x="5758" y="1771"/>
                  <a:pt x="5714" y="1771"/>
                  <a:pt x="5670" y="1733"/>
                </a:cubicBezTo>
                <a:cubicBezTo>
                  <a:pt x="5626" y="1656"/>
                  <a:pt x="5670" y="1656"/>
                  <a:pt x="5670" y="1656"/>
                </a:cubicBezTo>
                <a:cubicBezTo>
                  <a:pt x="5670" y="1656"/>
                  <a:pt x="5670" y="1656"/>
                  <a:pt x="5626" y="1617"/>
                </a:cubicBezTo>
                <a:cubicBezTo>
                  <a:pt x="5626" y="1579"/>
                  <a:pt x="5626" y="1540"/>
                  <a:pt x="5626" y="1540"/>
                </a:cubicBezTo>
                <a:cubicBezTo>
                  <a:pt x="5626" y="1540"/>
                  <a:pt x="5539" y="1540"/>
                  <a:pt x="5495" y="1540"/>
                </a:cubicBezTo>
                <a:cubicBezTo>
                  <a:pt x="5407" y="1540"/>
                  <a:pt x="5451" y="1579"/>
                  <a:pt x="5451" y="1579"/>
                </a:cubicBezTo>
                <a:cubicBezTo>
                  <a:pt x="5363" y="1579"/>
                  <a:pt x="5363" y="1579"/>
                  <a:pt x="5363" y="1579"/>
                </a:cubicBezTo>
                <a:cubicBezTo>
                  <a:pt x="5363" y="1579"/>
                  <a:pt x="5319" y="1617"/>
                  <a:pt x="5319" y="1617"/>
                </a:cubicBezTo>
                <a:cubicBezTo>
                  <a:pt x="5275" y="1656"/>
                  <a:pt x="5275" y="1617"/>
                  <a:pt x="5231" y="1617"/>
                </a:cubicBezTo>
                <a:cubicBezTo>
                  <a:pt x="5231" y="1617"/>
                  <a:pt x="5187" y="1617"/>
                  <a:pt x="5187" y="1617"/>
                </a:cubicBezTo>
                <a:cubicBezTo>
                  <a:pt x="5187" y="1617"/>
                  <a:pt x="5143" y="1656"/>
                  <a:pt x="5187" y="1694"/>
                </a:cubicBezTo>
                <a:cubicBezTo>
                  <a:pt x="5187" y="1733"/>
                  <a:pt x="5187" y="1733"/>
                  <a:pt x="5143" y="1733"/>
                </a:cubicBezTo>
                <a:cubicBezTo>
                  <a:pt x="5143" y="1771"/>
                  <a:pt x="5056" y="1733"/>
                  <a:pt x="4968" y="1733"/>
                </a:cubicBezTo>
                <a:cubicBezTo>
                  <a:pt x="4836" y="1733"/>
                  <a:pt x="4924" y="1694"/>
                  <a:pt x="4880" y="1694"/>
                </a:cubicBezTo>
                <a:cubicBezTo>
                  <a:pt x="4880" y="1656"/>
                  <a:pt x="4792" y="1656"/>
                  <a:pt x="4792" y="1617"/>
                </a:cubicBezTo>
                <a:cubicBezTo>
                  <a:pt x="4792" y="1540"/>
                  <a:pt x="4792" y="1540"/>
                  <a:pt x="4792" y="1502"/>
                </a:cubicBezTo>
                <a:cubicBezTo>
                  <a:pt x="4792" y="1463"/>
                  <a:pt x="4748" y="1425"/>
                  <a:pt x="4748" y="1425"/>
                </a:cubicBezTo>
                <a:cubicBezTo>
                  <a:pt x="4704" y="1386"/>
                  <a:pt x="4748" y="1348"/>
                  <a:pt x="4792" y="1348"/>
                </a:cubicBezTo>
                <a:cubicBezTo>
                  <a:pt x="4792" y="1309"/>
                  <a:pt x="4748" y="1309"/>
                  <a:pt x="4748" y="1309"/>
                </a:cubicBezTo>
                <a:cubicBezTo>
                  <a:pt x="4661" y="1348"/>
                  <a:pt x="4661" y="1348"/>
                  <a:pt x="4661" y="1348"/>
                </a:cubicBezTo>
                <a:cubicBezTo>
                  <a:pt x="4617" y="1348"/>
                  <a:pt x="4617" y="1348"/>
                  <a:pt x="4617" y="1348"/>
                </a:cubicBezTo>
                <a:cubicBezTo>
                  <a:pt x="4617" y="1348"/>
                  <a:pt x="4573" y="1309"/>
                  <a:pt x="4529" y="1309"/>
                </a:cubicBezTo>
                <a:cubicBezTo>
                  <a:pt x="4529" y="1271"/>
                  <a:pt x="4485" y="1309"/>
                  <a:pt x="4485" y="1309"/>
                </a:cubicBezTo>
                <a:cubicBezTo>
                  <a:pt x="4397" y="1386"/>
                  <a:pt x="4397" y="1386"/>
                  <a:pt x="4397" y="1386"/>
                </a:cubicBezTo>
                <a:cubicBezTo>
                  <a:pt x="4397" y="1425"/>
                  <a:pt x="4397" y="1425"/>
                  <a:pt x="4397" y="1425"/>
                </a:cubicBezTo>
                <a:cubicBezTo>
                  <a:pt x="4441" y="1502"/>
                  <a:pt x="4441" y="1502"/>
                  <a:pt x="4441" y="1502"/>
                </a:cubicBezTo>
                <a:cubicBezTo>
                  <a:pt x="4441" y="1579"/>
                  <a:pt x="4441" y="1579"/>
                  <a:pt x="4441" y="1579"/>
                </a:cubicBezTo>
                <a:cubicBezTo>
                  <a:pt x="4441" y="1579"/>
                  <a:pt x="4441" y="1617"/>
                  <a:pt x="4441" y="1656"/>
                </a:cubicBezTo>
                <a:cubicBezTo>
                  <a:pt x="4441" y="1656"/>
                  <a:pt x="4441" y="1694"/>
                  <a:pt x="4441" y="1694"/>
                </a:cubicBezTo>
                <a:cubicBezTo>
                  <a:pt x="4441" y="1733"/>
                  <a:pt x="4441" y="1733"/>
                  <a:pt x="4441" y="1733"/>
                </a:cubicBezTo>
                <a:cubicBezTo>
                  <a:pt x="4441" y="1733"/>
                  <a:pt x="4397" y="1771"/>
                  <a:pt x="4397" y="1810"/>
                </a:cubicBezTo>
                <a:cubicBezTo>
                  <a:pt x="4397" y="1810"/>
                  <a:pt x="4397" y="1848"/>
                  <a:pt x="4397" y="1887"/>
                </a:cubicBezTo>
                <a:cubicBezTo>
                  <a:pt x="4353" y="1925"/>
                  <a:pt x="4353" y="1925"/>
                  <a:pt x="4353" y="1925"/>
                </a:cubicBezTo>
                <a:cubicBezTo>
                  <a:pt x="4353" y="1925"/>
                  <a:pt x="4309" y="1964"/>
                  <a:pt x="4309" y="2002"/>
                </a:cubicBezTo>
                <a:cubicBezTo>
                  <a:pt x="4309" y="2002"/>
                  <a:pt x="4222" y="2002"/>
                  <a:pt x="4222" y="2002"/>
                </a:cubicBezTo>
                <a:cubicBezTo>
                  <a:pt x="4222" y="2002"/>
                  <a:pt x="4178" y="2079"/>
                  <a:pt x="4134" y="2079"/>
                </a:cubicBezTo>
                <a:cubicBezTo>
                  <a:pt x="4134" y="2079"/>
                  <a:pt x="4134" y="2156"/>
                  <a:pt x="4134" y="2195"/>
                </a:cubicBezTo>
                <a:cubicBezTo>
                  <a:pt x="4134" y="2195"/>
                  <a:pt x="4134" y="2233"/>
                  <a:pt x="4134" y="2233"/>
                </a:cubicBezTo>
                <a:cubicBezTo>
                  <a:pt x="4046" y="2272"/>
                  <a:pt x="4046" y="2272"/>
                  <a:pt x="4046" y="2272"/>
                </a:cubicBezTo>
                <a:cubicBezTo>
                  <a:pt x="4046" y="2272"/>
                  <a:pt x="4090" y="2349"/>
                  <a:pt x="4090" y="2349"/>
                </a:cubicBezTo>
                <a:cubicBezTo>
                  <a:pt x="4090" y="2387"/>
                  <a:pt x="4046" y="2387"/>
                  <a:pt x="4046" y="2387"/>
                </a:cubicBezTo>
                <a:cubicBezTo>
                  <a:pt x="4002" y="2426"/>
                  <a:pt x="4046" y="2426"/>
                  <a:pt x="4046" y="2464"/>
                </a:cubicBezTo>
                <a:cubicBezTo>
                  <a:pt x="4002" y="2503"/>
                  <a:pt x="4046" y="2503"/>
                  <a:pt x="4046" y="2503"/>
                </a:cubicBezTo>
                <a:cubicBezTo>
                  <a:pt x="4046" y="2541"/>
                  <a:pt x="4178" y="2580"/>
                  <a:pt x="4178" y="2580"/>
                </a:cubicBezTo>
                <a:cubicBezTo>
                  <a:pt x="4178" y="2580"/>
                  <a:pt x="4178" y="2580"/>
                  <a:pt x="4134" y="2618"/>
                </a:cubicBezTo>
                <a:cubicBezTo>
                  <a:pt x="4046" y="2657"/>
                  <a:pt x="4090" y="2734"/>
                  <a:pt x="4090" y="2734"/>
                </a:cubicBezTo>
                <a:cubicBezTo>
                  <a:pt x="4046" y="2772"/>
                  <a:pt x="4046" y="2772"/>
                  <a:pt x="4046" y="2772"/>
                </a:cubicBezTo>
                <a:cubicBezTo>
                  <a:pt x="4046" y="2772"/>
                  <a:pt x="4002" y="2734"/>
                  <a:pt x="3958" y="2734"/>
                </a:cubicBezTo>
                <a:cubicBezTo>
                  <a:pt x="3958" y="2734"/>
                  <a:pt x="3958" y="2734"/>
                  <a:pt x="3870" y="2734"/>
                </a:cubicBezTo>
                <a:cubicBezTo>
                  <a:pt x="3783" y="2734"/>
                  <a:pt x="3870" y="2695"/>
                  <a:pt x="3870" y="2695"/>
                </a:cubicBezTo>
                <a:cubicBezTo>
                  <a:pt x="3870" y="2695"/>
                  <a:pt x="3870" y="2618"/>
                  <a:pt x="3870" y="2580"/>
                </a:cubicBezTo>
                <a:cubicBezTo>
                  <a:pt x="3870" y="2580"/>
                  <a:pt x="3870" y="2580"/>
                  <a:pt x="3870" y="2580"/>
                </a:cubicBezTo>
                <a:cubicBezTo>
                  <a:pt x="3870" y="2580"/>
                  <a:pt x="3870" y="2541"/>
                  <a:pt x="3826" y="2503"/>
                </a:cubicBezTo>
                <a:cubicBezTo>
                  <a:pt x="3826" y="2464"/>
                  <a:pt x="3783" y="2464"/>
                  <a:pt x="3783" y="2464"/>
                </a:cubicBezTo>
                <a:cubicBezTo>
                  <a:pt x="3651" y="2387"/>
                  <a:pt x="3651" y="2387"/>
                  <a:pt x="3651" y="2387"/>
                </a:cubicBezTo>
                <a:cubicBezTo>
                  <a:pt x="3651" y="2387"/>
                  <a:pt x="3695" y="2310"/>
                  <a:pt x="3739" y="2272"/>
                </a:cubicBezTo>
                <a:cubicBezTo>
                  <a:pt x="3739" y="2272"/>
                  <a:pt x="3739" y="2272"/>
                  <a:pt x="3739" y="2272"/>
                </a:cubicBezTo>
                <a:cubicBezTo>
                  <a:pt x="3739" y="2272"/>
                  <a:pt x="3739" y="2272"/>
                  <a:pt x="3783" y="2233"/>
                </a:cubicBezTo>
                <a:cubicBezTo>
                  <a:pt x="3783" y="2195"/>
                  <a:pt x="3739" y="2195"/>
                  <a:pt x="3739" y="2195"/>
                </a:cubicBezTo>
                <a:cubicBezTo>
                  <a:pt x="3695" y="2195"/>
                  <a:pt x="3695" y="2195"/>
                  <a:pt x="3695" y="2195"/>
                </a:cubicBezTo>
                <a:cubicBezTo>
                  <a:pt x="3651" y="2156"/>
                  <a:pt x="3651" y="2156"/>
                  <a:pt x="3651" y="2156"/>
                </a:cubicBezTo>
                <a:cubicBezTo>
                  <a:pt x="3651" y="2156"/>
                  <a:pt x="3563" y="2195"/>
                  <a:pt x="3563" y="2156"/>
                </a:cubicBezTo>
                <a:cubicBezTo>
                  <a:pt x="3519" y="2156"/>
                  <a:pt x="3431" y="2156"/>
                  <a:pt x="3431" y="2118"/>
                </a:cubicBezTo>
                <a:cubicBezTo>
                  <a:pt x="3431" y="2118"/>
                  <a:pt x="3387" y="2118"/>
                  <a:pt x="3343" y="2118"/>
                </a:cubicBezTo>
                <a:cubicBezTo>
                  <a:pt x="3343" y="2118"/>
                  <a:pt x="3300" y="2118"/>
                  <a:pt x="3300" y="2118"/>
                </a:cubicBezTo>
                <a:cubicBezTo>
                  <a:pt x="3256" y="2079"/>
                  <a:pt x="3212" y="2041"/>
                  <a:pt x="3212" y="2041"/>
                </a:cubicBezTo>
                <a:cubicBezTo>
                  <a:pt x="3212" y="2002"/>
                  <a:pt x="3168" y="1964"/>
                  <a:pt x="3168" y="1964"/>
                </a:cubicBezTo>
                <a:cubicBezTo>
                  <a:pt x="3124" y="1964"/>
                  <a:pt x="3124" y="1964"/>
                  <a:pt x="3124" y="1964"/>
                </a:cubicBezTo>
                <a:cubicBezTo>
                  <a:pt x="3124" y="1964"/>
                  <a:pt x="3080" y="1887"/>
                  <a:pt x="3036" y="1887"/>
                </a:cubicBezTo>
                <a:cubicBezTo>
                  <a:pt x="3036" y="1887"/>
                  <a:pt x="3036" y="1848"/>
                  <a:pt x="3036" y="1848"/>
                </a:cubicBezTo>
                <a:cubicBezTo>
                  <a:pt x="2992" y="1810"/>
                  <a:pt x="2992" y="1810"/>
                  <a:pt x="2992" y="1810"/>
                </a:cubicBezTo>
                <a:cubicBezTo>
                  <a:pt x="2992" y="1810"/>
                  <a:pt x="2992" y="1771"/>
                  <a:pt x="2992" y="1733"/>
                </a:cubicBezTo>
                <a:cubicBezTo>
                  <a:pt x="2992" y="1733"/>
                  <a:pt x="3036" y="1656"/>
                  <a:pt x="3036" y="1656"/>
                </a:cubicBezTo>
                <a:cubicBezTo>
                  <a:pt x="3036" y="1656"/>
                  <a:pt x="2992" y="1579"/>
                  <a:pt x="2992" y="1540"/>
                </a:cubicBezTo>
                <a:cubicBezTo>
                  <a:pt x="2992" y="1502"/>
                  <a:pt x="3036" y="1425"/>
                  <a:pt x="3036" y="1425"/>
                </a:cubicBezTo>
                <a:cubicBezTo>
                  <a:pt x="3036" y="1425"/>
                  <a:pt x="2861" y="1463"/>
                  <a:pt x="2817" y="1502"/>
                </a:cubicBezTo>
                <a:cubicBezTo>
                  <a:pt x="2773" y="1502"/>
                  <a:pt x="2773" y="1540"/>
                  <a:pt x="2773" y="1540"/>
                </a:cubicBezTo>
                <a:cubicBezTo>
                  <a:pt x="2773" y="1540"/>
                  <a:pt x="2773" y="1579"/>
                  <a:pt x="2773" y="1617"/>
                </a:cubicBezTo>
                <a:cubicBezTo>
                  <a:pt x="2729" y="1617"/>
                  <a:pt x="2729" y="1617"/>
                  <a:pt x="2729" y="1617"/>
                </a:cubicBezTo>
                <a:cubicBezTo>
                  <a:pt x="2729" y="1617"/>
                  <a:pt x="2641" y="1694"/>
                  <a:pt x="2597" y="1694"/>
                </a:cubicBezTo>
                <a:cubicBezTo>
                  <a:pt x="2597" y="1733"/>
                  <a:pt x="2597" y="1733"/>
                  <a:pt x="2553" y="1733"/>
                </a:cubicBezTo>
                <a:cubicBezTo>
                  <a:pt x="2509" y="1733"/>
                  <a:pt x="2465" y="1771"/>
                  <a:pt x="2465" y="1771"/>
                </a:cubicBezTo>
                <a:cubicBezTo>
                  <a:pt x="2422" y="1810"/>
                  <a:pt x="2422" y="1810"/>
                  <a:pt x="2422" y="1810"/>
                </a:cubicBezTo>
                <a:cubicBezTo>
                  <a:pt x="2465" y="1848"/>
                  <a:pt x="2465" y="1848"/>
                  <a:pt x="2465" y="1848"/>
                </a:cubicBezTo>
                <a:cubicBezTo>
                  <a:pt x="2509" y="1964"/>
                  <a:pt x="2509" y="1964"/>
                  <a:pt x="2509" y="1964"/>
                </a:cubicBezTo>
                <a:cubicBezTo>
                  <a:pt x="2465" y="2041"/>
                  <a:pt x="2465" y="2041"/>
                  <a:pt x="2465" y="2041"/>
                </a:cubicBezTo>
                <a:cubicBezTo>
                  <a:pt x="2465" y="2041"/>
                  <a:pt x="2465" y="2041"/>
                  <a:pt x="2465" y="2079"/>
                </a:cubicBezTo>
                <a:cubicBezTo>
                  <a:pt x="2422" y="2156"/>
                  <a:pt x="2422" y="2156"/>
                  <a:pt x="2422" y="2156"/>
                </a:cubicBezTo>
                <a:cubicBezTo>
                  <a:pt x="2378" y="2195"/>
                  <a:pt x="2378" y="2195"/>
                  <a:pt x="2378" y="2195"/>
                </a:cubicBezTo>
                <a:cubicBezTo>
                  <a:pt x="2334" y="2233"/>
                  <a:pt x="2334" y="2233"/>
                  <a:pt x="2334" y="2233"/>
                </a:cubicBezTo>
                <a:cubicBezTo>
                  <a:pt x="2334" y="2233"/>
                  <a:pt x="2334" y="2272"/>
                  <a:pt x="2334" y="2310"/>
                </a:cubicBezTo>
                <a:cubicBezTo>
                  <a:pt x="2334" y="2310"/>
                  <a:pt x="2334" y="2349"/>
                  <a:pt x="2290" y="2387"/>
                </a:cubicBezTo>
                <a:cubicBezTo>
                  <a:pt x="2246" y="2426"/>
                  <a:pt x="2246" y="2426"/>
                  <a:pt x="2246" y="2426"/>
                </a:cubicBezTo>
                <a:cubicBezTo>
                  <a:pt x="2246" y="2426"/>
                  <a:pt x="2202" y="2426"/>
                  <a:pt x="2158" y="2426"/>
                </a:cubicBezTo>
                <a:cubicBezTo>
                  <a:pt x="2114" y="2426"/>
                  <a:pt x="2114" y="2464"/>
                  <a:pt x="2070" y="2464"/>
                </a:cubicBezTo>
                <a:cubicBezTo>
                  <a:pt x="1983" y="2464"/>
                  <a:pt x="2026" y="2503"/>
                  <a:pt x="2026" y="2541"/>
                </a:cubicBezTo>
                <a:cubicBezTo>
                  <a:pt x="2026" y="2541"/>
                  <a:pt x="2026" y="2541"/>
                  <a:pt x="2026" y="2580"/>
                </a:cubicBezTo>
                <a:cubicBezTo>
                  <a:pt x="1983" y="2580"/>
                  <a:pt x="1895" y="2580"/>
                  <a:pt x="1895" y="2541"/>
                </a:cubicBezTo>
                <a:cubicBezTo>
                  <a:pt x="1851" y="2541"/>
                  <a:pt x="1851" y="2541"/>
                  <a:pt x="1807" y="2541"/>
                </a:cubicBezTo>
                <a:cubicBezTo>
                  <a:pt x="1807" y="2580"/>
                  <a:pt x="1763" y="2503"/>
                  <a:pt x="1763" y="2503"/>
                </a:cubicBezTo>
                <a:cubicBezTo>
                  <a:pt x="1763" y="2503"/>
                  <a:pt x="1719" y="2464"/>
                  <a:pt x="1719" y="2464"/>
                </a:cubicBezTo>
                <a:cubicBezTo>
                  <a:pt x="1719" y="2426"/>
                  <a:pt x="1631" y="2464"/>
                  <a:pt x="1631" y="2464"/>
                </a:cubicBezTo>
                <a:cubicBezTo>
                  <a:pt x="1587" y="2426"/>
                  <a:pt x="1500" y="2426"/>
                  <a:pt x="1500" y="2426"/>
                </a:cubicBezTo>
                <a:cubicBezTo>
                  <a:pt x="1456" y="2426"/>
                  <a:pt x="1500" y="2464"/>
                  <a:pt x="1500" y="2464"/>
                </a:cubicBezTo>
                <a:cubicBezTo>
                  <a:pt x="1500" y="2464"/>
                  <a:pt x="1456" y="2464"/>
                  <a:pt x="1412" y="2464"/>
                </a:cubicBezTo>
                <a:cubicBezTo>
                  <a:pt x="1368" y="2464"/>
                  <a:pt x="1368" y="2503"/>
                  <a:pt x="1368" y="2503"/>
                </a:cubicBezTo>
                <a:cubicBezTo>
                  <a:pt x="1368" y="2580"/>
                  <a:pt x="1368" y="2580"/>
                  <a:pt x="1368" y="2580"/>
                </a:cubicBezTo>
                <a:cubicBezTo>
                  <a:pt x="1368" y="2580"/>
                  <a:pt x="1236" y="2580"/>
                  <a:pt x="1192" y="2580"/>
                </a:cubicBezTo>
                <a:cubicBezTo>
                  <a:pt x="1148" y="2580"/>
                  <a:pt x="1104" y="2541"/>
                  <a:pt x="1061" y="2541"/>
                </a:cubicBezTo>
                <a:cubicBezTo>
                  <a:pt x="1017" y="2541"/>
                  <a:pt x="973" y="2580"/>
                  <a:pt x="973" y="2580"/>
                </a:cubicBezTo>
                <a:cubicBezTo>
                  <a:pt x="973" y="2580"/>
                  <a:pt x="885" y="2618"/>
                  <a:pt x="885" y="2618"/>
                </a:cubicBezTo>
                <a:cubicBezTo>
                  <a:pt x="885" y="2618"/>
                  <a:pt x="841" y="2657"/>
                  <a:pt x="797" y="2657"/>
                </a:cubicBezTo>
                <a:cubicBezTo>
                  <a:pt x="753" y="2657"/>
                  <a:pt x="753" y="2618"/>
                  <a:pt x="753" y="2618"/>
                </a:cubicBezTo>
                <a:cubicBezTo>
                  <a:pt x="753" y="2618"/>
                  <a:pt x="665" y="2541"/>
                  <a:pt x="665" y="2541"/>
                </a:cubicBezTo>
                <a:cubicBezTo>
                  <a:pt x="665" y="2541"/>
                  <a:pt x="665" y="2541"/>
                  <a:pt x="665" y="2541"/>
                </a:cubicBezTo>
                <a:cubicBezTo>
                  <a:pt x="490" y="2618"/>
                  <a:pt x="490" y="2618"/>
                  <a:pt x="490" y="2618"/>
                </a:cubicBezTo>
                <a:cubicBezTo>
                  <a:pt x="270" y="2772"/>
                  <a:pt x="270" y="2772"/>
                  <a:pt x="270" y="2772"/>
                </a:cubicBezTo>
                <a:cubicBezTo>
                  <a:pt x="270" y="2965"/>
                  <a:pt x="270" y="2965"/>
                  <a:pt x="270" y="2965"/>
                </a:cubicBezTo>
                <a:cubicBezTo>
                  <a:pt x="446" y="3042"/>
                  <a:pt x="358" y="3119"/>
                  <a:pt x="753" y="3273"/>
                </a:cubicBezTo>
                <a:cubicBezTo>
                  <a:pt x="797" y="3273"/>
                  <a:pt x="885" y="3465"/>
                  <a:pt x="885" y="3465"/>
                </a:cubicBezTo>
                <a:cubicBezTo>
                  <a:pt x="885" y="3504"/>
                  <a:pt x="797" y="3812"/>
                  <a:pt x="753" y="3850"/>
                </a:cubicBezTo>
                <a:cubicBezTo>
                  <a:pt x="665" y="3889"/>
                  <a:pt x="578" y="4043"/>
                  <a:pt x="578" y="4043"/>
                </a:cubicBezTo>
                <a:cubicBezTo>
                  <a:pt x="578" y="4043"/>
                  <a:pt x="402" y="4197"/>
                  <a:pt x="358" y="4197"/>
                </a:cubicBezTo>
                <a:cubicBezTo>
                  <a:pt x="314" y="4197"/>
                  <a:pt x="183" y="4235"/>
                  <a:pt x="139" y="4235"/>
                </a:cubicBezTo>
                <a:cubicBezTo>
                  <a:pt x="139" y="4235"/>
                  <a:pt x="-37" y="4235"/>
                  <a:pt x="7" y="4274"/>
                </a:cubicBezTo>
                <a:cubicBezTo>
                  <a:pt x="7" y="4274"/>
                  <a:pt x="7" y="4351"/>
                  <a:pt x="7" y="4351"/>
                </a:cubicBezTo>
                <a:cubicBezTo>
                  <a:pt x="51" y="4389"/>
                  <a:pt x="183" y="4543"/>
                  <a:pt x="183" y="4543"/>
                </a:cubicBezTo>
                <a:cubicBezTo>
                  <a:pt x="402" y="4659"/>
                  <a:pt x="402" y="4659"/>
                  <a:pt x="402" y="4659"/>
                </a:cubicBezTo>
                <a:cubicBezTo>
                  <a:pt x="534" y="4774"/>
                  <a:pt x="534" y="4774"/>
                  <a:pt x="534" y="4774"/>
                </a:cubicBezTo>
                <a:cubicBezTo>
                  <a:pt x="578" y="5159"/>
                  <a:pt x="578" y="5159"/>
                  <a:pt x="578" y="5159"/>
                </a:cubicBezTo>
                <a:cubicBezTo>
                  <a:pt x="402" y="5390"/>
                  <a:pt x="402" y="5390"/>
                  <a:pt x="402" y="5390"/>
                </a:cubicBezTo>
                <a:cubicBezTo>
                  <a:pt x="226" y="5583"/>
                  <a:pt x="314" y="5467"/>
                  <a:pt x="358" y="5737"/>
                </a:cubicBezTo>
                <a:cubicBezTo>
                  <a:pt x="490" y="5737"/>
                  <a:pt x="490" y="5737"/>
                  <a:pt x="490" y="5737"/>
                </a:cubicBezTo>
                <a:cubicBezTo>
                  <a:pt x="709" y="6045"/>
                  <a:pt x="709" y="6045"/>
                  <a:pt x="709" y="6045"/>
                </a:cubicBezTo>
                <a:cubicBezTo>
                  <a:pt x="1148" y="6199"/>
                  <a:pt x="1148" y="6199"/>
                  <a:pt x="1148" y="6199"/>
                </a:cubicBezTo>
                <a:cubicBezTo>
                  <a:pt x="1543" y="6199"/>
                  <a:pt x="1543" y="6199"/>
                  <a:pt x="1543" y="6199"/>
                </a:cubicBezTo>
                <a:cubicBezTo>
                  <a:pt x="1719" y="6314"/>
                  <a:pt x="1719" y="6314"/>
                  <a:pt x="1719" y="6314"/>
                </a:cubicBezTo>
                <a:cubicBezTo>
                  <a:pt x="1587" y="6738"/>
                  <a:pt x="1587" y="6738"/>
                  <a:pt x="1587" y="6738"/>
                </a:cubicBezTo>
                <a:cubicBezTo>
                  <a:pt x="1324" y="6930"/>
                  <a:pt x="1324" y="6930"/>
                  <a:pt x="1324" y="6930"/>
                </a:cubicBezTo>
                <a:cubicBezTo>
                  <a:pt x="1324" y="6930"/>
                  <a:pt x="1324" y="6930"/>
                  <a:pt x="1280" y="6930"/>
                </a:cubicBezTo>
                <a:cubicBezTo>
                  <a:pt x="1280" y="6930"/>
                  <a:pt x="1324" y="6969"/>
                  <a:pt x="1456" y="7007"/>
                </a:cubicBezTo>
                <a:cubicBezTo>
                  <a:pt x="1543" y="7007"/>
                  <a:pt x="1543" y="7084"/>
                  <a:pt x="1675" y="7046"/>
                </a:cubicBezTo>
                <a:cubicBezTo>
                  <a:pt x="1807" y="7007"/>
                  <a:pt x="1983" y="6969"/>
                  <a:pt x="2026" y="6930"/>
                </a:cubicBezTo>
                <a:cubicBezTo>
                  <a:pt x="2070" y="6853"/>
                  <a:pt x="2158" y="6815"/>
                  <a:pt x="2202" y="6776"/>
                </a:cubicBezTo>
                <a:cubicBezTo>
                  <a:pt x="2246" y="6699"/>
                  <a:pt x="2509" y="6430"/>
                  <a:pt x="2553" y="6430"/>
                </a:cubicBezTo>
                <a:cubicBezTo>
                  <a:pt x="2553" y="6430"/>
                  <a:pt x="2817" y="6122"/>
                  <a:pt x="2861" y="6083"/>
                </a:cubicBezTo>
                <a:cubicBezTo>
                  <a:pt x="2904" y="6045"/>
                  <a:pt x="3256" y="5814"/>
                  <a:pt x="3256" y="5814"/>
                </a:cubicBezTo>
                <a:cubicBezTo>
                  <a:pt x="3739" y="5660"/>
                  <a:pt x="3739" y="5660"/>
                  <a:pt x="3739" y="5660"/>
                </a:cubicBezTo>
                <a:cubicBezTo>
                  <a:pt x="3739" y="5660"/>
                  <a:pt x="3958" y="5852"/>
                  <a:pt x="4002" y="5891"/>
                </a:cubicBezTo>
                <a:cubicBezTo>
                  <a:pt x="4046" y="5891"/>
                  <a:pt x="4529" y="6083"/>
                  <a:pt x="4529" y="6083"/>
                </a:cubicBezTo>
                <a:cubicBezTo>
                  <a:pt x="4529" y="6083"/>
                  <a:pt x="4836" y="6199"/>
                  <a:pt x="4880" y="6237"/>
                </a:cubicBezTo>
                <a:cubicBezTo>
                  <a:pt x="4880" y="6276"/>
                  <a:pt x="5143" y="6468"/>
                  <a:pt x="5143" y="6468"/>
                </a:cubicBezTo>
                <a:cubicBezTo>
                  <a:pt x="5319" y="6545"/>
                  <a:pt x="5319" y="6545"/>
                  <a:pt x="5319" y="6545"/>
                </a:cubicBezTo>
                <a:cubicBezTo>
                  <a:pt x="5451" y="6430"/>
                  <a:pt x="5451" y="6430"/>
                  <a:pt x="5451" y="6430"/>
                </a:cubicBezTo>
                <a:cubicBezTo>
                  <a:pt x="5626" y="6507"/>
                  <a:pt x="5626" y="6507"/>
                  <a:pt x="5626" y="6507"/>
                </a:cubicBezTo>
                <a:cubicBezTo>
                  <a:pt x="5934" y="6661"/>
                  <a:pt x="5934" y="6661"/>
                  <a:pt x="5934" y="6661"/>
                </a:cubicBezTo>
                <a:cubicBezTo>
                  <a:pt x="6065" y="6892"/>
                  <a:pt x="6065" y="6892"/>
                  <a:pt x="6065" y="6892"/>
                </a:cubicBezTo>
                <a:cubicBezTo>
                  <a:pt x="6065" y="6892"/>
                  <a:pt x="6153" y="7200"/>
                  <a:pt x="6153" y="7316"/>
                </a:cubicBezTo>
                <a:cubicBezTo>
                  <a:pt x="6153" y="7431"/>
                  <a:pt x="6197" y="7624"/>
                  <a:pt x="6197" y="7624"/>
                </a:cubicBezTo>
                <a:cubicBezTo>
                  <a:pt x="6592" y="7778"/>
                  <a:pt x="6592" y="7778"/>
                  <a:pt x="6592" y="7778"/>
                </a:cubicBezTo>
                <a:cubicBezTo>
                  <a:pt x="6592" y="7778"/>
                  <a:pt x="6592" y="8124"/>
                  <a:pt x="6592" y="8163"/>
                </a:cubicBezTo>
                <a:cubicBezTo>
                  <a:pt x="6592" y="8240"/>
                  <a:pt x="6636" y="8355"/>
                  <a:pt x="6636" y="8471"/>
                </a:cubicBezTo>
                <a:cubicBezTo>
                  <a:pt x="6636" y="8586"/>
                  <a:pt x="6636" y="8702"/>
                  <a:pt x="6636" y="8702"/>
                </a:cubicBezTo>
                <a:cubicBezTo>
                  <a:pt x="6812" y="8817"/>
                  <a:pt x="6812" y="8817"/>
                  <a:pt x="6812" y="8817"/>
                </a:cubicBezTo>
                <a:cubicBezTo>
                  <a:pt x="7031" y="8933"/>
                  <a:pt x="7031" y="8933"/>
                  <a:pt x="7031" y="8933"/>
                </a:cubicBezTo>
                <a:cubicBezTo>
                  <a:pt x="7075" y="9125"/>
                  <a:pt x="7075" y="9125"/>
                  <a:pt x="7075" y="9125"/>
                </a:cubicBezTo>
                <a:cubicBezTo>
                  <a:pt x="7426" y="9241"/>
                  <a:pt x="7426" y="9241"/>
                  <a:pt x="7426" y="9241"/>
                </a:cubicBezTo>
                <a:cubicBezTo>
                  <a:pt x="7514" y="9472"/>
                  <a:pt x="7514" y="9472"/>
                  <a:pt x="7514" y="9472"/>
                </a:cubicBezTo>
                <a:cubicBezTo>
                  <a:pt x="7734" y="9664"/>
                  <a:pt x="7734" y="9664"/>
                  <a:pt x="7734" y="9664"/>
                </a:cubicBezTo>
                <a:cubicBezTo>
                  <a:pt x="7734" y="9818"/>
                  <a:pt x="7734" y="9818"/>
                  <a:pt x="7734" y="9818"/>
                </a:cubicBezTo>
                <a:cubicBezTo>
                  <a:pt x="7734" y="9818"/>
                  <a:pt x="7734" y="9895"/>
                  <a:pt x="7822" y="9895"/>
                </a:cubicBezTo>
                <a:cubicBezTo>
                  <a:pt x="7909" y="9895"/>
                  <a:pt x="8217" y="9857"/>
                  <a:pt x="8217" y="9857"/>
                </a:cubicBezTo>
                <a:cubicBezTo>
                  <a:pt x="8524" y="10088"/>
                  <a:pt x="8524" y="10088"/>
                  <a:pt x="8524" y="10088"/>
                </a:cubicBezTo>
                <a:cubicBezTo>
                  <a:pt x="8875" y="10357"/>
                  <a:pt x="8875" y="10357"/>
                  <a:pt x="8875" y="10357"/>
                </a:cubicBezTo>
                <a:cubicBezTo>
                  <a:pt x="9051" y="10627"/>
                  <a:pt x="9051" y="10627"/>
                  <a:pt x="9051" y="10627"/>
                </a:cubicBezTo>
                <a:cubicBezTo>
                  <a:pt x="9314" y="10704"/>
                  <a:pt x="9314" y="10704"/>
                  <a:pt x="9314" y="10704"/>
                </a:cubicBezTo>
                <a:cubicBezTo>
                  <a:pt x="9665" y="10896"/>
                  <a:pt x="9665" y="10896"/>
                  <a:pt x="9665" y="10896"/>
                </a:cubicBezTo>
                <a:cubicBezTo>
                  <a:pt x="9797" y="11166"/>
                  <a:pt x="9797" y="11166"/>
                  <a:pt x="9797" y="11166"/>
                </a:cubicBezTo>
                <a:cubicBezTo>
                  <a:pt x="10104" y="11435"/>
                  <a:pt x="10104" y="11435"/>
                  <a:pt x="10104" y="11435"/>
                </a:cubicBezTo>
                <a:cubicBezTo>
                  <a:pt x="10280" y="11512"/>
                  <a:pt x="10280" y="11512"/>
                  <a:pt x="10280" y="11512"/>
                </a:cubicBezTo>
                <a:cubicBezTo>
                  <a:pt x="10368" y="11666"/>
                  <a:pt x="10368" y="11666"/>
                  <a:pt x="10368" y="11666"/>
                </a:cubicBezTo>
                <a:cubicBezTo>
                  <a:pt x="10543" y="11743"/>
                  <a:pt x="10543" y="11743"/>
                  <a:pt x="10543" y="11743"/>
                </a:cubicBezTo>
                <a:cubicBezTo>
                  <a:pt x="10719" y="11782"/>
                  <a:pt x="10719" y="11782"/>
                  <a:pt x="10719" y="11782"/>
                </a:cubicBezTo>
                <a:cubicBezTo>
                  <a:pt x="10983" y="11820"/>
                  <a:pt x="10983" y="11820"/>
                  <a:pt x="10983" y="11820"/>
                </a:cubicBezTo>
                <a:cubicBezTo>
                  <a:pt x="11158" y="11974"/>
                  <a:pt x="11158" y="11974"/>
                  <a:pt x="11158" y="11974"/>
                </a:cubicBezTo>
                <a:cubicBezTo>
                  <a:pt x="11158" y="11974"/>
                  <a:pt x="11246" y="12051"/>
                  <a:pt x="11246" y="12090"/>
                </a:cubicBezTo>
                <a:cubicBezTo>
                  <a:pt x="11246" y="12167"/>
                  <a:pt x="11158" y="12205"/>
                  <a:pt x="11290" y="12205"/>
                </a:cubicBezTo>
                <a:cubicBezTo>
                  <a:pt x="11422" y="12205"/>
                  <a:pt x="11553" y="12167"/>
                  <a:pt x="11553" y="12167"/>
                </a:cubicBezTo>
                <a:cubicBezTo>
                  <a:pt x="11817" y="12128"/>
                  <a:pt x="11817" y="12128"/>
                  <a:pt x="11817" y="12128"/>
                </a:cubicBezTo>
                <a:cubicBezTo>
                  <a:pt x="11992" y="12128"/>
                  <a:pt x="11992" y="12128"/>
                  <a:pt x="11992" y="12128"/>
                </a:cubicBezTo>
                <a:cubicBezTo>
                  <a:pt x="12168" y="12128"/>
                  <a:pt x="12168" y="12128"/>
                  <a:pt x="12168" y="12128"/>
                </a:cubicBezTo>
                <a:cubicBezTo>
                  <a:pt x="12475" y="12090"/>
                  <a:pt x="12475" y="12090"/>
                  <a:pt x="12475" y="12090"/>
                </a:cubicBezTo>
                <a:cubicBezTo>
                  <a:pt x="12651" y="12205"/>
                  <a:pt x="12651" y="12205"/>
                  <a:pt x="12651" y="12205"/>
                </a:cubicBezTo>
                <a:cubicBezTo>
                  <a:pt x="13134" y="12706"/>
                  <a:pt x="13134" y="12706"/>
                  <a:pt x="13134" y="12706"/>
                </a:cubicBezTo>
                <a:cubicBezTo>
                  <a:pt x="13134" y="12706"/>
                  <a:pt x="13265" y="12898"/>
                  <a:pt x="13265" y="12975"/>
                </a:cubicBezTo>
                <a:cubicBezTo>
                  <a:pt x="13265" y="13014"/>
                  <a:pt x="13441" y="12975"/>
                  <a:pt x="13485" y="12975"/>
                </a:cubicBezTo>
                <a:cubicBezTo>
                  <a:pt x="13529" y="12975"/>
                  <a:pt x="13880" y="12975"/>
                  <a:pt x="13880" y="12975"/>
                </a:cubicBezTo>
                <a:cubicBezTo>
                  <a:pt x="14143" y="13129"/>
                  <a:pt x="14143" y="13129"/>
                  <a:pt x="14143" y="13129"/>
                </a:cubicBezTo>
                <a:cubicBezTo>
                  <a:pt x="13968" y="13322"/>
                  <a:pt x="13968" y="13322"/>
                  <a:pt x="13968" y="13322"/>
                </a:cubicBezTo>
                <a:cubicBezTo>
                  <a:pt x="14231" y="13437"/>
                  <a:pt x="14231" y="13437"/>
                  <a:pt x="14231" y="13437"/>
                </a:cubicBezTo>
                <a:cubicBezTo>
                  <a:pt x="14363" y="13283"/>
                  <a:pt x="14363" y="13283"/>
                  <a:pt x="14363" y="13283"/>
                </a:cubicBezTo>
                <a:cubicBezTo>
                  <a:pt x="14626" y="13322"/>
                  <a:pt x="14626" y="13322"/>
                  <a:pt x="14626" y="13322"/>
                </a:cubicBezTo>
                <a:cubicBezTo>
                  <a:pt x="14846" y="13476"/>
                  <a:pt x="14846" y="13476"/>
                  <a:pt x="14846" y="13476"/>
                </a:cubicBezTo>
                <a:cubicBezTo>
                  <a:pt x="14890" y="13591"/>
                  <a:pt x="14890" y="13591"/>
                  <a:pt x="14890" y="13591"/>
                </a:cubicBezTo>
                <a:cubicBezTo>
                  <a:pt x="15022" y="13668"/>
                  <a:pt x="15022" y="13668"/>
                  <a:pt x="15022" y="13668"/>
                </a:cubicBezTo>
                <a:cubicBezTo>
                  <a:pt x="14978" y="13861"/>
                  <a:pt x="14978" y="13861"/>
                  <a:pt x="14978" y="13861"/>
                </a:cubicBezTo>
                <a:cubicBezTo>
                  <a:pt x="14978" y="13976"/>
                  <a:pt x="14978" y="13976"/>
                  <a:pt x="14978" y="13976"/>
                </a:cubicBezTo>
                <a:cubicBezTo>
                  <a:pt x="15065" y="14130"/>
                  <a:pt x="15065" y="14130"/>
                  <a:pt x="15065" y="14130"/>
                </a:cubicBezTo>
                <a:cubicBezTo>
                  <a:pt x="15285" y="14207"/>
                  <a:pt x="15285" y="14207"/>
                  <a:pt x="15285" y="14207"/>
                </a:cubicBezTo>
                <a:cubicBezTo>
                  <a:pt x="15504" y="14323"/>
                  <a:pt x="15504" y="14323"/>
                  <a:pt x="15504" y="14323"/>
                </a:cubicBezTo>
                <a:cubicBezTo>
                  <a:pt x="15636" y="14400"/>
                  <a:pt x="15636" y="14400"/>
                  <a:pt x="15636" y="14400"/>
                </a:cubicBezTo>
                <a:cubicBezTo>
                  <a:pt x="15812" y="14400"/>
                  <a:pt x="15812" y="14400"/>
                  <a:pt x="15812" y="14400"/>
                </a:cubicBezTo>
                <a:cubicBezTo>
                  <a:pt x="16075" y="14361"/>
                  <a:pt x="16075" y="14361"/>
                  <a:pt x="16075" y="14361"/>
                </a:cubicBezTo>
                <a:cubicBezTo>
                  <a:pt x="16383" y="14400"/>
                  <a:pt x="16383" y="14400"/>
                  <a:pt x="16383" y="14400"/>
                </a:cubicBezTo>
                <a:cubicBezTo>
                  <a:pt x="16646" y="14785"/>
                  <a:pt x="16646" y="14785"/>
                  <a:pt x="16646" y="14785"/>
                </a:cubicBezTo>
                <a:cubicBezTo>
                  <a:pt x="16778" y="15132"/>
                  <a:pt x="16778" y="15132"/>
                  <a:pt x="16778" y="15132"/>
                </a:cubicBezTo>
                <a:cubicBezTo>
                  <a:pt x="16953" y="15440"/>
                  <a:pt x="16953" y="15440"/>
                  <a:pt x="16953" y="15440"/>
                </a:cubicBezTo>
                <a:cubicBezTo>
                  <a:pt x="17085" y="15632"/>
                  <a:pt x="17085" y="15632"/>
                  <a:pt x="17085" y="15632"/>
                </a:cubicBezTo>
                <a:cubicBezTo>
                  <a:pt x="17173" y="15940"/>
                  <a:pt x="17173" y="15940"/>
                  <a:pt x="17173" y="15940"/>
                </a:cubicBezTo>
                <a:cubicBezTo>
                  <a:pt x="17304" y="16094"/>
                  <a:pt x="17304" y="16094"/>
                  <a:pt x="17304" y="16094"/>
                </a:cubicBezTo>
                <a:cubicBezTo>
                  <a:pt x="17524" y="16479"/>
                  <a:pt x="17524" y="16479"/>
                  <a:pt x="17524" y="16479"/>
                </a:cubicBezTo>
                <a:cubicBezTo>
                  <a:pt x="17612" y="16633"/>
                  <a:pt x="17612" y="16633"/>
                  <a:pt x="17612" y="16633"/>
                </a:cubicBezTo>
                <a:cubicBezTo>
                  <a:pt x="17524" y="16826"/>
                  <a:pt x="17524" y="16826"/>
                  <a:pt x="17524" y="16826"/>
                </a:cubicBezTo>
                <a:cubicBezTo>
                  <a:pt x="17524" y="16826"/>
                  <a:pt x="17436" y="17018"/>
                  <a:pt x="17392" y="17018"/>
                </a:cubicBezTo>
                <a:cubicBezTo>
                  <a:pt x="17392" y="17057"/>
                  <a:pt x="17261" y="17095"/>
                  <a:pt x="17217" y="17095"/>
                </a:cubicBezTo>
                <a:cubicBezTo>
                  <a:pt x="17173" y="17134"/>
                  <a:pt x="17129" y="17134"/>
                  <a:pt x="17085" y="17172"/>
                </a:cubicBezTo>
                <a:cubicBezTo>
                  <a:pt x="17041" y="17211"/>
                  <a:pt x="16997" y="17326"/>
                  <a:pt x="16997" y="17326"/>
                </a:cubicBezTo>
                <a:cubicBezTo>
                  <a:pt x="17129" y="17557"/>
                  <a:pt x="17129" y="17557"/>
                  <a:pt x="17129" y="17557"/>
                </a:cubicBezTo>
                <a:cubicBezTo>
                  <a:pt x="17085" y="17827"/>
                  <a:pt x="17085" y="17827"/>
                  <a:pt x="17085" y="17827"/>
                </a:cubicBezTo>
                <a:cubicBezTo>
                  <a:pt x="16997" y="18058"/>
                  <a:pt x="16997" y="18058"/>
                  <a:pt x="16997" y="18058"/>
                </a:cubicBezTo>
                <a:close/>
                <a:moveTo>
                  <a:pt x="2465" y="13283"/>
                </a:moveTo>
                <a:cubicBezTo>
                  <a:pt x="2465" y="13283"/>
                  <a:pt x="2465" y="13283"/>
                  <a:pt x="2465" y="13283"/>
                </a:cubicBezTo>
                <a:cubicBezTo>
                  <a:pt x="2597" y="12898"/>
                  <a:pt x="2597" y="12898"/>
                  <a:pt x="2597" y="12898"/>
                </a:cubicBezTo>
                <a:cubicBezTo>
                  <a:pt x="2773" y="12744"/>
                  <a:pt x="2773" y="12744"/>
                  <a:pt x="2773" y="12744"/>
                </a:cubicBezTo>
                <a:cubicBezTo>
                  <a:pt x="2729" y="12937"/>
                  <a:pt x="2729" y="12937"/>
                  <a:pt x="2729" y="12937"/>
                </a:cubicBezTo>
                <a:cubicBezTo>
                  <a:pt x="2685" y="13168"/>
                  <a:pt x="2685" y="13168"/>
                  <a:pt x="2685" y="13168"/>
                </a:cubicBezTo>
                <a:cubicBezTo>
                  <a:pt x="2685" y="13168"/>
                  <a:pt x="3036" y="13283"/>
                  <a:pt x="3080" y="13283"/>
                </a:cubicBezTo>
                <a:cubicBezTo>
                  <a:pt x="3124" y="13283"/>
                  <a:pt x="3168" y="13206"/>
                  <a:pt x="3256" y="13168"/>
                </a:cubicBezTo>
                <a:cubicBezTo>
                  <a:pt x="3300" y="13129"/>
                  <a:pt x="3607" y="13129"/>
                  <a:pt x="3607" y="13129"/>
                </a:cubicBezTo>
                <a:cubicBezTo>
                  <a:pt x="3607" y="13129"/>
                  <a:pt x="3651" y="13014"/>
                  <a:pt x="3695" y="12937"/>
                </a:cubicBezTo>
                <a:cubicBezTo>
                  <a:pt x="3739" y="12860"/>
                  <a:pt x="3958" y="12667"/>
                  <a:pt x="4002" y="12629"/>
                </a:cubicBezTo>
                <a:cubicBezTo>
                  <a:pt x="4046" y="12629"/>
                  <a:pt x="4134" y="12552"/>
                  <a:pt x="4178" y="12552"/>
                </a:cubicBezTo>
                <a:cubicBezTo>
                  <a:pt x="4222" y="12513"/>
                  <a:pt x="4441" y="12436"/>
                  <a:pt x="4441" y="12436"/>
                </a:cubicBezTo>
                <a:cubicBezTo>
                  <a:pt x="5012" y="12629"/>
                  <a:pt x="5012" y="12629"/>
                  <a:pt x="5012" y="12629"/>
                </a:cubicBezTo>
                <a:cubicBezTo>
                  <a:pt x="5100" y="12937"/>
                  <a:pt x="5100" y="12937"/>
                  <a:pt x="5100" y="12937"/>
                </a:cubicBezTo>
                <a:cubicBezTo>
                  <a:pt x="5407" y="13437"/>
                  <a:pt x="5407" y="13437"/>
                  <a:pt x="5407" y="13437"/>
                </a:cubicBezTo>
                <a:cubicBezTo>
                  <a:pt x="5495" y="13668"/>
                  <a:pt x="5495" y="13668"/>
                  <a:pt x="5495" y="13668"/>
                </a:cubicBezTo>
                <a:cubicBezTo>
                  <a:pt x="5495" y="13668"/>
                  <a:pt x="5626" y="13784"/>
                  <a:pt x="5583" y="13899"/>
                </a:cubicBezTo>
                <a:cubicBezTo>
                  <a:pt x="5539" y="14053"/>
                  <a:pt x="5275" y="14439"/>
                  <a:pt x="5275" y="14439"/>
                </a:cubicBezTo>
                <a:cubicBezTo>
                  <a:pt x="5275" y="14670"/>
                  <a:pt x="5275" y="14670"/>
                  <a:pt x="5275" y="14670"/>
                </a:cubicBezTo>
                <a:cubicBezTo>
                  <a:pt x="5451" y="14978"/>
                  <a:pt x="5451" y="14978"/>
                  <a:pt x="5451" y="14978"/>
                </a:cubicBezTo>
                <a:cubicBezTo>
                  <a:pt x="5187" y="15555"/>
                  <a:pt x="5187" y="15555"/>
                  <a:pt x="5187" y="15555"/>
                </a:cubicBezTo>
                <a:cubicBezTo>
                  <a:pt x="5319" y="15979"/>
                  <a:pt x="5319" y="15979"/>
                  <a:pt x="5319" y="15979"/>
                </a:cubicBezTo>
                <a:cubicBezTo>
                  <a:pt x="5231" y="16556"/>
                  <a:pt x="5231" y="16556"/>
                  <a:pt x="5231" y="16556"/>
                </a:cubicBezTo>
                <a:cubicBezTo>
                  <a:pt x="5187" y="16864"/>
                  <a:pt x="5187" y="16864"/>
                  <a:pt x="5187" y="16864"/>
                </a:cubicBezTo>
                <a:cubicBezTo>
                  <a:pt x="5187" y="16864"/>
                  <a:pt x="5012" y="17018"/>
                  <a:pt x="4924" y="16980"/>
                </a:cubicBezTo>
                <a:cubicBezTo>
                  <a:pt x="4836" y="16941"/>
                  <a:pt x="4397" y="16672"/>
                  <a:pt x="4397" y="16672"/>
                </a:cubicBezTo>
                <a:cubicBezTo>
                  <a:pt x="4222" y="16633"/>
                  <a:pt x="4222" y="16633"/>
                  <a:pt x="4222" y="16633"/>
                </a:cubicBezTo>
                <a:cubicBezTo>
                  <a:pt x="4090" y="16903"/>
                  <a:pt x="4090" y="16903"/>
                  <a:pt x="4090" y="16903"/>
                </a:cubicBezTo>
                <a:cubicBezTo>
                  <a:pt x="4134" y="17095"/>
                  <a:pt x="4134" y="17095"/>
                  <a:pt x="4134" y="17095"/>
                </a:cubicBezTo>
                <a:cubicBezTo>
                  <a:pt x="3914" y="17442"/>
                  <a:pt x="3914" y="17442"/>
                  <a:pt x="3914" y="17442"/>
                </a:cubicBezTo>
                <a:cubicBezTo>
                  <a:pt x="3695" y="17442"/>
                  <a:pt x="3695" y="17442"/>
                  <a:pt x="3695" y="17442"/>
                </a:cubicBezTo>
                <a:cubicBezTo>
                  <a:pt x="3431" y="17365"/>
                  <a:pt x="3431" y="17365"/>
                  <a:pt x="3431" y="17365"/>
                </a:cubicBezTo>
                <a:cubicBezTo>
                  <a:pt x="3168" y="17057"/>
                  <a:pt x="3168" y="17057"/>
                  <a:pt x="3168" y="17057"/>
                </a:cubicBezTo>
                <a:cubicBezTo>
                  <a:pt x="3168" y="17057"/>
                  <a:pt x="3168" y="17134"/>
                  <a:pt x="3080" y="17172"/>
                </a:cubicBezTo>
                <a:cubicBezTo>
                  <a:pt x="2992" y="17172"/>
                  <a:pt x="2861" y="17134"/>
                  <a:pt x="2861" y="17134"/>
                </a:cubicBezTo>
                <a:cubicBezTo>
                  <a:pt x="2948" y="16903"/>
                  <a:pt x="2948" y="16903"/>
                  <a:pt x="2948" y="16903"/>
                </a:cubicBezTo>
                <a:cubicBezTo>
                  <a:pt x="2861" y="16633"/>
                  <a:pt x="2861" y="16633"/>
                  <a:pt x="2861" y="16633"/>
                </a:cubicBezTo>
                <a:cubicBezTo>
                  <a:pt x="2948" y="16364"/>
                  <a:pt x="2948" y="16364"/>
                  <a:pt x="2948" y="16364"/>
                </a:cubicBezTo>
                <a:cubicBezTo>
                  <a:pt x="2948" y="15979"/>
                  <a:pt x="2948" y="15979"/>
                  <a:pt x="2948" y="15979"/>
                </a:cubicBezTo>
                <a:cubicBezTo>
                  <a:pt x="3036" y="15825"/>
                  <a:pt x="3036" y="15825"/>
                  <a:pt x="3036" y="15825"/>
                </a:cubicBezTo>
                <a:cubicBezTo>
                  <a:pt x="3080" y="15632"/>
                  <a:pt x="3080" y="15632"/>
                  <a:pt x="3080" y="15632"/>
                </a:cubicBezTo>
                <a:cubicBezTo>
                  <a:pt x="3212" y="15401"/>
                  <a:pt x="3212" y="15401"/>
                  <a:pt x="3212" y="15401"/>
                </a:cubicBezTo>
                <a:cubicBezTo>
                  <a:pt x="3168" y="15209"/>
                  <a:pt x="3168" y="15209"/>
                  <a:pt x="3168" y="15209"/>
                </a:cubicBezTo>
                <a:cubicBezTo>
                  <a:pt x="3080" y="15247"/>
                  <a:pt x="3080" y="15247"/>
                  <a:pt x="3080" y="15247"/>
                </a:cubicBezTo>
                <a:cubicBezTo>
                  <a:pt x="2817" y="15016"/>
                  <a:pt x="2817" y="15016"/>
                  <a:pt x="2817" y="15016"/>
                </a:cubicBezTo>
                <a:cubicBezTo>
                  <a:pt x="2817" y="15016"/>
                  <a:pt x="2904" y="14939"/>
                  <a:pt x="2992" y="14862"/>
                </a:cubicBezTo>
                <a:cubicBezTo>
                  <a:pt x="3080" y="14785"/>
                  <a:pt x="3080" y="14747"/>
                  <a:pt x="3080" y="14670"/>
                </a:cubicBezTo>
                <a:cubicBezTo>
                  <a:pt x="3080" y="14593"/>
                  <a:pt x="3036" y="14400"/>
                  <a:pt x="2992" y="14400"/>
                </a:cubicBezTo>
                <a:cubicBezTo>
                  <a:pt x="2948" y="14361"/>
                  <a:pt x="2861" y="14284"/>
                  <a:pt x="2861" y="14284"/>
                </a:cubicBezTo>
                <a:cubicBezTo>
                  <a:pt x="2861" y="14053"/>
                  <a:pt x="2861" y="14053"/>
                  <a:pt x="2861" y="14053"/>
                </a:cubicBezTo>
                <a:cubicBezTo>
                  <a:pt x="2861" y="14053"/>
                  <a:pt x="2817" y="13938"/>
                  <a:pt x="2773" y="13938"/>
                </a:cubicBezTo>
                <a:cubicBezTo>
                  <a:pt x="2685" y="13899"/>
                  <a:pt x="2465" y="13784"/>
                  <a:pt x="2465" y="13784"/>
                </a:cubicBezTo>
                <a:cubicBezTo>
                  <a:pt x="2509" y="13514"/>
                  <a:pt x="2509" y="13514"/>
                  <a:pt x="2509" y="13514"/>
                </a:cubicBezTo>
                <a:cubicBezTo>
                  <a:pt x="2422" y="13437"/>
                  <a:pt x="2422" y="13437"/>
                  <a:pt x="2422" y="13437"/>
                </a:cubicBezTo>
                <a:lnTo>
                  <a:pt x="2465" y="13283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22" name="Shape 2322"/>
          <p:cNvSpPr/>
          <p:nvPr/>
        </p:nvSpPr>
        <p:spPr>
          <a:xfrm>
            <a:off x="8666671" y="3121294"/>
            <a:ext cx="901422" cy="6261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51" extrusionOk="0">
                <a:moveTo>
                  <a:pt x="4039" y="4953"/>
                </a:moveTo>
                <a:cubicBezTo>
                  <a:pt x="4039" y="4953"/>
                  <a:pt x="4039" y="4953"/>
                  <a:pt x="4039" y="4953"/>
                </a:cubicBezTo>
                <a:cubicBezTo>
                  <a:pt x="3863" y="5035"/>
                  <a:pt x="3863" y="5035"/>
                  <a:pt x="3863" y="5035"/>
                </a:cubicBezTo>
                <a:cubicBezTo>
                  <a:pt x="3746" y="5197"/>
                  <a:pt x="3746" y="5197"/>
                  <a:pt x="3746" y="5197"/>
                </a:cubicBezTo>
                <a:cubicBezTo>
                  <a:pt x="3629" y="5684"/>
                  <a:pt x="3629" y="5684"/>
                  <a:pt x="3629" y="5684"/>
                </a:cubicBezTo>
                <a:cubicBezTo>
                  <a:pt x="3629" y="5684"/>
                  <a:pt x="3629" y="5684"/>
                  <a:pt x="3629" y="5684"/>
                </a:cubicBezTo>
                <a:cubicBezTo>
                  <a:pt x="3454" y="5928"/>
                  <a:pt x="3454" y="5928"/>
                  <a:pt x="3454" y="5928"/>
                </a:cubicBezTo>
                <a:cubicBezTo>
                  <a:pt x="3454" y="5928"/>
                  <a:pt x="3454" y="5928"/>
                  <a:pt x="3454" y="5928"/>
                </a:cubicBezTo>
                <a:cubicBezTo>
                  <a:pt x="3395" y="6334"/>
                  <a:pt x="3395" y="6334"/>
                  <a:pt x="3395" y="6334"/>
                </a:cubicBezTo>
                <a:cubicBezTo>
                  <a:pt x="3395" y="6334"/>
                  <a:pt x="3454" y="6659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454" y="6740"/>
                  <a:pt x="3454" y="6740"/>
                  <a:pt x="3454" y="6740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95" y="6821"/>
                  <a:pt x="3395" y="6821"/>
                  <a:pt x="3395" y="6821"/>
                </a:cubicBezTo>
                <a:cubicBezTo>
                  <a:pt x="3337" y="6821"/>
                  <a:pt x="3278" y="6821"/>
                  <a:pt x="3278" y="6821"/>
                </a:cubicBezTo>
                <a:cubicBezTo>
                  <a:pt x="3278" y="6821"/>
                  <a:pt x="3278" y="6821"/>
                  <a:pt x="3278" y="6821"/>
                </a:cubicBezTo>
                <a:cubicBezTo>
                  <a:pt x="3278" y="6821"/>
                  <a:pt x="3278" y="6821"/>
                  <a:pt x="3278" y="6821"/>
                </a:cubicBezTo>
                <a:cubicBezTo>
                  <a:pt x="3278" y="6821"/>
                  <a:pt x="3278" y="6821"/>
                  <a:pt x="3278" y="6821"/>
                </a:cubicBezTo>
                <a:cubicBezTo>
                  <a:pt x="3278" y="6821"/>
                  <a:pt x="3278" y="6821"/>
                  <a:pt x="3278" y="6821"/>
                </a:cubicBezTo>
                <a:cubicBezTo>
                  <a:pt x="3278" y="6821"/>
                  <a:pt x="3278" y="6821"/>
                  <a:pt x="3278" y="6821"/>
                </a:cubicBezTo>
                <a:cubicBezTo>
                  <a:pt x="3278" y="6821"/>
                  <a:pt x="3278" y="6821"/>
                  <a:pt x="3278" y="6821"/>
                </a:cubicBezTo>
                <a:cubicBezTo>
                  <a:pt x="3278" y="6821"/>
                  <a:pt x="3278" y="6821"/>
                  <a:pt x="3278" y="6821"/>
                </a:cubicBezTo>
                <a:cubicBezTo>
                  <a:pt x="3278" y="6821"/>
                  <a:pt x="3278" y="6821"/>
                  <a:pt x="3278" y="6821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78" y="6902"/>
                  <a:pt x="3278" y="6902"/>
                  <a:pt x="3278" y="6902"/>
                </a:cubicBezTo>
                <a:cubicBezTo>
                  <a:pt x="3220" y="7552"/>
                  <a:pt x="3220" y="7552"/>
                  <a:pt x="3220" y="7552"/>
                </a:cubicBezTo>
                <a:cubicBezTo>
                  <a:pt x="2985" y="7877"/>
                  <a:pt x="2985" y="7877"/>
                  <a:pt x="2985" y="7877"/>
                </a:cubicBezTo>
                <a:cubicBezTo>
                  <a:pt x="2927" y="8283"/>
                  <a:pt x="2927" y="8283"/>
                  <a:pt x="2927" y="8283"/>
                </a:cubicBezTo>
                <a:cubicBezTo>
                  <a:pt x="2927" y="8526"/>
                  <a:pt x="2927" y="8526"/>
                  <a:pt x="2927" y="8526"/>
                </a:cubicBezTo>
                <a:cubicBezTo>
                  <a:pt x="2927" y="8526"/>
                  <a:pt x="2927" y="8526"/>
                  <a:pt x="2927" y="8526"/>
                </a:cubicBezTo>
                <a:cubicBezTo>
                  <a:pt x="2927" y="8526"/>
                  <a:pt x="2927" y="8526"/>
                  <a:pt x="2927" y="8526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08"/>
                  <a:pt x="2927" y="8608"/>
                  <a:pt x="2927" y="8608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689"/>
                  <a:pt x="2927" y="8689"/>
                  <a:pt x="2927" y="8689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770"/>
                  <a:pt x="2927" y="8770"/>
                  <a:pt x="2927" y="8770"/>
                </a:cubicBezTo>
                <a:cubicBezTo>
                  <a:pt x="2927" y="8851"/>
                  <a:pt x="2927" y="8851"/>
                  <a:pt x="2868" y="8851"/>
                </a:cubicBezTo>
                <a:cubicBezTo>
                  <a:pt x="2751" y="8932"/>
                  <a:pt x="2693" y="9095"/>
                  <a:pt x="2693" y="9095"/>
                </a:cubicBezTo>
                <a:cubicBezTo>
                  <a:pt x="2693" y="9663"/>
                  <a:pt x="2693" y="9663"/>
                  <a:pt x="2693" y="9663"/>
                </a:cubicBezTo>
                <a:cubicBezTo>
                  <a:pt x="2634" y="9826"/>
                  <a:pt x="2634" y="9826"/>
                  <a:pt x="2634" y="9826"/>
                </a:cubicBezTo>
                <a:cubicBezTo>
                  <a:pt x="2517" y="10069"/>
                  <a:pt x="2517" y="10069"/>
                  <a:pt x="2517" y="10069"/>
                </a:cubicBezTo>
                <a:cubicBezTo>
                  <a:pt x="2576" y="10394"/>
                  <a:pt x="2576" y="10394"/>
                  <a:pt x="2576" y="10394"/>
                </a:cubicBezTo>
                <a:cubicBezTo>
                  <a:pt x="2576" y="10394"/>
                  <a:pt x="2576" y="10394"/>
                  <a:pt x="2576" y="10394"/>
                </a:cubicBezTo>
                <a:cubicBezTo>
                  <a:pt x="2459" y="10638"/>
                  <a:pt x="2459" y="10638"/>
                  <a:pt x="2459" y="10638"/>
                </a:cubicBezTo>
                <a:cubicBezTo>
                  <a:pt x="2517" y="11044"/>
                  <a:pt x="2517" y="11044"/>
                  <a:pt x="2517" y="11044"/>
                </a:cubicBezTo>
                <a:cubicBezTo>
                  <a:pt x="2400" y="11287"/>
                  <a:pt x="2400" y="11287"/>
                  <a:pt x="2400" y="11287"/>
                </a:cubicBezTo>
                <a:cubicBezTo>
                  <a:pt x="2341" y="11368"/>
                  <a:pt x="2341" y="11368"/>
                  <a:pt x="2341" y="11368"/>
                </a:cubicBezTo>
                <a:cubicBezTo>
                  <a:pt x="2283" y="11612"/>
                  <a:pt x="2283" y="11612"/>
                  <a:pt x="2283" y="11612"/>
                </a:cubicBezTo>
                <a:cubicBezTo>
                  <a:pt x="2166" y="12018"/>
                  <a:pt x="2166" y="12018"/>
                  <a:pt x="2166" y="12018"/>
                </a:cubicBezTo>
                <a:cubicBezTo>
                  <a:pt x="1698" y="12586"/>
                  <a:pt x="1698" y="12586"/>
                  <a:pt x="1698" y="12586"/>
                </a:cubicBezTo>
                <a:cubicBezTo>
                  <a:pt x="1522" y="12505"/>
                  <a:pt x="1522" y="12505"/>
                  <a:pt x="1522" y="12505"/>
                </a:cubicBezTo>
                <a:cubicBezTo>
                  <a:pt x="1405" y="12586"/>
                  <a:pt x="1405" y="12586"/>
                  <a:pt x="1405" y="12586"/>
                </a:cubicBezTo>
                <a:cubicBezTo>
                  <a:pt x="1288" y="12749"/>
                  <a:pt x="1288" y="12749"/>
                  <a:pt x="1288" y="12749"/>
                </a:cubicBezTo>
                <a:cubicBezTo>
                  <a:pt x="1288" y="12749"/>
                  <a:pt x="1346" y="12749"/>
                  <a:pt x="1229" y="12911"/>
                </a:cubicBezTo>
                <a:cubicBezTo>
                  <a:pt x="1112" y="12992"/>
                  <a:pt x="878" y="13074"/>
                  <a:pt x="878" y="13074"/>
                </a:cubicBezTo>
                <a:cubicBezTo>
                  <a:pt x="761" y="13074"/>
                  <a:pt x="761" y="13074"/>
                  <a:pt x="761" y="13074"/>
                </a:cubicBezTo>
                <a:cubicBezTo>
                  <a:pt x="351" y="13074"/>
                  <a:pt x="351" y="13074"/>
                  <a:pt x="351" y="13074"/>
                </a:cubicBezTo>
                <a:cubicBezTo>
                  <a:pt x="351" y="13074"/>
                  <a:pt x="351" y="13074"/>
                  <a:pt x="351" y="13074"/>
                </a:cubicBezTo>
                <a:cubicBezTo>
                  <a:pt x="351" y="13074"/>
                  <a:pt x="351" y="13074"/>
                  <a:pt x="351" y="13074"/>
                </a:cubicBezTo>
                <a:cubicBezTo>
                  <a:pt x="351" y="13074"/>
                  <a:pt x="293" y="12992"/>
                  <a:pt x="234" y="13074"/>
                </a:cubicBezTo>
                <a:cubicBezTo>
                  <a:pt x="234" y="13074"/>
                  <a:pt x="176" y="13074"/>
                  <a:pt x="176" y="13074"/>
                </a:cubicBezTo>
                <a:cubicBezTo>
                  <a:pt x="176" y="13074"/>
                  <a:pt x="176" y="13074"/>
                  <a:pt x="176" y="13074"/>
                </a:cubicBezTo>
                <a:cubicBezTo>
                  <a:pt x="117" y="13074"/>
                  <a:pt x="117" y="13074"/>
                  <a:pt x="117" y="13074"/>
                </a:cubicBezTo>
                <a:cubicBezTo>
                  <a:pt x="117" y="13074"/>
                  <a:pt x="117" y="13074"/>
                  <a:pt x="117" y="13074"/>
                </a:cubicBezTo>
                <a:cubicBezTo>
                  <a:pt x="117" y="13074"/>
                  <a:pt x="117" y="13074"/>
                  <a:pt x="117" y="13074"/>
                </a:cubicBezTo>
                <a:cubicBezTo>
                  <a:pt x="117" y="13074"/>
                  <a:pt x="117" y="13074"/>
                  <a:pt x="117" y="13074"/>
                </a:cubicBezTo>
                <a:cubicBezTo>
                  <a:pt x="117" y="13074"/>
                  <a:pt x="117" y="13074"/>
                  <a:pt x="117" y="13074"/>
                </a:cubicBezTo>
                <a:cubicBezTo>
                  <a:pt x="117" y="13074"/>
                  <a:pt x="117" y="13074"/>
                  <a:pt x="117" y="13074"/>
                </a:cubicBezTo>
                <a:cubicBezTo>
                  <a:pt x="117" y="13074"/>
                  <a:pt x="117" y="13074"/>
                  <a:pt x="117" y="13074"/>
                </a:cubicBezTo>
                <a:cubicBezTo>
                  <a:pt x="117" y="13074"/>
                  <a:pt x="117" y="13074"/>
                  <a:pt x="117" y="13074"/>
                </a:cubicBezTo>
                <a:cubicBezTo>
                  <a:pt x="117" y="13074"/>
                  <a:pt x="117" y="13074"/>
                  <a:pt x="117" y="13074"/>
                </a:cubicBezTo>
                <a:cubicBezTo>
                  <a:pt x="59" y="13074"/>
                  <a:pt x="59" y="13074"/>
                  <a:pt x="59" y="13074"/>
                </a:cubicBezTo>
                <a:cubicBezTo>
                  <a:pt x="59" y="13074"/>
                  <a:pt x="59" y="13074"/>
                  <a:pt x="59" y="13074"/>
                </a:cubicBezTo>
                <a:cubicBezTo>
                  <a:pt x="59" y="13074"/>
                  <a:pt x="59" y="13074"/>
                  <a:pt x="59" y="13074"/>
                </a:cubicBezTo>
                <a:cubicBezTo>
                  <a:pt x="59" y="13074"/>
                  <a:pt x="59" y="13074"/>
                  <a:pt x="59" y="13074"/>
                </a:cubicBezTo>
                <a:cubicBezTo>
                  <a:pt x="59" y="13074"/>
                  <a:pt x="59" y="13074"/>
                  <a:pt x="59" y="13074"/>
                </a:cubicBezTo>
                <a:cubicBezTo>
                  <a:pt x="59" y="13074"/>
                  <a:pt x="59" y="13074"/>
                  <a:pt x="59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0" y="13074"/>
                  <a:pt x="0" y="13074"/>
                </a:cubicBezTo>
                <a:cubicBezTo>
                  <a:pt x="0" y="13074"/>
                  <a:pt x="59" y="13155"/>
                  <a:pt x="117" y="13155"/>
                </a:cubicBezTo>
                <a:cubicBezTo>
                  <a:pt x="234" y="13236"/>
                  <a:pt x="293" y="13480"/>
                  <a:pt x="351" y="13480"/>
                </a:cubicBezTo>
                <a:cubicBezTo>
                  <a:pt x="468" y="13561"/>
                  <a:pt x="585" y="13561"/>
                  <a:pt x="644" y="13561"/>
                </a:cubicBezTo>
                <a:cubicBezTo>
                  <a:pt x="702" y="13642"/>
                  <a:pt x="820" y="13723"/>
                  <a:pt x="820" y="13723"/>
                </a:cubicBezTo>
                <a:cubicBezTo>
                  <a:pt x="820" y="13723"/>
                  <a:pt x="1112" y="14129"/>
                  <a:pt x="1171" y="14129"/>
                </a:cubicBezTo>
                <a:cubicBezTo>
                  <a:pt x="1229" y="14129"/>
                  <a:pt x="1229" y="14129"/>
                  <a:pt x="1288" y="14292"/>
                </a:cubicBezTo>
                <a:cubicBezTo>
                  <a:pt x="1346" y="14373"/>
                  <a:pt x="1522" y="14292"/>
                  <a:pt x="1522" y="14292"/>
                </a:cubicBezTo>
                <a:cubicBezTo>
                  <a:pt x="1522" y="14292"/>
                  <a:pt x="1580" y="14535"/>
                  <a:pt x="1522" y="14617"/>
                </a:cubicBezTo>
                <a:cubicBezTo>
                  <a:pt x="1522" y="14698"/>
                  <a:pt x="1522" y="14941"/>
                  <a:pt x="1522" y="14941"/>
                </a:cubicBezTo>
                <a:cubicBezTo>
                  <a:pt x="1522" y="14941"/>
                  <a:pt x="1522" y="15023"/>
                  <a:pt x="1522" y="15104"/>
                </a:cubicBezTo>
                <a:cubicBezTo>
                  <a:pt x="1580" y="15266"/>
                  <a:pt x="1639" y="15266"/>
                  <a:pt x="1639" y="15429"/>
                </a:cubicBezTo>
                <a:cubicBezTo>
                  <a:pt x="1698" y="15510"/>
                  <a:pt x="1639" y="15510"/>
                  <a:pt x="1698" y="15591"/>
                </a:cubicBezTo>
                <a:cubicBezTo>
                  <a:pt x="1756" y="15672"/>
                  <a:pt x="1815" y="15835"/>
                  <a:pt x="1873" y="15835"/>
                </a:cubicBezTo>
                <a:cubicBezTo>
                  <a:pt x="1932" y="15835"/>
                  <a:pt x="1990" y="15835"/>
                  <a:pt x="2166" y="15916"/>
                </a:cubicBezTo>
                <a:cubicBezTo>
                  <a:pt x="2341" y="16078"/>
                  <a:pt x="2400" y="16078"/>
                  <a:pt x="2459" y="16159"/>
                </a:cubicBezTo>
                <a:cubicBezTo>
                  <a:pt x="2576" y="16241"/>
                  <a:pt x="2517" y="16159"/>
                  <a:pt x="2693" y="16241"/>
                </a:cubicBezTo>
                <a:cubicBezTo>
                  <a:pt x="2927" y="16322"/>
                  <a:pt x="2868" y="16241"/>
                  <a:pt x="2927" y="16322"/>
                </a:cubicBezTo>
                <a:cubicBezTo>
                  <a:pt x="2985" y="16322"/>
                  <a:pt x="2927" y="16241"/>
                  <a:pt x="3044" y="16322"/>
                </a:cubicBezTo>
                <a:cubicBezTo>
                  <a:pt x="3220" y="16322"/>
                  <a:pt x="3337" y="16403"/>
                  <a:pt x="3337" y="16403"/>
                </a:cubicBezTo>
                <a:cubicBezTo>
                  <a:pt x="3337" y="16565"/>
                  <a:pt x="3337" y="16565"/>
                  <a:pt x="3337" y="16565"/>
                </a:cubicBezTo>
                <a:cubicBezTo>
                  <a:pt x="3220" y="16890"/>
                  <a:pt x="3220" y="16890"/>
                  <a:pt x="3220" y="16890"/>
                </a:cubicBezTo>
                <a:cubicBezTo>
                  <a:pt x="3220" y="17134"/>
                  <a:pt x="3220" y="17134"/>
                  <a:pt x="3220" y="17134"/>
                </a:cubicBezTo>
                <a:cubicBezTo>
                  <a:pt x="3220" y="17134"/>
                  <a:pt x="3102" y="17134"/>
                  <a:pt x="3220" y="17215"/>
                </a:cubicBezTo>
                <a:cubicBezTo>
                  <a:pt x="3337" y="17296"/>
                  <a:pt x="3571" y="17377"/>
                  <a:pt x="3571" y="17377"/>
                </a:cubicBezTo>
                <a:cubicBezTo>
                  <a:pt x="3746" y="17540"/>
                  <a:pt x="3746" y="17540"/>
                  <a:pt x="3746" y="17540"/>
                </a:cubicBezTo>
                <a:cubicBezTo>
                  <a:pt x="3746" y="17540"/>
                  <a:pt x="3629" y="17783"/>
                  <a:pt x="3571" y="17865"/>
                </a:cubicBezTo>
                <a:cubicBezTo>
                  <a:pt x="3512" y="17865"/>
                  <a:pt x="3337" y="17865"/>
                  <a:pt x="3337" y="17865"/>
                </a:cubicBezTo>
                <a:cubicBezTo>
                  <a:pt x="3337" y="17865"/>
                  <a:pt x="3278" y="18108"/>
                  <a:pt x="3395" y="18108"/>
                </a:cubicBezTo>
                <a:cubicBezTo>
                  <a:pt x="3454" y="18189"/>
                  <a:pt x="3571" y="18189"/>
                  <a:pt x="3629" y="18189"/>
                </a:cubicBezTo>
                <a:cubicBezTo>
                  <a:pt x="3688" y="18189"/>
                  <a:pt x="3805" y="18271"/>
                  <a:pt x="3805" y="18271"/>
                </a:cubicBezTo>
                <a:cubicBezTo>
                  <a:pt x="3805" y="18271"/>
                  <a:pt x="3863" y="18271"/>
                  <a:pt x="3922" y="18352"/>
                </a:cubicBezTo>
                <a:cubicBezTo>
                  <a:pt x="3922" y="18514"/>
                  <a:pt x="3980" y="18595"/>
                  <a:pt x="4039" y="18595"/>
                </a:cubicBezTo>
                <a:cubicBezTo>
                  <a:pt x="4098" y="18595"/>
                  <a:pt x="4215" y="18595"/>
                  <a:pt x="4273" y="18595"/>
                </a:cubicBezTo>
                <a:cubicBezTo>
                  <a:pt x="4332" y="18595"/>
                  <a:pt x="4332" y="18514"/>
                  <a:pt x="4390" y="18514"/>
                </a:cubicBezTo>
                <a:cubicBezTo>
                  <a:pt x="4449" y="18595"/>
                  <a:pt x="4800" y="18514"/>
                  <a:pt x="4800" y="18514"/>
                </a:cubicBezTo>
                <a:cubicBezTo>
                  <a:pt x="4800" y="18514"/>
                  <a:pt x="4800" y="18514"/>
                  <a:pt x="4859" y="18677"/>
                </a:cubicBezTo>
                <a:cubicBezTo>
                  <a:pt x="4976" y="18920"/>
                  <a:pt x="5151" y="19002"/>
                  <a:pt x="5151" y="19002"/>
                </a:cubicBezTo>
                <a:cubicBezTo>
                  <a:pt x="5151" y="19002"/>
                  <a:pt x="5210" y="19083"/>
                  <a:pt x="5210" y="19002"/>
                </a:cubicBezTo>
                <a:cubicBezTo>
                  <a:pt x="5210" y="18920"/>
                  <a:pt x="5268" y="18839"/>
                  <a:pt x="5268" y="18839"/>
                </a:cubicBezTo>
                <a:cubicBezTo>
                  <a:pt x="5268" y="18839"/>
                  <a:pt x="5385" y="18595"/>
                  <a:pt x="5385" y="18514"/>
                </a:cubicBezTo>
                <a:cubicBezTo>
                  <a:pt x="5444" y="18433"/>
                  <a:pt x="5502" y="18189"/>
                  <a:pt x="5561" y="18189"/>
                </a:cubicBezTo>
                <a:cubicBezTo>
                  <a:pt x="5620" y="18108"/>
                  <a:pt x="5795" y="17946"/>
                  <a:pt x="5795" y="17946"/>
                </a:cubicBezTo>
                <a:cubicBezTo>
                  <a:pt x="5795" y="17946"/>
                  <a:pt x="5795" y="17865"/>
                  <a:pt x="5912" y="17946"/>
                </a:cubicBezTo>
                <a:cubicBezTo>
                  <a:pt x="5971" y="18108"/>
                  <a:pt x="6146" y="18271"/>
                  <a:pt x="6146" y="18271"/>
                </a:cubicBezTo>
                <a:cubicBezTo>
                  <a:pt x="6439" y="18271"/>
                  <a:pt x="6439" y="18271"/>
                  <a:pt x="6439" y="18271"/>
                </a:cubicBezTo>
                <a:cubicBezTo>
                  <a:pt x="6439" y="18271"/>
                  <a:pt x="6615" y="18352"/>
                  <a:pt x="6615" y="18433"/>
                </a:cubicBezTo>
                <a:cubicBezTo>
                  <a:pt x="6615" y="18514"/>
                  <a:pt x="6556" y="18514"/>
                  <a:pt x="6439" y="18595"/>
                </a:cubicBezTo>
                <a:cubicBezTo>
                  <a:pt x="6380" y="18595"/>
                  <a:pt x="6205" y="18352"/>
                  <a:pt x="6205" y="18433"/>
                </a:cubicBezTo>
                <a:cubicBezTo>
                  <a:pt x="6146" y="18514"/>
                  <a:pt x="6146" y="18677"/>
                  <a:pt x="6146" y="18677"/>
                </a:cubicBezTo>
                <a:cubicBezTo>
                  <a:pt x="5912" y="18839"/>
                  <a:pt x="5912" y="18839"/>
                  <a:pt x="5912" y="18839"/>
                </a:cubicBezTo>
                <a:cubicBezTo>
                  <a:pt x="5971" y="19002"/>
                  <a:pt x="5971" y="19002"/>
                  <a:pt x="5971" y="19002"/>
                </a:cubicBezTo>
                <a:cubicBezTo>
                  <a:pt x="5971" y="19002"/>
                  <a:pt x="6263" y="19164"/>
                  <a:pt x="6263" y="19245"/>
                </a:cubicBezTo>
                <a:cubicBezTo>
                  <a:pt x="6263" y="19326"/>
                  <a:pt x="6263" y="19489"/>
                  <a:pt x="6263" y="19489"/>
                </a:cubicBezTo>
                <a:cubicBezTo>
                  <a:pt x="6439" y="19570"/>
                  <a:pt x="6439" y="19570"/>
                  <a:pt x="6439" y="19570"/>
                </a:cubicBezTo>
                <a:cubicBezTo>
                  <a:pt x="6556" y="19489"/>
                  <a:pt x="6556" y="19489"/>
                  <a:pt x="6556" y="19489"/>
                </a:cubicBezTo>
                <a:cubicBezTo>
                  <a:pt x="6556" y="19814"/>
                  <a:pt x="6556" y="19814"/>
                  <a:pt x="6556" y="19814"/>
                </a:cubicBezTo>
                <a:cubicBezTo>
                  <a:pt x="6556" y="20138"/>
                  <a:pt x="6556" y="20138"/>
                  <a:pt x="6556" y="20138"/>
                </a:cubicBezTo>
                <a:cubicBezTo>
                  <a:pt x="6556" y="20138"/>
                  <a:pt x="6556" y="20138"/>
                  <a:pt x="6556" y="20138"/>
                </a:cubicBezTo>
                <a:cubicBezTo>
                  <a:pt x="6556" y="20138"/>
                  <a:pt x="6556" y="20138"/>
                  <a:pt x="6556" y="20138"/>
                </a:cubicBezTo>
                <a:cubicBezTo>
                  <a:pt x="6966" y="19976"/>
                  <a:pt x="7317" y="20301"/>
                  <a:pt x="7493" y="20301"/>
                </a:cubicBezTo>
                <a:cubicBezTo>
                  <a:pt x="7844" y="20382"/>
                  <a:pt x="7083" y="20950"/>
                  <a:pt x="7200" y="20950"/>
                </a:cubicBezTo>
                <a:cubicBezTo>
                  <a:pt x="7317" y="20869"/>
                  <a:pt x="7200" y="21356"/>
                  <a:pt x="7376" y="21438"/>
                </a:cubicBezTo>
                <a:cubicBezTo>
                  <a:pt x="7668" y="21519"/>
                  <a:pt x="7902" y="21194"/>
                  <a:pt x="8254" y="21194"/>
                </a:cubicBezTo>
                <a:cubicBezTo>
                  <a:pt x="8546" y="21113"/>
                  <a:pt x="8898" y="21356"/>
                  <a:pt x="9015" y="21194"/>
                </a:cubicBezTo>
                <a:cubicBezTo>
                  <a:pt x="9249" y="20788"/>
                  <a:pt x="10185" y="21600"/>
                  <a:pt x="10654" y="21194"/>
                </a:cubicBezTo>
                <a:cubicBezTo>
                  <a:pt x="10946" y="20869"/>
                  <a:pt x="12117" y="20707"/>
                  <a:pt x="12527" y="20707"/>
                </a:cubicBezTo>
                <a:cubicBezTo>
                  <a:pt x="13580" y="20626"/>
                  <a:pt x="13639" y="20626"/>
                  <a:pt x="14107" y="20220"/>
                </a:cubicBezTo>
                <a:cubicBezTo>
                  <a:pt x="14107" y="20220"/>
                  <a:pt x="14400" y="19326"/>
                  <a:pt x="14576" y="18920"/>
                </a:cubicBezTo>
                <a:cubicBezTo>
                  <a:pt x="14693" y="18595"/>
                  <a:pt x="15044" y="18433"/>
                  <a:pt x="15395" y="18108"/>
                </a:cubicBezTo>
                <a:cubicBezTo>
                  <a:pt x="15688" y="17783"/>
                  <a:pt x="16449" y="17459"/>
                  <a:pt x="16624" y="17377"/>
                </a:cubicBezTo>
                <a:cubicBezTo>
                  <a:pt x="16800" y="17377"/>
                  <a:pt x="18029" y="17459"/>
                  <a:pt x="18029" y="17459"/>
                </a:cubicBezTo>
                <a:cubicBezTo>
                  <a:pt x="18673" y="17215"/>
                  <a:pt x="18673" y="17215"/>
                  <a:pt x="18673" y="17215"/>
                </a:cubicBezTo>
                <a:cubicBezTo>
                  <a:pt x="18673" y="17215"/>
                  <a:pt x="18790" y="17865"/>
                  <a:pt x="18966" y="17946"/>
                </a:cubicBezTo>
                <a:cubicBezTo>
                  <a:pt x="19727" y="18108"/>
                  <a:pt x="20195" y="18027"/>
                  <a:pt x="20254" y="17459"/>
                </a:cubicBezTo>
                <a:cubicBezTo>
                  <a:pt x="20312" y="17053"/>
                  <a:pt x="20020" y="16322"/>
                  <a:pt x="19961" y="15753"/>
                </a:cubicBezTo>
                <a:cubicBezTo>
                  <a:pt x="19902" y="15104"/>
                  <a:pt x="20137" y="14454"/>
                  <a:pt x="20137" y="13886"/>
                </a:cubicBezTo>
                <a:cubicBezTo>
                  <a:pt x="20137" y="13805"/>
                  <a:pt x="20020" y="13642"/>
                  <a:pt x="20371" y="12992"/>
                </a:cubicBezTo>
                <a:cubicBezTo>
                  <a:pt x="20663" y="12343"/>
                  <a:pt x="21483" y="12668"/>
                  <a:pt x="21600" y="12262"/>
                </a:cubicBezTo>
                <a:cubicBezTo>
                  <a:pt x="21249" y="9988"/>
                  <a:pt x="21249" y="9988"/>
                  <a:pt x="21249" y="9988"/>
                </a:cubicBezTo>
                <a:cubicBezTo>
                  <a:pt x="21190" y="9988"/>
                  <a:pt x="21190" y="9988"/>
                  <a:pt x="21190" y="9988"/>
                </a:cubicBezTo>
                <a:cubicBezTo>
                  <a:pt x="21132" y="9988"/>
                  <a:pt x="21132" y="9988"/>
                  <a:pt x="21132" y="9988"/>
                </a:cubicBezTo>
                <a:cubicBezTo>
                  <a:pt x="21015" y="9907"/>
                  <a:pt x="21015" y="9907"/>
                  <a:pt x="21015" y="9907"/>
                </a:cubicBezTo>
                <a:cubicBezTo>
                  <a:pt x="20898" y="9907"/>
                  <a:pt x="20898" y="9907"/>
                  <a:pt x="20898" y="9907"/>
                </a:cubicBezTo>
                <a:cubicBezTo>
                  <a:pt x="20780" y="9826"/>
                  <a:pt x="20780" y="9826"/>
                  <a:pt x="20780" y="9826"/>
                </a:cubicBezTo>
                <a:cubicBezTo>
                  <a:pt x="20663" y="9744"/>
                  <a:pt x="20663" y="9744"/>
                  <a:pt x="20663" y="9744"/>
                </a:cubicBezTo>
                <a:cubicBezTo>
                  <a:pt x="20546" y="9744"/>
                  <a:pt x="20546" y="9744"/>
                  <a:pt x="20546" y="9744"/>
                </a:cubicBezTo>
                <a:cubicBezTo>
                  <a:pt x="20546" y="9744"/>
                  <a:pt x="20546" y="9744"/>
                  <a:pt x="20546" y="9744"/>
                </a:cubicBezTo>
                <a:cubicBezTo>
                  <a:pt x="20488" y="9744"/>
                  <a:pt x="20488" y="9744"/>
                  <a:pt x="20488" y="9744"/>
                </a:cubicBezTo>
                <a:cubicBezTo>
                  <a:pt x="20078" y="9663"/>
                  <a:pt x="19551" y="10962"/>
                  <a:pt x="19551" y="10962"/>
                </a:cubicBezTo>
                <a:cubicBezTo>
                  <a:pt x="19317" y="11531"/>
                  <a:pt x="19317" y="11531"/>
                  <a:pt x="19317" y="11531"/>
                </a:cubicBezTo>
                <a:cubicBezTo>
                  <a:pt x="18732" y="11368"/>
                  <a:pt x="18146" y="11287"/>
                  <a:pt x="17737" y="10638"/>
                </a:cubicBezTo>
                <a:cubicBezTo>
                  <a:pt x="17737" y="10394"/>
                  <a:pt x="17737" y="10394"/>
                  <a:pt x="17737" y="10394"/>
                </a:cubicBezTo>
                <a:cubicBezTo>
                  <a:pt x="17737" y="10394"/>
                  <a:pt x="17737" y="10394"/>
                  <a:pt x="17737" y="10394"/>
                </a:cubicBezTo>
                <a:cubicBezTo>
                  <a:pt x="17737" y="10394"/>
                  <a:pt x="17737" y="10394"/>
                  <a:pt x="17737" y="10394"/>
                </a:cubicBezTo>
                <a:cubicBezTo>
                  <a:pt x="17678" y="10313"/>
                  <a:pt x="17678" y="10313"/>
                  <a:pt x="17678" y="10313"/>
                </a:cubicBezTo>
                <a:cubicBezTo>
                  <a:pt x="17678" y="10313"/>
                  <a:pt x="17620" y="10313"/>
                  <a:pt x="17620" y="10313"/>
                </a:cubicBezTo>
                <a:cubicBezTo>
                  <a:pt x="17561" y="10313"/>
                  <a:pt x="17502" y="10232"/>
                  <a:pt x="17502" y="10232"/>
                </a:cubicBezTo>
                <a:cubicBezTo>
                  <a:pt x="17561" y="10069"/>
                  <a:pt x="17561" y="10069"/>
                  <a:pt x="17561" y="10069"/>
                </a:cubicBezTo>
                <a:cubicBezTo>
                  <a:pt x="17561" y="10069"/>
                  <a:pt x="17620" y="9988"/>
                  <a:pt x="17620" y="9988"/>
                </a:cubicBezTo>
                <a:cubicBezTo>
                  <a:pt x="17678" y="9988"/>
                  <a:pt x="17620" y="9988"/>
                  <a:pt x="17620" y="9907"/>
                </a:cubicBezTo>
                <a:cubicBezTo>
                  <a:pt x="17620" y="9907"/>
                  <a:pt x="17620" y="9744"/>
                  <a:pt x="17620" y="9663"/>
                </a:cubicBezTo>
                <a:cubicBezTo>
                  <a:pt x="17561" y="9582"/>
                  <a:pt x="17561" y="9582"/>
                  <a:pt x="17561" y="9582"/>
                </a:cubicBezTo>
                <a:cubicBezTo>
                  <a:pt x="17561" y="9582"/>
                  <a:pt x="17502" y="9420"/>
                  <a:pt x="17444" y="9338"/>
                </a:cubicBezTo>
                <a:cubicBezTo>
                  <a:pt x="17385" y="9338"/>
                  <a:pt x="17444" y="9257"/>
                  <a:pt x="17444" y="9257"/>
                </a:cubicBezTo>
                <a:cubicBezTo>
                  <a:pt x="17385" y="9176"/>
                  <a:pt x="17444" y="9176"/>
                  <a:pt x="17444" y="9095"/>
                </a:cubicBezTo>
                <a:cubicBezTo>
                  <a:pt x="17444" y="9095"/>
                  <a:pt x="17385" y="8932"/>
                  <a:pt x="17385" y="8932"/>
                </a:cubicBezTo>
                <a:cubicBezTo>
                  <a:pt x="17385" y="8932"/>
                  <a:pt x="17268" y="8689"/>
                  <a:pt x="17210" y="8526"/>
                </a:cubicBezTo>
                <a:cubicBezTo>
                  <a:pt x="17210" y="8445"/>
                  <a:pt x="17210" y="8364"/>
                  <a:pt x="17210" y="8364"/>
                </a:cubicBezTo>
                <a:cubicBezTo>
                  <a:pt x="17268" y="8283"/>
                  <a:pt x="17151" y="8202"/>
                  <a:pt x="17151" y="8202"/>
                </a:cubicBezTo>
                <a:cubicBezTo>
                  <a:pt x="17151" y="8202"/>
                  <a:pt x="17151" y="8039"/>
                  <a:pt x="17151" y="8039"/>
                </a:cubicBezTo>
                <a:cubicBezTo>
                  <a:pt x="17151" y="8039"/>
                  <a:pt x="17151" y="7877"/>
                  <a:pt x="17151" y="7877"/>
                </a:cubicBezTo>
                <a:cubicBezTo>
                  <a:pt x="17210" y="7795"/>
                  <a:pt x="17151" y="7714"/>
                  <a:pt x="17151" y="7633"/>
                </a:cubicBezTo>
                <a:cubicBezTo>
                  <a:pt x="17151" y="7633"/>
                  <a:pt x="17034" y="7552"/>
                  <a:pt x="17034" y="7552"/>
                </a:cubicBezTo>
                <a:cubicBezTo>
                  <a:pt x="17093" y="7389"/>
                  <a:pt x="17093" y="7389"/>
                  <a:pt x="17093" y="7389"/>
                </a:cubicBezTo>
                <a:cubicBezTo>
                  <a:pt x="17093" y="7308"/>
                  <a:pt x="17093" y="7308"/>
                  <a:pt x="17093" y="7308"/>
                </a:cubicBezTo>
                <a:cubicBezTo>
                  <a:pt x="17093" y="7308"/>
                  <a:pt x="17151" y="7146"/>
                  <a:pt x="17151" y="7146"/>
                </a:cubicBezTo>
                <a:cubicBezTo>
                  <a:pt x="17210" y="7065"/>
                  <a:pt x="17151" y="6983"/>
                  <a:pt x="17093" y="6983"/>
                </a:cubicBezTo>
                <a:cubicBezTo>
                  <a:pt x="17034" y="6983"/>
                  <a:pt x="17093" y="6902"/>
                  <a:pt x="17093" y="6902"/>
                </a:cubicBezTo>
                <a:cubicBezTo>
                  <a:pt x="17151" y="6740"/>
                  <a:pt x="17151" y="6740"/>
                  <a:pt x="17151" y="6740"/>
                </a:cubicBezTo>
                <a:cubicBezTo>
                  <a:pt x="17093" y="6496"/>
                  <a:pt x="17093" y="6496"/>
                  <a:pt x="17093" y="6496"/>
                </a:cubicBezTo>
                <a:cubicBezTo>
                  <a:pt x="17093" y="6415"/>
                  <a:pt x="17093" y="6415"/>
                  <a:pt x="17093" y="6415"/>
                </a:cubicBezTo>
                <a:cubicBezTo>
                  <a:pt x="17093" y="6415"/>
                  <a:pt x="17034" y="6253"/>
                  <a:pt x="17034" y="6253"/>
                </a:cubicBezTo>
                <a:cubicBezTo>
                  <a:pt x="17034" y="6171"/>
                  <a:pt x="16976" y="6009"/>
                  <a:pt x="16976" y="6009"/>
                </a:cubicBezTo>
                <a:cubicBezTo>
                  <a:pt x="16976" y="6009"/>
                  <a:pt x="16976" y="5928"/>
                  <a:pt x="16976" y="5928"/>
                </a:cubicBezTo>
                <a:cubicBezTo>
                  <a:pt x="16976" y="5847"/>
                  <a:pt x="16976" y="5847"/>
                  <a:pt x="16976" y="5847"/>
                </a:cubicBezTo>
                <a:cubicBezTo>
                  <a:pt x="16976" y="5765"/>
                  <a:pt x="16917" y="5684"/>
                  <a:pt x="16859" y="5603"/>
                </a:cubicBezTo>
                <a:cubicBezTo>
                  <a:pt x="16800" y="5441"/>
                  <a:pt x="16800" y="5441"/>
                  <a:pt x="16800" y="5441"/>
                </a:cubicBezTo>
                <a:cubicBezTo>
                  <a:pt x="16800" y="5441"/>
                  <a:pt x="16683" y="5278"/>
                  <a:pt x="16624" y="5197"/>
                </a:cubicBezTo>
                <a:cubicBezTo>
                  <a:pt x="16624" y="5035"/>
                  <a:pt x="16624" y="5035"/>
                  <a:pt x="16566" y="4953"/>
                </a:cubicBezTo>
                <a:cubicBezTo>
                  <a:pt x="16566" y="4791"/>
                  <a:pt x="16449" y="4629"/>
                  <a:pt x="16390" y="4629"/>
                </a:cubicBezTo>
                <a:cubicBezTo>
                  <a:pt x="16390" y="4629"/>
                  <a:pt x="16332" y="4385"/>
                  <a:pt x="16332" y="4304"/>
                </a:cubicBezTo>
                <a:cubicBezTo>
                  <a:pt x="16273" y="4304"/>
                  <a:pt x="16156" y="4223"/>
                  <a:pt x="16156" y="4223"/>
                </a:cubicBezTo>
                <a:cubicBezTo>
                  <a:pt x="16098" y="4223"/>
                  <a:pt x="15980" y="4141"/>
                  <a:pt x="15980" y="4141"/>
                </a:cubicBezTo>
                <a:cubicBezTo>
                  <a:pt x="15805" y="4060"/>
                  <a:pt x="15805" y="4060"/>
                  <a:pt x="15805" y="4060"/>
                </a:cubicBezTo>
                <a:cubicBezTo>
                  <a:pt x="15629" y="3817"/>
                  <a:pt x="15629" y="3817"/>
                  <a:pt x="15629" y="3817"/>
                </a:cubicBezTo>
                <a:cubicBezTo>
                  <a:pt x="15629" y="3817"/>
                  <a:pt x="15571" y="3817"/>
                  <a:pt x="15512" y="3735"/>
                </a:cubicBezTo>
                <a:cubicBezTo>
                  <a:pt x="15512" y="3735"/>
                  <a:pt x="15454" y="3573"/>
                  <a:pt x="15454" y="3573"/>
                </a:cubicBezTo>
                <a:cubicBezTo>
                  <a:pt x="15395" y="3411"/>
                  <a:pt x="15395" y="3411"/>
                  <a:pt x="15395" y="3411"/>
                </a:cubicBezTo>
                <a:cubicBezTo>
                  <a:pt x="15044" y="3248"/>
                  <a:pt x="15044" y="3248"/>
                  <a:pt x="15044" y="3248"/>
                </a:cubicBezTo>
                <a:cubicBezTo>
                  <a:pt x="15044" y="3248"/>
                  <a:pt x="14985" y="3086"/>
                  <a:pt x="14985" y="3086"/>
                </a:cubicBezTo>
                <a:cubicBezTo>
                  <a:pt x="14985" y="3005"/>
                  <a:pt x="14927" y="3005"/>
                  <a:pt x="14927" y="2923"/>
                </a:cubicBezTo>
                <a:cubicBezTo>
                  <a:pt x="14927" y="2842"/>
                  <a:pt x="14868" y="2842"/>
                  <a:pt x="14868" y="2761"/>
                </a:cubicBezTo>
                <a:cubicBezTo>
                  <a:pt x="14868" y="2680"/>
                  <a:pt x="14810" y="2680"/>
                  <a:pt x="14810" y="2680"/>
                </a:cubicBezTo>
                <a:cubicBezTo>
                  <a:pt x="14751" y="2680"/>
                  <a:pt x="14693" y="2680"/>
                  <a:pt x="14693" y="2680"/>
                </a:cubicBezTo>
                <a:cubicBezTo>
                  <a:pt x="14693" y="2680"/>
                  <a:pt x="14634" y="2598"/>
                  <a:pt x="14634" y="2598"/>
                </a:cubicBezTo>
                <a:cubicBezTo>
                  <a:pt x="14634" y="2598"/>
                  <a:pt x="14517" y="2436"/>
                  <a:pt x="14459" y="2436"/>
                </a:cubicBezTo>
                <a:cubicBezTo>
                  <a:pt x="14459" y="2355"/>
                  <a:pt x="14459" y="2355"/>
                  <a:pt x="14459" y="2355"/>
                </a:cubicBezTo>
                <a:cubicBezTo>
                  <a:pt x="14459" y="2355"/>
                  <a:pt x="14459" y="2355"/>
                  <a:pt x="14400" y="2355"/>
                </a:cubicBezTo>
                <a:cubicBezTo>
                  <a:pt x="14341" y="2355"/>
                  <a:pt x="14341" y="2355"/>
                  <a:pt x="14341" y="2274"/>
                </a:cubicBezTo>
                <a:cubicBezTo>
                  <a:pt x="14283" y="2274"/>
                  <a:pt x="14283" y="2111"/>
                  <a:pt x="14224" y="2111"/>
                </a:cubicBezTo>
                <a:cubicBezTo>
                  <a:pt x="14224" y="2111"/>
                  <a:pt x="14224" y="2111"/>
                  <a:pt x="14166" y="2111"/>
                </a:cubicBezTo>
                <a:cubicBezTo>
                  <a:pt x="14107" y="2111"/>
                  <a:pt x="14049" y="1949"/>
                  <a:pt x="14049" y="1949"/>
                </a:cubicBezTo>
                <a:cubicBezTo>
                  <a:pt x="13990" y="1949"/>
                  <a:pt x="14049" y="1868"/>
                  <a:pt x="14049" y="1786"/>
                </a:cubicBezTo>
                <a:cubicBezTo>
                  <a:pt x="14049" y="1705"/>
                  <a:pt x="13990" y="1705"/>
                  <a:pt x="13990" y="1705"/>
                </a:cubicBezTo>
                <a:cubicBezTo>
                  <a:pt x="13990" y="1705"/>
                  <a:pt x="13990" y="1705"/>
                  <a:pt x="13990" y="1705"/>
                </a:cubicBezTo>
                <a:cubicBezTo>
                  <a:pt x="13990" y="1705"/>
                  <a:pt x="13932" y="1705"/>
                  <a:pt x="13932" y="1624"/>
                </a:cubicBezTo>
                <a:cubicBezTo>
                  <a:pt x="13932" y="1624"/>
                  <a:pt x="13873" y="1543"/>
                  <a:pt x="13873" y="1462"/>
                </a:cubicBezTo>
                <a:cubicBezTo>
                  <a:pt x="13873" y="1380"/>
                  <a:pt x="13873" y="1380"/>
                  <a:pt x="13873" y="1380"/>
                </a:cubicBezTo>
                <a:cubicBezTo>
                  <a:pt x="13873" y="1380"/>
                  <a:pt x="13815" y="1299"/>
                  <a:pt x="13815" y="1299"/>
                </a:cubicBezTo>
                <a:cubicBezTo>
                  <a:pt x="13756" y="1218"/>
                  <a:pt x="13756" y="1218"/>
                  <a:pt x="13756" y="1218"/>
                </a:cubicBezTo>
                <a:cubicBezTo>
                  <a:pt x="13756" y="1137"/>
                  <a:pt x="13756" y="1137"/>
                  <a:pt x="13756" y="1137"/>
                </a:cubicBezTo>
                <a:cubicBezTo>
                  <a:pt x="13698" y="1137"/>
                  <a:pt x="13698" y="1137"/>
                  <a:pt x="13698" y="1137"/>
                </a:cubicBezTo>
                <a:cubicBezTo>
                  <a:pt x="13639" y="1137"/>
                  <a:pt x="13639" y="1056"/>
                  <a:pt x="13639" y="974"/>
                </a:cubicBezTo>
                <a:cubicBezTo>
                  <a:pt x="13639" y="974"/>
                  <a:pt x="13639" y="974"/>
                  <a:pt x="13639" y="974"/>
                </a:cubicBezTo>
                <a:cubicBezTo>
                  <a:pt x="13580" y="893"/>
                  <a:pt x="13580" y="893"/>
                  <a:pt x="13580" y="893"/>
                </a:cubicBezTo>
                <a:cubicBezTo>
                  <a:pt x="13522" y="812"/>
                  <a:pt x="13522" y="812"/>
                  <a:pt x="13522" y="812"/>
                </a:cubicBezTo>
                <a:cubicBezTo>
                  <a:pt x="13463" y="731"/>
                  <a:pt x="13463" y="731"/>
                  <a:pt x="13463" y="731"/>
                </a:cubicBezTo>
                <a:cubicBezTo>
                  <a:pt x="13463" y="731"/>
                  <a:pt x="13405" y="650"/>
                  <a:pt x="13405" y="650"/>
                </a:cubicBezTo>
                <a:cubicBezTo>
                  <a:pt x="13346" y="568"/>
                  <a:pt x="13288" y="487"/>
                  <a:pt x="13288" y="487"/>
                </a:cubicBezTo>
                <a:cubicBezTo>
                  <a:pt x="13288" y="487"/>
                  <a:pt x="13288" y="406"/>
                  <a:pt x="13288" y="406"/>
                </a:cubicBezTo>
                <a:cubicBezTo>
                  <a:pt x="13288" y="406"/>
                  <a:pt x="13229" y="406"/>
                  <a:pt x="13229" y="406"/>
                </a:cubicBezTo>
                <a:cubicBezTo>
                  <a:pt x="13112" y="406"/>
                  <a:pt x="13112" y="406"/>
                  <a:pt x="13112" y="406"/>
                </a:cubicBezTo>
                <a:cubicBezTo>
                  <a:pt x="13112" y="244"/>
                  <a:pt x="13112" y="244"/>
                  <a:pt x="13112" y="244"/>
                </a:cubicBezTo>
                <a:cubicBezTo>
                  <a:pt x="13112" y="244"/>
                  <a:pt x="13112" y="244"/>
                  <a:pt x="13054" y="244"/>
                </a:cubicBezTo>
                <a:cubicBezTo>
                  <a:pt x="12995" y="244"/>
                  <a:pt x="12995" y="162"/>
                  <a:pt x="12995" y="162"/>
                </a:cubicBezTo>
                <a:cubicBezTo>
                  <a:pt x="12995" y="81"/>
                  <a:pt x="12995" y="81"/>
                  <a:pt x="12995" y="81"/>
                </a:cubicBezTo>
                <a:cubicBezTo>
                  <a:pt x="12820" y="162"/>
                  <a:pt x="12820" y="162"/>
                  <a:pt x="12820" y="162"/>
                </a:cubicBezTo>
                <a:cubicBezTo>
                  <a:pt x="12820" y="162"/>
                  <a:pt x="12820" y="162"/>
                  <a:pt x="12820" y="162"/>
                </a:cubicBezTo>
                <a:cubicBezTo>
                  <a:pt x="12820" y="162"/>
                  <a:pt x="12702" y="81"/>
                  <a:pt x="12702" y="81"/>
                </a:cubicBezTo>
                <a:cubicBezTo>
                  <a:pt x="12702" y="0"/>
                  <a:pt x="12644" y="0"/>
                  <a:pt x="12644" y="0"/>
                </a:cubicBezTo>
                <a:cubicBezTo>
                  <a:pt x="12585" y="81"/>
                  <a:pt x="12585" y="81"/>
                  <a:pt x="12585" y="81"/>
                </a:cubicBezTo>
                <a:cubicBezTo>
                  <a:pt x="12468" y="81"/>
                  <a:pt x="12468" y="81"/>
                  <a:pt x="12468" y="81"/>
                </a:cubicBezTo>
                <a:cubicBezTo>
                  <a:pt x="12410" y="81"/>
                  <a:pt x="12410" y="81"/>
                  <a:pt x="12410" y="81"/>
                </a:cubicBezTo>
                <a:cubicBezTo>
                  <a:pt x="12351" y="0"/>
                  <a:pt x="12351" y="0"/>
                  <a:pt x="12351" y="0"/>
                </a:cubicBezTo>
                <a:cubicBezTo>
                  <a:pt x="12176" y="81"/>
                  <a:pt x="12117" y="81"/>
                  <a:pt x="12117" y="81"/>
                </a:cubicBezTo>
                <a:cubicBezTo>
                  <a:pt x="11941" y="162"/>
                  <a:pt x="11649" y="406"/>
                  <a:pt x="11649" y="568"/>
                </a:cubicBezTo>
                <a:cubicBezTo>
                  <a:pt x="11590" y="731"/>
                  <a:pt x="11649" y="1137"/>
                  <a:pt x="11532" y="1218"/>
                </a:cubicBezTo>
                <a:cubicBezTo>
                  <a:pt x="11356" y="1218"/>
                  <a:pt x="11180" y="1624"/>
                  <a:pt x="11122" y="1624"/>
                </a:cubicBezTo>
                <a:cubicBezTo>
                  <a:pt x="10595" y="2030"/>
                  <a:pt x="10595" y="2030"/>
                  <a:pt x="10595" y="2030"/>
                </a:cubicBezTo>
                <a:cubicBezTo>
                  <a:pt x="10595" y="2030"/>
                  <a:pt x="10185" y="2274"/>
                  <a:pt x="9951" y="2274"/>
                </a:cubicBezTo>
                <a:cubicBezTo>
                  <a:pt x="9717" y="2355"/>
                  <a:pt x="9541" y="2598"/>
                  <a:pt x="9541" y="2598"/>
                </a:cubicBezTo>
                <a:cubicBezTo>
                  <a:pt x="9249" y="3167"/>
                  <a:pt x="9249" y="3167"/>
                  <a:pt x="9249" y="3167"/>
                </a:cubicBezTo>
                <a:cubicBezTo>
                  <a:pt x="8780" y="3248"/>
                  <a:pt x="8780" y="3248"/>
                  <a:pt x="8780" y="3248"/>
                </a:cubicBezTo>
                <a:cubicBezTo>
                  <a:pt x="8546" y="2923"/>
                  <a:pt x="8546" y="2923"/>
                  <a:pt x="8546" y="2923"/>
                </a:cubicBezTo>
                <a:cubicBezTo>
                  <a:pt x="8312" y="3005"/>
                  <a:pt x="8312" y="3005"/>
                  <a:pt x="8312" y="3005"/>
                </a:cubicBezTo>
                <a:cubicBezTo>
                  <a:pt x="8254" y="2923"/>
                  <a:pt x="8254" y="2923"/>
                  <a:pt x="8254" y="2923"/>
                </a:cubicBezTo>
                <a:cubicBezTo>
                  <a:pt x="8137" y="3005"/>
                  <a:pt x="8137" y="3005"/>
                  <a:pt x="8137" y="3005"/>
                </a:cubicBezTo>
                <a:cubicBezTo>
                  <a:pt x="7434" y="2923"/>
                  <a:pt x="7434" y="2923"/>
                  <a:pt x="7434" y="2923"/>
                </a:cubicBezTo>
                <a:cubicBezTo>
                  <a:pt x="7083" y="3167"/>
                  <a:pt x="7083" y="3167"/>
                  <a:pt x="7083" y="3167"/>
                </a:cubicBezTo>
                <a:cubicBezTo>
                  <a:pt x="6439" y="3086"/>
                  <a:pt x="6439" y="3086"/>
                  <a:pt x="6439" y="3086"/>
                </a:cubicBezTo>
                <a:cubicBezTo>
                  <a:pt x="6439" y="3086"/>
                  <a:pt x="5971" y="3167"/>
                  <a:pt x="5854" y="3167"/>
                </a:cubicBezTo>
                <a:cubicBezTo>
                  <a:pt x="5678" y="3167"/>
                  <a:pt x="5678" y="3167"/>
                  <a:pt x="5678" y="3167"/>
                </a:cubicBezTo>
                <a:cubicBezTo>
                  <a:pt x="5561" y="3086"/>
                  <a:pt x="5444" y="2923"/>
                  <a:pt x="5444" y="2923"/>
                </a:cubicBezTo>
                <a:cubicBezTo>
                  <a:pt x="5444" y="2923"/>
                  <a:pt x="5210" y="3005"/>
                  <a:pt x="5151" y="3086"/>
                </a:cubicBezTo>
                <a:cubicBezTo>
                  <a:pt x="5093" y="3167"/>
                  <a:pt x="4859" y="3573"/>
                  <a:pt x="4859" y="3573"/>
                </a:cubicBezTo>
                <a:cubicBezTo>
                  <a:pt x="4859" y="3654"/>
                  <a:pt x="4859" y="3654"/>
                  <a:pt x="4859" y="3654"/>
                </a:cubicBezTo>
                <a:cubicBezTo>
                  <a:pt x="4976" y="4060"/>
                  <a:pt x="4976" y="4060"/>
                  <a:pt x="4976" y="4060"/>
                </a:cubicBezTo>
                <a:cubicBezTo>
                  <a:pt x="4741" y="4304"/>
                  <a:pt x="4741" y="4304"/>
                  <a:pt x="4741" y="4304"/>
                </a:cubicBezTo>
                <a:cubicBezTo>
                  <a:pt x="4741" y="4304"/>
                  <a:pt x="4741" y="4304"/>
                  <a:pt x="4741" y="4304"/>
                </a:cubicBezTo>
                <a:cubicBezTo>
                  <a:pt x="4741" y="4304"/>
                  <a:pt x="4741" y="4304"/>
                  <a:pt x="4741" y="4304"/>
                </a:cubicBezTo>
                <a:cubicBezTo>
                  <a:pt x="4741" y="4304"/>
                  <a:pt x="4741" y="4304"/>
                  <a:pt x="4741" y="4304"/>
                </a:cubicBezTo>
                <a:cubicBezTo>
                  <a:pt x="4741" y="4304"/>
                  <a:pt x="4741" y="4304"/>
                  <a:pt x="4741" y="4304"/>
                </a:cubicBezTo>
                <a:cubicBezTo>
                  <a:pt x="4741" y="4385"/>
                  <a:pt x="4741" y="4385"/>
                  <a:pt x="4741" y="4385"/>
                </a:cubicBezTo>
                <a:cubicBezTo>
                  <a:pt x="4741" y="4385"/>
                  <a:pt x="4741" y="4385"/>
                  <a:pt x="4741" y="4385"/>
                </a:cubicBezTo>
                <a:cubicBezTo>
                  <a:pt x="4741" y="4385"/>
                  <a:pt x="4741" y="4385"/>
                  <a:pt x="4741" y="4385"/>
                </a:cubicBezTo>
                <a:cubicBezTo>
                  <a:pt x="4741" y="4385"/>
                  <a:pt x="4741" y="4385"/>
                  <a:pt x="4741" y="4385"/>
                </a:cubicBezTo>
                <a:cubicBezTo>
                  <a:pt x="4741" y="4385"/>
                  <a:pt x="4741" y="4385"/>
                  <a:pt x="4741" y="4385"/>
                </a:cubicBezTo>
                <a:cubicBezTo>
                  <a:pt x="4741" y="4385"/>
                  <a:pt x="4741" y="4385"/>
                  <a:pt x="4741" y="4385"/>
                </a:cubicBezTo>
                <a:cubicBezTo>
                  <a:pt x="4741" y="4385"/>
                  <a:pt x="4741" y="4385"/>
                  <a:pt x="4741" y="4385"/>
                </a:cubicBezTo>
                <a:cubicBezTo>
                  <a:pt x="4741" y="4385"/>
                  <a:pt x="4741" y="4385"/>
                  <a:pt x="4741" y="4385"/>
                </a:cubicBezTo>
                <a:cubicBezTo>
                  <a:pt x="4741" y="4385"/>
                  <a:pt x="4741" y="4385"/>
                  <a:pt x="4741" y="4385"/>
                </a:cubicBezTo>
                <a:cubicBezTo>
                  <a:pt x="4741" y="4385"/>
                  <a:pt x="4741" y="4385"/>
                  <a:pt x="4741" y="4385"/>
                </a:cubicBezTo>
                <a:cubicBezTo>
                  <a:pt x="4741" y="4466"/>
                  <a:pt x="4683" y="4466"/>
                  <a:pt x="4624" y="4466"/>
                </a:cubicBezTo>
                <a:cubicBezTo>
                  <a:pt x="4624" y="4547"/>
                  <a:pt x="4566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507" y="4547"/>
                  <a:pt x="4507" y="4547"/>
                  <a:pt x="4507" y="4547"/>
                </a:cubicBezTo>
                <a:cubicBezTo>
                  <a:pt x="4449" y="4629"/>
                  <a:pt x="4449" y="4629"/>
                  <a:pt x="4449" y="4629"/>
                </a:cubicBezTo>
                <a:cubicBezTo>
                  <a:pt x="4273" y="4872"/>
                  <a:pt x="4273" y="4872"/>
                  <a:pt x="4273" y="4872"/>
                </a:cubicBezTo>
                <a:cubicBezTo>
                  <a:pt x="4039" y="4953"/>
                  <a:pt x="4039" y="4953"/>
                  <a:pt x="4039" y="4953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23" name="Shape 2323"/>
          <p:cNvSpPr/>
          <p:nvPr/>
        </p:nvSpPr>
        <p:spPr>
          <a:xfrm>
            <a:off x="8785681" y="2449181"/>
            <a:ext cx="1495223" cy="10079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4" h="21513" extrusionOk="0">
                <a:moveTo>
                  <a:pt x="4960" y="15342"/>
                </a:moveTo>
                <a:cubicBezTo>
                  <a:pt x="4995" y="15342"/>
                  <a:pt x="5101" y="15089"/>
                  <a:pt x="5207" y="15089"/>
                </a:cubicBezTo>
                <a:cubicBezTo>
                  <a:pt x="5277" y="15038"/>
                  <a:pt x="5242" y="14785"/>
                  <a:pt x="5277" y="14684"/>
                </a:cubicBezTo>
                <a:cubicBezTo>
                  <a:pt x="5312" y="14583"/>
                  <a:pt x="5488" y="14380"/>
                  <a:pt x="5593" y="14330"/>
                </a:cubicBezTo>
                <a:cubicBezTo>
                  <a:pt x="5629" y="14330"/>
                  <a:pt x="5629" y="14330"/>
                  <a:pt x="5629" y="14330"/>
                </a:cubicBezTo>
                <a:cubicBezTo>
                  <a:pt x="5629" y="14229"/>
                  <a:pt x="5629" y="14229"/>
                  <a:pt x="5629" y="14229"/>
                </a:cubicBezTo>
                <a:cubicBezTo>
                  <a:pt x="5629" y="14229"/>
                  <a:pt x="5734" y="14178"/>
                  <a:pt x="5734" y="14128"/>
                </a:cubicBezTo>
                <a:cubicBezTo>
                  <a:pt x="5769" y="14128"/>
                  <a:pt x="5769" y="14178"/>
                  <a:pt x="5769" y="14178"/>
                </a:cubicBezTo>
                <a:cubicBezTo>
                  <a:pt x="5769" y="14178"/>
                  <a:pt x="5805" y="14229"/>
                  <a:pt x="5840" y="14229"/>
                </a:cubicBezTo>
                <a:cubicBezTo>
                  <a:pt x="5840" y="14229"/>
                  <a:pt x="5875" y="14178"/>
                  <a:pt x="5875" y="14178"/>
                </a:cubicBezTo>
                <a:cubicBezTo>
                  <a:pt x="5875" y="14128"/>
                  <a:pt x="5875" y="14077"/>
                  <a:pt x="5875" y="14077"/>
                </a:cubicBezTo>
                <a:cubicBezTo>
                  <a:pt x="5840" y="14026"/>
                  <a:pt x="5840" y="13976"/>
                  <a:pt x="5840" y="13976"/>
                </a:cubicBezTo>
                <a:cubicBezTo>
                  <a:pt x="5840" y="13976"/>
                  <a:pt x="5840" y="13976"/>
                  <a:pt x="5840" y="13976"/>
                </a:cubicBezTo>
                <a:cubicBezTo>
                  <a:pt x="5840" y="13976"/>
                  <a:pt x="5875" y="13976"/>
                  <a:pt x="5875" y="13976"/>
                </a:cubicBezTo>
                <a:cubicBezTo>
                  <a:pt x="5875" y="13976"/>
                  <a:pt x="5910" y="13925"/>
                  <a:pt x="5910" y="13925"/>
                </a:cubicBezTo>
                <a:cubicBezTo>
                  <a:pt x="5980" y="13976"/>
                  <a:pt x="5980" y="13976"/>
                  <a:pt x="5980" y="13976"/>
                </a:cubicBezTo>
                <a:cubicBezTo>
                  <a:pt x="5980" y="13976"/>
                  <a:pt x="6016" y="13976"/>
                  <a:pt x="6016" y="13976"/>
                </a:cubicBezTo>
                <a:cubicBezTo>
                  <a:pt x="6051" y="14026"/>
                  <a:pt x="6086" y="13925"/>
                  <a:pt x="6086" y="13925"/>
                </a:cubicBezTo>
                <a:cubicBezTo>
                  <a:pt x="6121" y="13875"/>
                  <a:pt x="6121" y="13875"/>
                  <a:pt x="6121" y="13875"/>
                </a:cubicBezTo>
                <a:cubicBezTo>
                  <a:pt x="6121" y="13875"/>
                  <a:pt x="6121" y="13875"/>
                  <a:pt x="6121" y="13824"/>
                </a:cubicBezTo>
                <a:cubicBezTo>
                  <a:pt x="6121" y="13824"/>
                  <a:pt x="6156" y="13824"/>
                  <a:pt x="6192" y="13824"/>
                </a:cubicBezTo>
                <a:cubicBezTo>
                  <a:pt x="6192" y="13824"/>
                  <a:pt x="6262" y="13824"/>
                  <a:pt x="6297" y="13824"/>
                </a:cubicBezTo>
                <a:cubicBezTo>
                  <a:pt x="6332" y="13824"/>
                  <a:pt x="6332" y="13824"/>
                  <a:pt x="6332" y="13824"/>
                </a:cubicBezTo>
                <a:cubicBezTo>
                  <a:pt x="6403" y="13773"/>
                  <a:pt x="6403" y="13773"/>
                  <a:pt x="6403" y="13773"/>
                </a:cubicBezTo>
                <a:cubicBezTo>
                  <a:pt x="6403" y="13773"/>
                  <a:pt x="6438" y="13723"/>
                  <a:pt x="6438" y="13723"/>
                </a:cubicBezTo>
                <a:cubicBezTo>
                  <a:pt x="6438" y="13672"/>
                  <a:pt x="6438" y="13622"/>
                  <a:pt x="6438" y="13622"/>
                </a:cubicBezTo>
                <a:cubicBezTo>
                  <a:pt x="6438" y="13571"/>
                  <a:pt x="6508" y="13571"/>
                  <a:pt x="6508" y="13571"/>
                </a:cubicBezTo>
                <a:cubicBezTo>
                  <a:pt x="6508" y="13571"/>
                  <a:pt x="6508" y="13571"/>
                  <a:pt x="6508" y="13571"/>
                </a:cubicBezTo>
                <a:cubicBezTo>
                  <a:pt x="6543" y="13571"/>
                  <a:pt x="6543" y="13622"/>
                  <a:pt x="6543" y="13622"/>
                </a:cubicBezTo>
                <a:cubicBezTo>
                  <a:pt x="6543" y="13622"/>
                  <a:pt x="6579" y="13571"/>
                  <a:pt x="6579" y="13571"/>
                </a:cubicBezTo>
                <a:cubicBezTo>
                  <a:pt x="6579" y="13520"/>
                  <a:pt x="6614" y="13520"/>
                  <a:pt x="6614" y="13520"/>
                </a:cubicBezTo>
                <a:cubicBezTo>
                  <a:pt x="6614" y="13520"/>
                  <a:pt x="6684" y="13470"/>
                  <a:pt x="6684" y="13419"/>
                </a:cubicBezTo>
                <a:cubicBezTo>
                  <a:pt x="6719" y="13369"/>
                  <a:pt x="6719" y="13419"/>
                  <a:pt x="6719" y="13318"/>
                </a:cubicBezTo>
                <a:cubicBezTo>
                  <a:pt x="6719" y="13268"/>
                  <a:pt x="6754" y="13318"/>
                  <a:pt x="6754" y="13369"/>
                </a:cubicBezTo>
                <a:cubicBezTo>
                  <a:pt x="6754" y="13369"/>
                  <a:pt x="6754" y="13369"/>
                  <a:pt x="6790" y="13419"/>
                </a:cubicBezTo>
                <a:cubicBezTo>
                  <a:pt x="6790" y="13419"/>
                  <a:pt x="6790" y="13419"/>
                  <a:pt x="6860" y="13419"/>
                </a:cubicBezTo>
                <a:cubicBezTo>
                  <a:pt x="6895" y="13470"/>
                  <a:pt x="6895" y="13369"/>
                  <a:pt x="6965" y="13369"/>
                </a:cubicBezTo>
                <a:cubicBezTo>
                  <a:pt x="7036" y="13369"/>
                  <a:pt x="7001" y="13369"/>
                  <a:pt x="7036" y="13419"/>
                </a:cubicBezTo>
                <a:cubicBezTo>
                  <a:pt x="7071" y="13419"/>
                  <a:pt x="7071" y="13419"/>
                  <a:pt x="7106" y="13419"/>
                </a:cubicBezTo>
                <a:cubicBezTo>
                  <a:pt x="7141" y="13470"/>
                  <a:pt x="7141" y="13470"/>
                  <a:pt x="7141" y="13470"/>
                </a:cubicBezTo>
                <a:cubicBezTo>
                  <a:pt x="7141" y="13470"/>
                  <a:pt x="7177" y="13470"/>
                  <a:pt x="7212" y="13520"/>
                </a:cubicBezTo>
                <a:cubicBezTo>
                  <a:pt x="7212" y="13571"/>
                  <a:pt x="7282" y="13571"/>
                  <a:pt x="7282" y="13571"/>
                </a:cubicBezTo>
                <a:cubicBezTo>
                  <a:pt x="7282" y="13571"/>
                  <a:pt x="7282" y="13571"/>
                  <a:pt x="7282" y="13571"/>
                </a:cubicBezTo>
                <a:cubicBezTo>
                  <a:pt x="7282" y="13571"/>
                  <a:pt x="7282" y="13571"/>
                  <a:pt x="7282" y="13571"/>
                </a:cubicBezTo>
                <a:cubicBezTo>
                  <a:pt x="7282" y="13571"/>
                  <a:pt x="7282" y="13571"/>
                  <a:pt x="7282" y="13571"/>
                </a:cubicBezTo>
                <a:cubicBezTo>
                  <a:pt x="7282" y="13571"/>
                  <a:pt x="7282" y="13571"/>
                  <a:pt x="7282" y="13571"/>
                </a:cubicBezTo>
                <a:cubicBezTo>
                  <a:pt x="7282" y="13571"/>
                  <a:pt x="7282" y="13571"/>
                  <a:pt x="7282" y="13571"/>
                </a:cubicBezTo>
                <a:cubicBezTo>
                  <a:pt x="7282" y="13571"/>
                  <a:pt x="7282" y="13571"/>
                  <a:pt x="7282" y="13571"/>
                </a:cubicBezTo>
                <a:cubicBezTo>
                  <a:pt x="7282" y="13571"/>
                  <a:pt x="7282" y="13571"/>
                  <a:pt x="7282" y="13571"/>
                </a:cubicBezTo>
                <a:cubicBezTo>
                  <a:pt x="7282" y="13571"/>
                  <a:pt x="7282" y="13571"/>
                  <a:pt x="7282" y="13571"/>
                </a:cubicBezTo>
                <a:cubicBezTo>
                  <a:pt x="7282" y="13571"/>
                  <a:pt x="7282" y="13571"/>
                  <a:pt x="7282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17" y="13571"/>
                  <a:pt x="7317" y="13571"/>
                  <a:pt x="7317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52" y="13571"/>
                  <a:pt x="7352" y="13571"/>
                  <a:pt x="7352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388" y="13571"/>
                  <a:pt x="7388" y="13571"/>
                  <a:pt x="7388" y="13571"/>
                </a:cubicBezTo>
                <a:cubicBezTo>
                  <a:pt x="7423" y="13571"/>
                  <a:pt x="7423" y="13571"/>
                  <a:pt x="7423" y="13571"/>
                </a:cubicBezTo>
                <a:cubicBezTo>
                  <a:pt x="7423" y="13571"/>
                  <a:pt x="7423" y="13571"/>
                  <a:pt x="7423" y="13571"/>
                </a:cubicBezTo>
                <a:cubicBezTo>
                  <a:pt x="7423" y="13571"/>
                  <a:pt x="7423" y="13571"/>
                  <a:pt x="7423" y="13571"/>
                </a:cubicBezTo>
                <a:cubicBezTo>
                  <a:pt x="7423" y="13571"/>
                  <a:pt x="7423" y="13571"/>
                  <a:pt x="7423" y="13571"/>
                </a:cubicBezTo>
                <a:cubicBezTo>
                  <a:pt x="7423" y="13571"/>
                  <a:pt x="7423" y="13571"/>
                  <a:pt x="7423" y="13571"/>
                </a:cubicBezTo>
                <a:cubicBezTo>
                  <a:pt x="7423" y="13571"/>
                  <a:pt x="7423" y="13571"/>
                  <a:pt x="7423" y="13571"/>
                </a:cubicBezTo>
                <a:cubicBezTo>
                  <a:pt x="7423" y="13571"/>
                  <a:pt x="7423" y="13571"/>
                  <a:pt x="7423" y="13571"/>
                </a:cubicBezTo>
                <a:cubicBezTo>
                  <a:pt x="7423" y="13571"/>
                  <a:pt x="7423" y="13571"/>
                  <a:pt x="7423" y="13571"/>
                </a:cubicBezTo>
                <a:cubicBezTo>
                  <a:pt x="7423" y="13571"/>
                  <a:pt x="7423" y="13571"/>
                  <a:pt x="7423" y="13571"/>
                </a:cubicBezTo>
                <a:cubicBezTo>
                  <a:pt x="7458" y="13622"/>
                  <a:pt x="7458" y="13622"/>
                  <a:pt x="7458" y="13622"/>
                </a:cubicBezTo>
                <a:cubicBezTo>
                  <a:pt x="7458" y="13622"/>
                  <a:pt x="7458" y="13723"/>
                  <a:pt x="7493" y="13723"/>
                </a:cubicBezTo>
                <a:cubicBezTo>
                  <a:pt x="7493" y="13773"/>
                  <a:pt x="7493" y="13773"/>
                  <a:pt x="7528" y="13773"/>
                </a:cubicBezTo>
                <a:cubicBezTo>
                  <a:pt x="7528" y="13773"/>
                  <a:pt x="7564" y="13672"/>
                  <a:pt x="7564" y="13622"/>
                </a:cubicBezTo>
                <a:cubicBezTo>
                  <a:pt x="7564" y="13622"/>
                  <a:pt x="7599" y="13672"/>
                  <a:pt x="7599" y="13672"/>
                </a:cubicBezTo>
                <a:cubicBezTo>
                  <a:pt x="7599" y="13672"/>
                  <a:pt x="7599" y="13773"/>
                  <a:pt x="7634" y="13773"/>
                </a:cubicBezTo>
                <a:cubicBezTo>
                  <a:pt x="7634" y="13723"/>
                  <a:pt x="7669" y="13723"/>
                  <a:pt x="7669" y="13723"/>
                </a:cubicBezTo>
                <a:cubicBezTo>
                  <a:pt x="7704" y="13723"/>
                  <a:pt x="7669" y="13672"/>
                  <a:pt x="7669" y="13672"/>
                </a:cubicBezTo>
                <a:cubicBezTo>
                  <a:pt x="7669" y="13672"/>
                  <a:pt x="7704" y="13622"/>
                  <a:pt x="7704" y="13622"/>
                </a:cubicBezTo>
                <a:cubicBezTo>
                  <a:pt x="7739" y="13622"/>
                  <a:pt x="7810" y="13622"/>
                  <a:pt x="7810" y="13622"/>
                </a:cubicBezTo>
                <a:cubicBezTo>
                  <a:pt x="7845" y="13622"/>
                  <a:pt x="7845" y="13723"/>
                  <a:pt x="7845" y="13723"/>
                </a:cubicBezTo>
                <a:cubicBezTo>
                  <a:pt x="7845" y="13723"/>
                  <a:pt x="7810" y="13824"/>
                  <a:pt x="7810" y="13824"/>
                </a:cubicBezTo>
                <a:cubicBezTo>
                  <a:pt x="7810" y="13824"/>
                  <a:pt x="7775" y="13875"/>
                  <a:pt x="7775" y="13925"/>
                </a:cubicBezTo>
                <a:cubicBezTo>
                  <a:pt x="7775" y="13925"/>
                  <a:pt x="7775" y="13925"/>
                  <a:pt x="7810" y="13875"/>
                </a:cubicBezTo>
                <a:cubicBezTo>
                  <a:pt x="7880" y="13875"/>
                  <a:pt x="7845" y="13824"/>
                  <a:pt x="7845" y="13824"/>
                </a:cubicBezTo>
                <a:cubicBezTo>
                  <a:pt x="7880" y="13723"/>
                  <a:pt x="7880" y="13723"/>
                  <a:pt x="7880" y="13723"/>
                </a:cubicBezTo>
                <a:cubicBezTo>
                  <a:pt x="7880" y="13723"/>
                  <a:pt x="7950" y="13773"/>
                  <a:pt x="7950" y="13824"/>
                </a:cubicBezTo>
                <a:cubicBezTo>
                  <a:pt x="7950" y="13824"/>
                  <a:pt x="7950" y="13875"/>
                  <a:pt x="7950" y="13875"/>
                </a:cubicBezTo>
                <a:cubicBezTo>
                  <a:pt x="7950" y="13925"/>
                  <a:pt x="7986" y="13925"/>
                  <a:pt x="7986" y="13976"/>
                </a:cubicBezTo>
                <a:cubicBezTo>
                  <a:pt x="8021" y="14026"/>
                  <a:pt x="7986" y="13976"/>
                  <a:pt x="7986" y="13976"/>
                </a:cubicBezTo>
                <a:cubicBezTo>
                  <a:pt x="7986" y="13925"/>
                  <a:pt x="8021" y="13824"/>
                  <a:pt x="8021" y="13824"/>
                </a:cubicBezTo>
                <a:cubicBezTo>
                  <a:pt x="8056" y="13723"/>
                  <a:pt x="8056" y="13723"/>
                  <a:pt x="8056" y="13723"/>
                </a:cubicBezTo>
                <a:cubicBezTo>
                  <a:pt x="8056" y="13723"/>
                  <a:pt x="8197" y="13723"/>
                  <a:pt x="8337" y="13723"/>
                </a:cubicBezTo>
                <a:cubicBezTo>
                  <a:pt x="8478" y="13723"/>
                  <a:pt x="8373" y="13672"/>
                  <a:pt x="8373" y="13672"/>
                </a:cubicBezTo>
                <a:cubicBezTo>
                  <a:pt x="8443" y="13672"/>
                  <a:pt x="8443" y="13672"/>
                  <a:pt x="8443" y="13672"/>
                </a:cubicBezTo>
                <a:cubicBezTo>
                  <a:pt x="8478" y="13875"/>
                  <a:pt x="8478" y="13875"/>
                  <a:pt x="8478" y="13875"/>
                </a:cubicBezTo>
                <a:cubicBezTo>
                  <a:pt x="8478" y="13875"/>
                  <a:pt x="8549" y="13976"/>
                  <a:pt x="8584" y="13976"/>
                </a:cubicBezTo>
                <a:cubicBezTo>
                  <a:pt x="8619" y="14026"/>
                  <a:pt x="8619" y="14026"/>
                  <a:pt x="8689" y="14077"/>
                </a:cubicBezTo>
                <a:cubicBezTo>
                  <a:pt x="8795" y="14077"/>
                  <a:pt x="8760" y="14077"/>
                  <a:pt x="8760" y="14077"/>
                </a:cubicBezTo>
                <a:cubicBezTo>
                  <a:pt x="8795" y="14077"/>
                  <a:pt x="8795" y="13976"/>
                  <a:pt x="8830" y="13925"/>
                </a:cubicBezTo>
                <a:cubicBezTo>
                  <a:pt x="8830" y="13875"/>
                  <a:pt x="8865" y="13875"/>
                  <a:pt x="8865" y="13875"/>
                </a:cubicBezTo>
                <a:cubicBezTo>
                  <a:pt x="8865" y="13875"/>
                  <a:pt x="8936" y="13976"/>
                  <a:pt x="8936" y="13976"/>
                </a:cubicBezTo>
                <a:cubicBezTo>
                  <a:pt x="8971" y="14026"/>
                  <a:pt x="8971" y="14077"/>
                  <a:pt x="8971" y="14077"/>
                </a:cubicBezTo>
                <a:cubicBezTo>
                  <a:pt x="9076" y="14128"/>
                  <a:pt x="9076" y="14128"/>
                  <a:pt x="9076" y="14128"/>
                </a:cubicBezTo>
                <a:cubicBezTo>
                  <a:pt x="9076" y="14178"/>
                  <a:pt x="9076" y="14178"/>
                  <a:pt x="9076" y="14178"/>
                </a:cubicBezTo>
                <a:cubicBezTo>
                  <a:pt x="9076" y="14330"/>
                  <a:pt x="9076" y="14330"/>
                  <a:pt x="9076" y="14330"/>
                </a:cubicBezTo>
                <a:cubicBezTo>
                  <a:pt x="9147" y="14380"/>
                  <a:pt x="9147" y="14380"/>
                  <a:pt x="9147" y="14380"/>
                </a:cubicBezTo>
                <a:cubicBezTo>
                  <a:pt x="9111" y="14482"/>
                  <a:pt x="9111" y="14482"/>
                  <a:pt x="9111" y="14482"/>
                </a:cubicBezTo>
                <a:cubicBezTo>
                  <a:pt x="9111" y="14482"/>
                  <a:pt x="9147" y="14583"/>
                  <a:pt x="9147" y="14633"/>
                </a:cubicBezTo>
                <a:cubicBezTo>
                  <a:pt x="9147" y="14633"/>
                  <a:pt x="9182" y="14735"/>
                  <a:pt x="9182" y="14735"/>
                </a:cubicBezTo>
                <a:cubicBezTo>
                  <a:pt x="9182" y="14886"/>
                  <a:pt x="9182" y="14886"/>
                  <a:pt x="9182" y="14886"/>
                </a:cubicBezTo>
                <a:cubicBezTo>
                  <a:pt x="9147" y="14987"/>
                  <a:pt x="9147" y="14987"/>
                  <a:pt x="9147" y="14987"/>
                </a:cubicBezTo>
                <a:cubicBezTo>
                  <a:pt x="9182" y="15038"/>
                  <a:pt x="9182" y="15038"/>
                  <a:pt x="9182" y="15038"/>
                </a:cubicBezTo>
                <a:cubicBezTo>
                  <a:pt x="9182" y="15038"/>
                  <a:pt x="9182" y="15190"/>
                  <a:pt x="9217" y="15240"/>
                </a:cubicBezTo>
                <a:cubicBezTo>
                  <a:pt x="9252" y="15342"/>
                  <a:pt x="9287" y="15190"/>
                  <a:pt x="9287" y="15190"/>
                </a:cubicBezTo>
                <a:cubicBezTo>
                  <a:pt x="9358" y="15190"/>
                  <a:pt x="9358" y="15190"/>
                  <a:pt x="9358" y="15190"/>
                </a:cubicBezTo>
                <a:cubicBezTo>
                  <a:pt x="9428" y="15342"/>
                  <a:pt x="9428" y="15342"/>
                  <a:pt x="9428" y="15342"/>
                </a:cubicBezTo>
                <a:cubicBezTo>
                  <a:pt x="9463" y="15342"/>
                  <a:pt x="9463" y="15342"/>
                  <a:pt x="9463" y="15342"/>
                </a:cubicBezTo>
                <a:cubicBezTo>
                  <a:pt x="9534" y="15392"/>
                  <a:pt x="9534" y="15392"/>
                  <a:pt x="9534" y="15392"/>
                </a:cubicBezTo>
                <a:cubicBezTo>
                  <a:pt x="9569" y="15544"/>
                  <a:pt x="9569" y="15544"/>
                  <a:pt x="9569" y="15544"/>
                </a:cubicBezTo>
                <a:cubicBezTo>
                  <a:pt x="9639" y="15493"/>
                  <a:pt x="9639" y="15493"/>
                  <a:pt x="9639" y="15493"/>
                </a:cubicBezTo>
                <a:cubicBezTo>
                  <a:pt x="9674" y="15342"/>
                  <a:pt x="9674" y="15342"/>
                  <a:pt x="9674" y="15342"/>
                </a:cubicBezTo>
                <a:cubicBezTo>
                  <a:pt x="9745" y="15392"/>
                  <a:pt x="9745" y="15392"/>
                  <a:pt x="9745" y="15392"/>
                </a:cubicBezTo>
                <a:cubicBezTo>
                  <a:pt x="9815" y="15392"/>
                  <a:pt x="9815" y="15392"/>
                  <a:pt x="9815" y="15392"/>
                </a:cubicBezTo>
                <a:cubicBezTo>
                  <a:pt x="9815" y="15594"/>
                  <a:pt x="9815" y="15594"/>
                  <a:pt x="9815" y="15594"/>
                </a:cubicBezTo>
                <a:cubicBezTo>
                  <a:pt x="9815" y="15594"/>
                  <a:pt x="9850" y="15645"/>
                  <a:pt x="9850" y="15696"/>
                </a:cubicBezTo>
                <a:cubicBezTo>
                  <a:pt x="9850" y="15696"/>
                  <a:pt x="9850" y="15797"/>
                  <a:pt x="9850" y="15797"/>
                </a:cubicBezTo>
                <a:cubicBezTo>
                  <a:pt x="9885" y="15898"/>
                  <a:pt x="9885" y="15898"/>
                  <a:pt x="9885" y="15898"/>
                </a:cubicBezTo>
                <a:cubicBezTo>
                  <a:pt x="9780" y="15949"/>
                  <a:pt x="9780" y="15949"/>
                  <a:pt x="9780" y="15949"/>
                </a:cubicBezTo>
                <a:cubicBezTo>
                  <a:pt x="9850" y="15999"/>
                  <a:pt x="9850" y="15999"/>
                  <a:pt x="9850" y="15999"/>
                </a:cubicBezTo>
                <a:cubicBezTo>
                  <a:pt x="9850" y="15999"/>
                  <a:pt x="9921" y="15999"/>
                  <a:pt x="9956" y="15999"/>
                </a:cubicBezTo>
                <a:cubicBezTo>
                  <a:pt x="9991" y="15999"/>
                  <a:pt x="9991" y="16151"/>
                  <a:pt x="9991" y="16151"/>
                </a:cubicBezTo>
                <a:cubicBezTo>
                  <a:pt x="9991" y="16151"/>
                  <a:pt x="9991" y="16202"/>
                  <a:pt x="9956" y="16252"/>
                </a:cubicBezTo>
                <a:cubicBezTo>
                  <a:pt x="9956" y="16252"/>
                  <a:pt x="9956" y="16303"/>
                  <a:pt x="9956" y="16353"/>
                </a:cubicBezTo>
                <a:cubicBezTo>
                  <a:pt x="9991" y="16353"/>
                  <a:pt x="10061" y="16404"/>
                  <a:pt x="10096" y="16404"/>
                </a:cubicBezTo>
                <a:cubicBezTo>
                  <a:pt x="10167" y="16404"/>
                  <a:pt x="10167" y="16404"/>
                  <a:pt x="10167" y="16404"/>
                </a:cubicBezTo>
                <a:cubicBezTo>
                  <a:pt x="10237" y="16404"/>
                  <a:pt x="10237" y="16404"/>
                  <a:pt x="10237" y="16404"/>
                </a:cubicBezTo>
                <a:cubicBezTo>
                  <a:pt x="10237" y="16404"/>
                  <a:pt x="10272" y="16454"/>
                  <a:pt x="10307" y="16454"/>
                </a:cubicBezTo>
                <a:cubicBezTo>
                  <a:pt x="10307" y="16404"/>
                  <a:pt x="10378" y="16404"/>
                  <a:pt x="10378" y="16404"/>
                </a:cubicBezTo>
                <a:cubicBezTo>
                  <a:pt x="10448" y="16505"/>
                  <a:pt x="10448" y="16505"/>
                  <a:pt x="10448" y="16505"/>
                </a:cubicBezTo>
                <a:cubicBezTo>
                  <a:pt x="10519" y="16454"/>
                  <a:pt x="10519" y="16454"/>
                  <a:pt x="10519" y="16454"/>
                </a:cubicBezTo>
                <a:cubicBezTo>
                  <a:pt x="10519" y="16556"/>
                  <a:pt x="10519" y="16556"/>
                  <a:pt x="10519" y="16556"/>
                </a:cubicBezTo>
                <a:cubicBezTo>
                  <a:pt x="10519" y="16556"/>
                  <a:pt x="10589" y="16758"/>
                  <a:pt x="10589" y="16758"/>
                </a:cubicBezTo>
                <a:cubicBezTo>
                  <a:pt x="10624" y="16809"/>
                  <a:pt x="10624" y="16910"/>
                  <a:pt x="10624" y="16960"/>
                </a:cubicBezTo>
                <a:cubicBezTo>
                  <a:pt x="10624" y="17011"/>
                  <a:pt x="10659" y="17112"/>
                  <a:pt x="10659" y="17112"/>
                </a:cubicBezTo>
                <a:cubicBezTo>
                  <a:pt x="10659" y="17112"/>
                  <a:pt x="10624" y="17112"/>
                  <a:pt x="10589" y="17163"/>
                </a:cubicBezTo>
                <a:cubicBezTo>
                  <a:pt x="10554" y="17213"/>
                  <a:pt x="10624" y="17264"/>
                  <a:pt x="10624" y="17264"/>
                </a:cubicBezTo>
                <a:cubicBezTo>
                  <a:pt x="10694" y="17264"/>
                  <a:pt x="10694" y="17264"/>
                  <a:pt x="10694" y="17264"/>
                </a:cubicBezTo>
                <a:cubicBezTo>
                  <a:pt x="10694" y="17264"/>
                  <a:pt x="10765" y="17365"/>
                  <a:pt x="10765" y="17416"/>
                </a:cubicBezTo>
                <a:cubicBezTo>
                  <a:pt x="10800" y="17466"/>
                  <a:pt x="10870" y="17416"/>
                  <a:pt x="10906" y="17416"/>
                </a:cubicBezTo>
                <a:cubicBezTo>
                  <a:pt x="10941" y="17365"/>
                  <a:pt x="11011" y="17416"/>
                  <a:pt x="11011" y="17466"/>
                </a:cubicBezTo>
                <a:cubicBezTo>
                  <a:pt x="11011" y="17466"/>
                  <a:pt x="10906" y="17517"/>
                  <a:pt x="10870" y="17517"/>
                </a:cubicBezTo>
                <a:cubicBezTo>
                  <a:pt x="10835" y="17567"/>
                  <a:pt x="10730" y="17567"/>
                  <a:pt x="10730" y="17567"/>
                </a:cubicBezTo>
                <a:cubicBezTo>
                  <a:pt x="10694" y="17719"/>
                  <a:pt x="10694" y="17719"/>
                  <a:pt x="10694" y="17719"/>
                </a:cubicBezTo>
                <a:cubicBezTo>
                  <a:pt x="10624" y="17770"/>
                  <a:pt x="10624" y="17770"/>
                  <a:pt x="10624" y="17770"/>
                </a:cubicBezTo>
                <a:cubicBezTo>
                  <a:pt x="10589" y="17618"/>
                  <a:pt x="10589" y="17618"/>
                  <a:pt x="10589" y="17618"/>
                </a:cubicBezTo>
                <a:cubicBezTo>
                  <a:pt x="10448" y="17466"/>
                  <a:pt x="10448" y="17466"/>
                  <a:pt x="10448" y="17466"/>
                </a:cubicBezTo>
                <a:cubicBezTo>
                  <a:pt x="10448" y="17618"/>
                  <a:pt x="10448" y="17618"/>
                  <a:pt x="10448" y="17618"/>
                </a:cubicBezTo>
                <a:cubicBezTo>
                  <a:pt x="10378" y="17669"/>
                  <a:pt x="10378" y="17669"/>
                  <a:pt x="10378" y="17669"/>
                </a:cubicBezTo>
                <a:cubicBezTo>
                  <a:pt x="10378" y="17669"/>
                  <a:pt x="10378" y="17719"/>
                  <a:pt x="10378" y="17770"/>
                </a:cubicBezTo>
                <a:cubicBezTo>
                  <a:pt x="10378" y="17820"/>
                  <a:pt x="10343" y="17820"/>
                  <a:pt x="10343" y="17820"/>
                </a:cubicBezTo>
                <a:cubicBezTo>
                  <a:pt x="10272" y="17770"/>
                  <a:pt x="10272" y="17770"/>
                  <a:pt x="10272" y="17770"/>
                </a:cubicBezTo>
                <a:cubicBezTo>
                  <a:pt x="10272" y="17770"/>
                  <a:pt x="10202" y="17770"/>
                  <a:pt x="10167" y="17770"/>
                </a:cubicBezTo>
                <a:cubicBezTo>
                  <a:pt x="10132" y="17770"/>
                  <a:pt x="10132" y="17669"/>
                  <a:pt x="10132" y="17669"/>
                </a:cubicBezTo>
                <a:cubicBezTo>
                  <a:pt x="10096" y="17719"/>
                  <a:pt x="10096" y="17719"/>
                  <a:pt x="10096" y="17719"/>
                </a:cubicBezTo>
                <a:cubicBezTo>
                  <a:pt x="10096" y="17719"/>
                  <a:pt x="10096" y="17770"/>
                  <a:pt x="10061" y="17820"/>
                </a:cubicBezTo>
                <a:cubicBezTo>
                  <a:pt x="10061" y="17871"/>
                  <a:pt x="10061" y="17820"/>
                  <a:pt x="9991" y="17820"/>
                </a:cubicBezTo>
                <a:cubicBezTo>
                  <a:pt x="9956" y="17871"/>
                  <a:pt x="9956" y="17770"/>
                  <a:pt x="9921" y="17719"/>
                </a:cubicBezTo>
                <a:cubicBezTo>
                  <a:pt x="9921" y="17618"/>
                  <a:pt x="9921" y="17719"/>
                  <a:pt x="9885" y="17719"/>
                </a:cubicBezTo>
                <a:cubicBezTo>
                  <a:pt x="9850" y="17719"/>
                  <a:pt x="9921" y="17871"/>
                  <a:pt x="9921" y="17871"/>
                </a:cubicBezTo>
                <a:cubicBezTo>
                  <a:pt x="9885" y="17921"/>
                  <a:pt x="9885" y="17921"/>
                  <a:pt x="9885" y="17921"/>
                </a:cubicBezTo>
                <a:cubicBezTo>
                  <a:pt x="9885" y="17921"/>
                  <a:pt x="9885" y="18023"/>
                  <a:pt x="9815" y="18073"/>
                </a:cubicBezTo>
                <a:cubicBezTo>
                  <a:pt x="9780" y="18073"/>
                  <a:pt x="9815" y="17972"/>
                  <a:pt x="9815" y="17972"/>
                </a:cubicBezTo>
                <a:cubicBezTo>
                  <a:pt x="9815" y="17770"/>
                  <a:pt x="9815" y="17770"/>
                  <a:pt x="9815" y="17770"/>
                </a:cubicBezTo>
                <a:cubicBezTo>
                  <a:pt x="9745" y="17517"/>
                  <a:pt x="9745" y="17517"/>
                  <a:pt x="9745" y="17517"/>
                </a:cubicBezTo>
                <a:cubicBezTo>
                  <a:pt x="9745" y="17517"/>
                  <a:pt x="9604" y="17719"/>
                  <a:pt x="9569" y="17719"/>
                </a:cubicBezTo>
                <a:cubicBezTo>
                  <a:pt x="9569" y="17770"/>
                  <a:pt x="9498" y="17972"/>
                  <a:pt x="9463" y="17972"/>
                </a:cubicBezTo>
                <a:cubicBezTo>
                  <a:pt x="9463" y="18023"/>
                  <a:pt x="9463" y="18124"/>
                  <a:pt x="9463" y="18124"/>
                </a:cubicBezTo>
                <a:cubicBezTo>
                  <a:pt x="9534" y="18276"/>
                  <a:pt x="9534" y="18276"/>
                  <a:pt x="9534" y="18276"/>
                </a:cubicBezTo>
                <a:cubicBezTo>
                  <a:pt x="9534" y="18427"/>
                  <a:pt x="9534" y="18427"/>
                  <a:pt x="9534" y="18427"/>
                </a:cubicBezTo>
                <a:cubicBezTo>
                  <a:pt x="9604" y="18528"/>
                  <a:pt x="9604" y="18528"/>
                  <a:pt x="9604" y="18528"/>
                </a:cubicBezTo>
                <a:cubicBezTo>
                  <a:pt x="9604" y="18528"/>
                  <a:pt x="9674" y="18528"/>
                  <a:pt x="9709" y="18579"/>
                </a:cubicBezTo>
                <a:cubicBezTo>
                  <a:pt x="9745" y="18579"/>
                  <a:pt x="9709" y="18680"/>
                  <a:pt x="9709" y="18680"/>
                </a:cubicBezTo>
                <a:cubicBezTo>
                  <a:pt x="9674" y="18883"/>
                  <a:pt x="9674" y="18883"/>
                  <a:pt x="9674" y="18883"/>
                </a:cubicBezTo>
                <a:cubicBezTo>
                  <a:pt x="9674" y="18883"/>
                  <a:pt x="9709" y="18933"/>
                  <a:pt x="9745" y="18984"/>
                </a:cubicBezTo>
                <a:cubicBezTo>
                  <a:pt x="9745" y="19034"/>
                  <a:pt x="9674" y="19135"/>
                  <a:pt x="9674" y="19135"/>
                </a:cubicBezTo>
                <a:cubicBezTo>
                  <a:pt x="9639" y="19135"/>
                  <a:pt x="9534" y="19287"/>
                  <a:pt x="9534" y="19287"/>
                </a:cubicBezTo>
                <a:cubicBezTo>
                  <a:pt x="9534" y="19287"/>
                  <a:pt x="9498" y="19338"/>
                  <a:pt x="9463" y="19338"/>
                </a:cubicBezTo>
                <a:cubicBezTo>
                  <a:pt x="9428" y="19338"/>
                  <a:pt x="9498" y="19490"/>
                  <a:pt x="9498" y="19490"/>
                </a:cubicBezTo>
                <a:cubicBezTo>
                  <a:pt x="9534" y="19641"/>
                  <a:pt x="9534" y="19641"/>
                  <a:pt x="9534" y="19641"/>
                </a:cubicBezTo>
                <a:cubicBezTo>
                  <a:pt x="9534" y="19641"/>
                  <a:pt x="9498" y="19692"/>
                  <a:pt x="9498" y="19692"/>
                </a:cubicBezTo>
                <a:cubicBezTo>
                  <a:pt x="9463" y="19743"/>
                  <a:pt x="9463" y="19844"/>
                  <a:pt x="9463" y="19844"/>
                </a:cubicBezTo>
                <a:cubicBezTo>
                  <a:pt x="9393" y="19844"/>
                  <a:pt x="9393" y="19844"/>
                  <a:pt x="9393" y="19844"/>
                </a:cubicBezTo>
                <a:cubicBezTo>
                  <a:pt x="9358" y="19945"/>
                  <a:pt x="9358" y="19945"/>
                  <a:pt x="9358" y="19945"/>
                </a:cubicBezTo>
                <a:cubicBezTo>
                  <a:pt x="9358" y="19945"/>
                  <a:pt x="9358" y="20097"/>
                  <a:pt x="9322" y="20097"/>
                </a:cubicBezTo>
                <a:cubicBezTo>
                  <a:pt x="9287" y="20097"/>
                  <a:pt x="9322" y="20198"/>
                  <a:pt x="9322" y="20198"/>
                </a:cubicBezTo>
                <a:cubicBezTo>
                  <a:pt x="9287" y="20299"/>
                  <a:pt x="9287" y="20299"/>
                  <a:pt x="9287" y="20299"/>
                </a:cubicBezTo>
                <a:cubicBezTo>
                  <a:pt x="9428" y="20400"/>
                  <a:pt x="9428" y="20400"/>
                  <a:pt x="9428" y="20400"/>
                </a:cubicBezTo>
                <a:cubicBezTo>
                  <a:pt x="9393" y="20501"/>
                  <a:pt x="9393" y="20501"/>
                  <a:pt x="9393" y="20501"/>
                </a:cubicBezTo>
                <a:cubicBezTo>
                  <a:pt x="9393" y="20602"/>
                  <a:pt x="9393" y="20602"/>
                  <a:pt x="9393" y="20602"/>
                </a:cubicBezTo>
                <a:cubicBezTo>
                  <a:pt x="9428" y="20602"/>
                  <a:pt x="9428" y="20602"/>
                  <a:pt x="9428" y="20602"/>
                </a:cubicBezTo>
                <a:cubicBezTo>
                  <a:pt x="9428" y="20602"/>
                  <a:pt x="9358" y="20653"/>
                  <a:pt x="9322" y="20653"/>
                </a:cubicBezTo>
                <a:cubicBezTo>
                  <a:pt x="9287" y="20704"/>
                  <a:pt x="9252" y="20653"/>
                  <a:pt x="9217" y="20704"/>
                </a:cubicBezTo>
                <a:cubicBezTo>
                  <a:pt x="9182" y="20704"/>
                  <a:pt x="9076" y="20754"/>
                  <a:pt x="9076" y="20754"/>
                </a:cubicBezTo>
                <a:cubicBezTo>
                  <a:pt x="9041" y="20957"/>
                  <a:pt x="9041" y="20957"/>
                  <a:pt x="9041" y="20957"/>
                </a:cubicBezTo>
                <a:cubicBezTo>
                  <a:pt x="8971" y="20957"/>
                  <a:pt x="8971" y="20957"/>
                  <a:pt x="8971" y="20957"/>
                </a:cubicBezTo>
                <a:cubicBezTo>
                  <a:pt x="8971" y="20855"/>
                  <a:pt x="8971" y="20855"/>
                  <a:pt x="8971" y="20855"/>
                </a:cubicBezTo>
                <a:cubicBezTo>
                  <a:pt x="8936" y="20805"/>
                  <a:pt x="8936" y="20805"/>
                  <a:pt x="8936" y="20805"/>
                </a:cubicBezTo>
                <a:cubicBezTo>
                  <a:pt x="8936" y="20906"/>
                  <a:pt x="8936" y="20957"/>
                  <a:pt x="8936" y="20957"/>
                </a:cubicBezTo>
                <a:cubicBezTo>
                  <a:pt x="9287" y="21311"/>
                  <a:pt x="9287" y="21311"/>
                  <a:pt x="9287" y="21311"/>
                </a:cubicBezTo>
                <a:cubicBezTo>
                  <a:pt x="9885" y="21513"/>
                  <a:pt x="9885" y="21513"/>
                  <a:pt x="9885" y="21513"/>
                </a:cubicBezTo>
                <a:cubicBezTo>
                  <a:pt x="10026" y="21159"/>
                  <a:pt x="10026" y="21159"/>
                  <a:pt x="10026" y="21159"/>
                </a:cubicBezTo>
                <a:cubicBezTo>
                  <a:pt x="10026" y="21159"/>
                  <a:pt x="10343" y="20350"/>
                  <a:pt x="10589" y="20400"/>
                </a:cubicBezTo>
                <a:cubicBezTo>
                  <a:pt x="10765" y="20451"/>
                  <a:pt x="11011" y="20552"/>
                  <a:pt x="11046" y="20552"/>
                </a:cubicBezTo>
                <a:cubicBezTo>
                  <a:pt x="11011" y="20248"/>
                  <a:pt x="10624" y="19743"/>
                  <a:pt x="10694" y="19641"/>
                </a:cubicBezTo>
                <a:cubicBezTo>
                  <a:pt x="10765" y="19490"/>
                  <a:pt x="10941" y="19135"/>
                  <a:pt x="11046" y="18933"/>
                </a:cubicBezTo>
                <a:cubicBezTo>
                  <a:pt x="11117" y="18731"/>
                  <a:pt x="11468" y="18579"/>
                  <a:pt x="11468" y="18579"/>
                </a:cubicBezTo>
                <a:cubicBezTo>
                  <a:pt x="11750" y="17820"/>
                  <a:pt x="11750" y="17820"/>
                  <a:pt x="11750" y="17820"/>
                </a:cubicBezTo>
                <a:cubicBezTo>
                  <a:pt x="11679" y="16657"/>
                  <a:pt x="11609" y="16353"/>
                  <a:pt x="12453" y="16202"/>
                </a:cubicBezTo>
                <a:cubicBezTo>
                  <a:pt x="12594" y="16151"/>
                  <a:pt x="12770" y="15999"/>
                  <a:pt x="12770" y="15999"/>
                </a:cubicBezTo>
                <a:cubicBezTo>
                  <a:pt x="13051" y="15847"/>
                  <a:pt x="13051" y="15847"/>
                  <a:pt x="13051" y="15847"/>
                </a:cubicBezTo>
                <a:cubicBezTo>
                  <a:pt x="13579" y="15746"/>
                  <a:pt x="13579" y="15746"/>
                  <a:pt x="13579" y="15746"/>
                </a:cubicBezTo>
                <a:cubicBezTo>
                  <a:pt x="13157" y="16100"/>
                  <a:pt x="13157" y="16100"/>
                  <a:pt x="13157" y="16100"/>
                </a:cubicBezTo>
                <a:cubicBezTo>
                  <a:pt x="12840" y="16606"/>
                  <a:pt x="12840" y="16606"/>
                  <a:pt x="12840" y="16606"/>
                </a:cubicBezTo>
                <a:cubicBezTo>
                  <a:pt x="13263" y="16758"/>
                  <a:pt x="13263" y="16758"/>
                  <a:pt x="13263" y="16758"/>
                </a:cubicBezTo>
                <a:cubicBezTo>
                  <a:pt x="13263" y="16758"/>
                  <a:pt x="13263" y="17213"/>
                  <a:pt x="13474" y="17112"/>
                </a:cubicBezTo>
                <a:cubicBezTo>
                  <a:pt x="13650" y="17011"/>
                  <a:pt x="14072" y="16758"/>
                  <a:pt x="14142" y="16758"/>
                </a:cubicBezTo>
                <a:cubicBezTo>
                  <a:pt x="14212" y="16707"/>
                  <a:pt x="14599" y="16556"/>
                  <a:pt x="14705" y="16556"/>
                </a:cubicBezTo>
                <a:cubicBezTo>
                  <a:pt x="14810" y="16556"/>
                  <a:pt x="15373" y="16454"/>
                  <a:pt x="15373" y="16454"/>
                </a:cubicBezTo>
                <a:cubicBezTo>
                  <a:pt x="15444" y="16910"/>
                  <a:pt x="15444" y="16910"/>
                  <a:pt x="15444" y="16910"/>
                </a:cubicBezTo>
                <a:cubicBezTo>
                  <a:pt x="15197" y="17365"/>
                  <a:pt x="15197" y="17365"/>
                  <a:pt x="15197" y="17365"/>
                </a:cubicBezTo>
                <a:cubicBezTo>
                  <a:pt x="14881" y="17820"/>
                  <a:pt x="14881" y="17820"/>
                  <a:pt x="14881" y="17820"/>
                </a:cubicBezTo>
                <a:cubicBezTo>
                  <a:pt x="14388" y="18478"/>
                  <a:pt x="14388" y="18478"/>
                  <a:pt x="14388" y="18478"/>
                </a:cubicBezTo>
                <a:cubicBezTo>
                  <a:pt x="14388" y="18478"/>
                  <a:pt x="14248" y="18832"/>
                  <a:pt x="14318" y="18883"/>
                </a:cubicBezTo>
                <a:cubicBezTo>
                  <a:pt x="14388" y="18933"/>
                  <a:pt x="14916" y="18832"/>
                  <a:pt x="14916" y="18832"/>
                </a:cubicBezTo>
                <a:cubicBezTo>
                  <a:pt x="15514" y="18883"/>
                  <a:pt x="15514" y="18883"/>
                  <a:pt x="15514" y="18883"/>
                </a:cubicBezTo>
                <a:cubicBezTo>
                  <a:pt x="15514" y="18883"/>
                  <a:pt x="15620" y="18933"/>
                  <a:pt x="15690" y="19237"/>
                </a:cubicBezTo>
                <a:cubicBezTo>
                  <a:pt x="15795" y="19591"/>
                  <a:pt x="15866" y="19743"/>
                  <a:pt x="15901" y="19844"/>
                </a:cubicBezTo>
                <a:cubicBezTo>
                  <a:pt x="15971" y="19995"/>
                  <a:pt x="16112" y="20299"/>
                  <a:pt x="16112" y="20299"/>
                </a:cubicBezTo>
                <a:cubicBezTo>
                  <a:pt x="16112" y="20299"/>
                  <a:pt x="15971" y="20501"/>
                  <a:pt x="16147" y="20451"/>
                </a:cubicBezTo>
                <a:cubicBezTo>
                  <a:pt x="16358" y="20451"/>
                  <a:pt x="16499" y="20400"/>
                  <a:pt x="16499" y="20400"/>
                </a:cubicBezTo>
                <a:cubicBezTo>
                  <a:pt x="16499" y="20400"/>
                  <a:pt x="16534" y="20097"/>
                  <a:pt x="16605" y="19995"/>
                </a:cubicBezTo>
                <a:cubicBezTo>
                  <a:pt x="16710" y="19945"/>
                  <a:pt x="16816" y="19793"/>
                  <a:pt x="16816" y="19793"/>
                </a:cubicBezTo>
                <a:cubicBezTo>
                  <a:pt x="16816" y="19793"/>
                  <a:pt x="16780" y="19490"/>
                  <a:pt x="16886" y="19388"/>
                </a:cubicBezTo>
                <a:cubicBezTo>
                  <a:pt x="16992" y="19338"/>
                  <a:pt x="17132" y="19287"/>
                  <a:pt x="17273" y="19237"/>
                </a:cubicBezTo>
                <a:cubicBezTo>
                  <a:pt x="17414" y="19135"/>
                  <a:pt x="17554" y="18781"/>
                  <a:pt x="17554" y="18781"/>
                </a:cubicBezTo>
                <a:cubicBezTo>
                  <a:pt x="17730" y="18579"/>
                  <a:pt x="17730" y="18579"/>
                  <a:pt x="17730" y="18579"/>
                </a:cubicBezTo>
                <a:cubicBezTo>
                  <a:pt x="18152" y="18377"/>
                  <a:pt x="18152" y="18377"/>
                  <a:pt x="18152" y="18377"/>
                </a:cubicBezTo>
                <a:cubicBezTo>
                  <a:pt x="18117" y="17871"/>
                  <a:pt x="18117" y="17871"/>
                  <a:pt x="18117" y="17871"/>
                </a:cubicBezTo>
                <a:cubicBezTo>
                  <a:pt x="18117" y="17871"/>
                  <a:pt x="18152" y="17770"/>
                  <a:pt x="18258" y="17770"/>
                </a:cubicBezTo>
                <a:cubicBezTo>
                  <a:pt x="18328" y="17719"/>
                  <a:pt x="19067" y="17365"/>
                  <a:pt x="19067" y="17365"/>
                </a:cubicBezTo>
                <a:cubicBezTo>
                  <a:pt x="19278" y="16859"/>
                  <a:pt x="19278" y="16859"/>
                  <a:pt x="19278" y="16859"/>
                </a:cubicBezTo>
                <a:cubicBezTo>
                  <a:pt x="19278" y="16353"/>
                  <a:pt x="19278" y="16353"/>
                  <a:pt x="19278" y="16353"/>
                </a:cubicBezTo>
                <a:cubicBezTo>
                  <a:pt x="19278" y="16353"/>
                  <a:pt x="19349" y="16050"/>
                  <a:pt x="19208" y="16050"/>
                </a:cubicBezTo>
                <a:cubicBezTo>
                  <a:pt x="19067" y="16050"/>
                  <a:pt x="18715" y="16556"/>
                  <a:pt x="18715" y="16556"/>
                </a:cubicBezTo>
                <a:cubicBezTo>
                  <a:pt x="18328" y="16606"/>
                  <a:pt x="18328" y="16606"/>
                  <a:pt x="18328" y="16606"/>
                </a:cubicBezTo>
                <a:cubicBezTo>
                  <a:pt x="18328" y="16606"/>
                  <a:pt x="18152" y="17061"/>
                  <a:pt x="18082" y="17061"/>
                </a:cubicBezTo>
                <a:cubicBezTo>
                  <a:pt x="18012" y="17112"/>
                  <a:pt x="17801" y="17213"/>
                  <a:pt x="17730" y="17163"/>
                </a:cubicBezTo>
                <a:cubicBezTo>
                  <a:pt x="17660" y="17163"/>
                  <a:pt x="17765" y="17719"/>
                  <a:pt x="17519" y="17061"/>
                </a:cubicBezTo>
                <a:cubicBezTo>
                  <a:pt x="17273" y="16404"/>
                  <a:pt x="17167" y="16404"/>
                  <a:pt x="17167" y="16404"/>
                </a:cubicBezTo>
                <a:cubicBezTo>
                  <a:pt x="16921" y="16404"/>
                  <a:pt x="16921" y="16404"/>
                  <a:pt x="16921" y="16404"/>
                </a:cubicBezTo>
                <a:cubicBezTo>
                  <a:pt x="16921" y="16404"/>
                  <a:pt x="16710" y="16556"/>
                  <a:pt x="16675" y="16454"/>
                </a:cubicBezTo>
                <a:cubicBezTo>
                  <a:pt x="16675" y="16353"/>
                  <a:pt x="16569" y="16050"/>
                  <a:pt x="16569" y="16050"/>
                </a:cubicBezTo>
                <a:cubicBezTo>
                  <a:pt x="16218" y="16050"/>
                  <a:pt x="16218" y="16050"/>
                  <a:pt x="16218" y="16050"/>
                </a:cubicBezTo>
                <a:cubicBezTo>
                  <a:pt x="16077" y="16151"/>
                  <a:pt x="16077" y="16151"/>
                  <a:pt x="16077" y="16151"/>
                </a:cubicBezTo>
                <a:cubicBezTo>
                  <a:pt x="15549" y="16100"/>
                  <a:pt x="15549" y="16100"/>
                  <a:pt x="15549" y="16100"/>
                </a:cubicBezTo>
                <a:cubicBezTo>
                  <a:pt x="15338" y="15898"/>
                  <a:pt x="15338" y="15898"/>
                  <a:pt x="15338" y="15898"/>
                </a:cubicBezTo>
                <a:cubicBezTo>
                  <a:pt x="15620" y="15696"/>
                  <a:pt x="15620" y="15696"/>
                  <a:pt x="15620" y="15696"/>
                </a:cubicBezTo>
                <a:cubicBezTo>
                  <a:pt x="15620" y="15696"/>
                  <a:pt x="15725" y="15847"/>
                  <a:pt x="15760" y="15847"/>
                </a:cubicBezTo>
                <a:cubicBezTo>
                  <a:pt x="15831" y="15797"/>
                  <a:pt x="15760" y="15645"/>
                  <a:pt x="15831" y="15594"/>
                </a:cubicBezTo>
                <a:cubicBezTo>
                  <a:pt x="15936" y="15544"/>
                  <a:pt x="16042" y="15392"/>
                  <a:pt x="16147" y="15493"/>
                </a:cubicBezTo>
                <a:cubicBezTo>
                  <a:pt x="16253" y="15544"/>
                  <a:pt x="16147" y="15847"/>
                  <a:pt x="16323" y="15645"/>
                </a:cubicBezTo>
                <a:cubicBezTo>
                  <a:pt x="16499" y="15443"/>
                  <a:pt x="16675" y="15493"/>
                  <a:pt x="16675" y="15493"/>
                </a:cubicBezTo>
                <a:cubicBezTo>
                  <a:pt x="16886" y="14987"/>
                  <a:pt x="16886" y="14987"/>
                  <a:pt x="16886" y="14987"/>
                </a:cubicBezTo>
                <a:cubicBezTo>
                  <a:pt x="17027" y="14532"/>
                  <a:pt x="17027" y="14532"/>
                  <a:pt x="17027" y="14532"/>
                </a:cubicBezTo>
                <a:cubicBezTo>
                  <a:pt x="17027" y="14532"/>
                  <a:pt x="17097" y="14583"/>
                  <a:pt x="17167" y="14633"/>
                </a:cubicBezTo>
                <a:cubicBezTo>
                  <a:pt x="17273" y="14633"/>
                  <a:pt x="17519" y="14026"/>
                  <a:pt x="17519" y="14026"/>
                </a:cubicBezTo>
                <a:cubicBezTo>
                  <a:pt x="17519" y="14026"/>
                  <a:pt x="17554" y="13419"/>
                  <a:pt x="17625" y="13419"/>
                </a:cubicBezTo>
                <a:cubicBezTo>
                  <a:pt x="17695" y="13369"/>
                  <a:pt x="18223" y="13116"/>
                  <a:pt x="18223" y="13116"/>
                </a:cubicBezTo>
                <a:cubicBezTo>
                  <a:pt x="18575" y="12812"/>
                  <a:pt x="18575" y="12812"/>
                  <a:pt x="18575" y="12812"/>
                </a:cubicBezTo>
                <a:cubicBezTo>
                  <a:pt x="18575" y="12812"/>
                  <a:pt x="18750" y="12458"/>
                  <a:pt x="18821" y="12408"/>
                </a:cubicBezTo>
                <a:cubicBezTo>
                  <a:pt x="18891" y="12408"/>
                  <a:pt x="18962" y="12205"/>
                  <a:pt x="19032" y="11952"/>
                </a:cubicBezTo>
                <a:cubicBezTo>
                  <a:pt x="19137" y="11750"/>
                  <a:pt x="19208" y="11598"/>
                  <a:pt x="19208" y="11598"/>
                </a:cubicBezTo>
                <a:cubicBezTo>
                  <a:pt x="19208" y="11598"/>
                  <a:pt x="19630" y="11446"/>
                  <a:pt x="19595" y="11396"/>
                </a:cubicBezTo>
                <a:cubicBezTo>
                  <a:pt x="19595" y="11295"/>
                  <a:pt x="19419" y="11092"/>
                  <a:pt x="19630" y="11092"/>
                </a:cubicBezTo>
                <a:cubicBezTo>
                  <a:pt x="19841" y="11092"/>
                  <a:pt x="19841" y="11092"/>
                  <a:pt x="19947" y="10991"/>
                </a:cubicBezTo>
                <a:cubicBezTo>
                  <a:pt x="20017" y="10941"/>
                  <a:pt x="19982" y="10890"/>
                  <a:pt x="20017" y="10738"/>
                </a:cubicBezTo>
                <a:cubicBezTo>
                  <a:pt x="20087" y="10637"/>
                  <a:pt x="20122" y="10485"/>
                  <a:pt x="20122" y="10384"/>
                </a:cubicBezTo>
                <a:cubicBezTo>
                  <a:pt x="20087" y="10283"/>
                  <a:pt x="19911" y="9878"/>
                  <a:pt x="19911" y="9777"/>
                </a:cubicBezTo>
                <a:cubicBezTo>
                  <a:pt x="19876" y="9625"/>
                  <a:pt x="19911" y="9322"/>
                  <a:pt x="19911" y="9322"/>
                </a:cubicBezTo>
                <a:cubicBezTo>
                  <a:pt x="19911" y="9322"/>
                  <a:pt x="20017" y="9271"/>
                  <a:pt x="20122" y="9221"/>
                </a:cubicBezTo>
                <a:cubicBezTo>
                  <a:pt x="20193" y="9120"/>
                  <a:pt x="20334" y="8765"/>
                  <a:pt x="20334" y="8765"/>
                </a:cubicBezTo>
                <a:cubicBezTo>
                  <a:pt x="20369" y="8513"/>
                  <a:pt x="20369" y="8513"/>
                  <a:pt x="20369" y="8513"/>
                </a:cubicBezTo>
                <a:cubicBezTo>
                  <a:pt x="20369" y="8513"/>
                  <a:pt x="20509" y="8361"/>
                  <a:pt x="20545" y="8361"/>
                </a:cubicBezTo>
                <a:cubicBezTo>
                  <a:pt x="20615" y="8310"/>
                  <a:pt x="21178" y="8007"/>
                  <a:pt x="21213" y="8007"/>
                </a:cubicBezTo>
                <a:cubicBezTo>
                  <a:pt x="21248" y="8007"/>
                  <a:pt x="21600" y="8057"/>
                  <a:pt x="21494" y="7804"/>
                </a:cubicBezTo>
                <a:cubicBezTo>
                  <a:pt x="21389" y="7602"/>
                  <a:pt x="21354" y="7501"/>
                  <a:pt x="21319" y="7349"/>
                </a:cubicBezTo>
                <a:cubicBezTo>
                  <a:pt x="21283" y="7197"/>
                  <a:pt x="21283" y="6843"/>
                  <a:pt x="21283" y="6793"/>
                </a:cubicBezTo>
                <a:cubicBezTo>
                  <a:pt x="21319" y="6742"/>
                  <a:pt x="21600" y="6590"/>
                  <a:pt x="21283" y="6540"/>
                </a:cubicBezTo>
                <a:cubicBezTo>
                  <a:pt x="20967" y="6489"/>
                  <a:pt x="21213" y="6337"/>
                  <a:pt x="21143" y="6236"/>
                </a:cubicBezTo>
                <a:cubicBezTo>
                  <a:pt x="21037" y="6135"/>
                  <a:pt x="20826" y="5933"/>
                  <a:pt x="20826" y="5933"/>
                </a:cubicBezTo>
                <a:cubicBezTo>
                  <a:pt x="20721" y="5933"/>
                  <a:pt x="20721" y="5933"/>
                  <a:pt x="20721" y="5933"/>
                </a:cubicBezTo>
                <a:cubicBezTo>
                  <a:pt x="20756" y="5427"/>
                  <a:pt x="20756" y="5427"/>
                  <a:pt x="20756" y="5427"/>
                </a:cubicBezTo>
                <a:cubicBezTo>
                  <a:pt x="20756" y="5427"/>
                  <a:pt x="20861" y="5224"/>
                  <a:pt x="20896" y="5224"/>
                </a:cubicBezTo>
                <a:cubicBezTo>
                  <a:pt x="20932" y="5174"/>
                  <a:pt x="20967" y="4972"/>
                  <a:pt x="20896" y="4972"/>
                </a:cubicBezTo>
                <a:cubicBezTo>
                  <a:pt x="20826" y="5022"/>
                  <a:pt x="20615" y="5073"/>
                  <a:pt x="20615" y="5073"/>
                </a:cubicBezTo>
                <a:cubicBezTo>
                  <a:pt x="20615" y="5073"/>
                  <a:pt x="20439" y="5073"/>
                  <a:pt x="20474" y="4972"/>
                </a:cubicBezTo>
                <a:cubicBezTo>
                  <a:pt x="20474" y="4820"/>
                  <a:pt x="20545" y="4820"/>
                  <a:pt x="20650" y="4668"/>
                </a:cubicBezTo>
                <a:cubicBezTo>
                  <a:pt x="20756" y="4516"/>
                  <a:pt x="20791" y="4415"/>
                  <a:pt x="20791" y="4415"/>
                </a:cubicBezTo>
                <a:cubicBezTo>
                  <a:pt x="20756" y="4112"/>
                  <a:pt x="20756" y="4112"/>
                  <a:pt x="20756" y="4112"/>
                </a:cubicBezTo>
                <a:cubicBezTo>
                  <a:pt x="20756" y="4112"/>
                  <a:pt x="20756" y="3909"/>
                  <a:pt x="20721" y="3909"/>
                </a:cubicBezTo>
                <a:cubicBezTo>
                  <a:pt x="20721" y="3859"/>
                  <a:pt x="20509" y="3252"/>
                  <a:pt x="20509" y="3252"/>
                </a:cubicBezTo>
                <a:cubicBezTo>
                  <a:pt x="20509" y="3252"/>
                  <a:pt x="20298" y="3150"/>
                  <a:pt x="20263" y="3252"/>
                </a:cubicBezTo>
                <a:cubicBezTo>
                  <a:pt x="20263" y="3353"/>
                  <a:pt x="20193" y="3555"/>
                  <a:pt x="20193" y="3555"/>
                </a:cubicBezTo>
                <a:cubicBezTo>
                  <a:pt x="19947" y="3555"/>
                  <a:pt x="19947" y="3555"/>
                  <a:pt x="19947" y="3555"/>
                </a:cubicBezTo>
                <a:cubicBezTo>
                  <a:pt x="19806" y="3403"/>
                  <a:pt x="19806" y="3403"/>
                  <a:pt x="19806" y="3403"/>
                </a:cubicBezTo>
                <a:cubicBezTo>
                  <a:pt x="19524" y="3302"/>
                  <a:pt x="19524" y="3302"/>
                  <a:pt x="19524" y="3302"/>
                </a:cubicBezTo>
                <a:cubicBezTo>
                  <a:pt x="19524" y="3302"/>
                  <a:pt x="19489" y="3353"/>
                  <a:pt x="19454" y="3403"/>
                </a:cubicBezTo>
                <a:cubicBezTo>
                  <a:pt x="19454" y="3454"/>
                  <a:pt x="19173" y="3201"/>
                  <a:pt x="19173" y="3201"/>
                </a:cubicBezTo>
                <a:cubicBezTo>
                  <a:pt x="19173" y="3201"/>
                  <a:pt x="19067" y="3403"/>
                  <a:pt x="19032" y="3454"/>
                </a:cubicBezTo>
                <a:cubicBezTo>
                  <a:pt x="19032" y="3454"/>
                  <a:pt x="18750" y="3353"/>
                  <a:pt x="18750" y="3353"/>
                </a:cubicBezTo>
                <a:cubicBezTo>
                  <a:pt x="18469" y="3403"/>
                  <a:pt x="18469" y="3403"/>
                  <a:pt x="18469" y="3403"/>
                </a:cubicBezTo>
                <a:cubicBezTo>
                  <a:pt x="18223" y="3454"/>
                  <a:pt x="18223" y="3454"/>
                  <a:pt x="18223" y="3454"/>
                </a:cubicBezTo>
                <a:cubicBezTo>
                  <a:pt x="18012" y="3302"/>
                  <a:pt x="18012" y="3302"/>
                  <a:pt x="18012" y="3302"/>
                </a:cubicBezTo>
                <a:cubicBezTo>
                  <a:pt x="17941" y="3454"/>
                  <a:pt x="17941" y="3454"/>
                  <a:pt x="17941" y="3454"/>
                </a:cubicBezTo>
                <a:cubicBezTo>
                  <a:pt x="17977" y="3707"/>
                  <a:pt x="17977" y="3707"/>
                  <a:pt x="17977" y="3707"/>
                </a:cubicBezTo>
                <a:cubicBezTo>
                  <a:pt x="17801" y="3859"/>
                  <a:pt x="17801" y="3859"/>
                  <a:pt x="17801" y="3859"/>
                </a:cubicBezTo>
                <a:cubicBezTo>
                  <a:pt x="17590" y="3656"/>
                  <a:pt x="17590" y="3656"/>
                  <a:pt x="17590" y="3656"/>
                </a:cubicBezTo>
                <a:cubicBezTo>
                  <a:pt x="17414" y="3606"/>
                  <a:pt x="17414" y="3606"/>
                  <a:pt x="17414" y="3606"/>
                </a:cubicBezTo>
                <a:cubicBezTo>
                  <a:pt x="17167" y="3252"/>
                  <a:pt x="17167" y="3252"/>
                  <a:pt x="17167" y="3252"/>
                </a:cubicBezTo>
                <a:cubicBezTo>
                  <a:pt x="16956" y="3150"/>
                  <a:pt x="16956" y="3150"/>
                  <a:pt x="16956" y="3150"/>
                </a:cubicBezTo>
                <a:cubicBezTo>
                  <a:pt x="16745" y="2999"/>
                  <a:pt x="16745" y="2999"/>
                  <a:pt x="16745" y="2999"/>
                </a:cubicBezTo>
                <a:cubicBezTo>
                  <a:pt x="16745" y="2999"/>
                  <a:pt x="16640" y="3403"/>
                  <a:pt x="16605" y="3454"/>
                </a:cubicBezTo>
                <a:cubicBezTo>
                  <a:pt x="16569" y="3454"/>
                  <a:pt x="16393" y="3555"/>
                  <a:pt x="16358" y="3555"/>
                </a:cubicBezTo>
                <a:cubicBezTo>
                  <a:pt x="16288" y="3606"/>
                  <a:pt x="16253" y="3859"/>
                  <a:pt x="16253" y="3859"/>
                </a:cubicBezTo>
                <a:cubicBezTo>
                  <a:pt x="16077" y="4010"/>
                  <a:pt x="16077" y="4010"/>
                  <a:pt x="16077" y="4010"/>
                </a:cubicBezTo>
                <a:cubicBezTo>
                  <a:pt x="16077" y="4010"/>
                  <a:pt x="15971" y="3909"/>
                  <a:pt x="15901" y="3909"/>
                </a:cubicBezTo>
                <a:cubicBezTo>
                  <a:pt x="15866" y="3909"/>
                  <a:pt x="15831" y="3960"/>
                  <a:pt x="15831" y="3960"/>
                </a:cubicBezTo>
                <a:cubicBezTo>
                  <a:pt x="15760" y="4112"/>
                  <a:pt x="15760" y="4112"/>
                  <a:pt x="15760" y="4112"/>
                </a:cubicBezTo>
                <a:cubicBezTo>
                  <a:pt x="15760" y="4112"/>
                  <a:pt x="15725" y="4112"/>
                  <a:pt x="15620" y="4010"/>
                </a:cubicBezTo>
                <a:cubicBezTo>
                  <a:pt x="15549" y="3960"/>
                  <a:pt x="15444" y="3859"/>
                  <a:pt x="15444" y="3859"/>
                </a:cubicBezTo>
                <a:cubicBezTo>
                  <a:pt x="15338" y="3808"/>
                  <a:pt x="15338" y="3808"/>
                  <a:pt x="15338" y="3808"/>
                </a:cubicBezTo>
                <a:cubicBezTo>
                  <a:pt x="15338" y="3808"/>
                  <a:pt x="15021" y="4010"/>
                  <a:pt x="14986" y="4061"/>
                </a:cubicBezTo>
                <a:cubicBezTo>
                  <a:pt x="14986" y="4112"/>
                  <a:pt x="14916" y="4263"/>
                  <a:pt x="14916" y="4263"/>
                </a:cubicBezTo>
                <a:cubicBezTo>
                  <a:pt x="14740" y="4061"/>
                  <a:pt x="14740" y="4061"/>
                  <a:pt x="14740" y="4061"/>
                </a:cubicBezTo>
                <a:cubicBezTo>
                  <a:pt x="14529" y="3859"/>
                  <a:pt x="14529" y="3859"/>
                  <a:pt x="14529" y="3859"/>
                </a:cubicBezTo>
                <a:cubicBezTo>
                  <a:pt x="14494" y="3505"/>
                  <a:pt x="14494" y="3505"/>
                  <a:pt x="14494" y="3505"/>
                </a:cubicBezTo>
                <a:cubicBezTo>
                  <a:pt x="14107" y="2999"/>
                  <a:pt x="14107" y="2999"/>
                  <a:pt x="14107" y="2999"/>
                </a:cubicBezTo>
                <a:cubicBezTo>
                  <a:pt x="14036" y="2493"/>
                  <a:pt x="14036" y="2493"/>
                  <a:pt x="14036" y="2493"/>
                </a:cubicBezTo>
                <a:cubicBezTo>
                  <a:pt x="13755" y="2189"/>
                  <a:pt x="13755" y="2189"/>
                  <a:pt x="13755" y="2189"/>
                </a:cubicBezTo>
                <a:cubicBezTo>
                  <a:pt x="13579" y="2493"/>
                  <a:pt x="13579" y="2493"/>
                  <a:pt x="13579" y="2493"/>
                </a:cubicBezTo>
                <a:cubicBezTo>
                  <a:pt x="13298" y="2442"/>
                  <a:pt x="13298" y="2442"/>
                  <a:pt x="13298" y="2442"/>
                </a:cubicBezTo>
                <a:cubicBezTo>
                  <a:pt x="13016" y="2543"/>
                  <a:pt x="13016" y="2543"/>
                  <a:pt x="13016" y="2543"/>
                </a:cubicBezTo>
                <a:cubicBezTo>
                  <a:pt x="13016" y="2543"/>
                  <a:pt x="12840" y="2796"/>
                  <a:pt x="12840" y="2695"/>
                </a:cubicBezTo>
                <a:cubicBezTo>
                  <a:pt x="12805" y="2594"/>
                  <a:pt x="12876" y="2392"/>
                  <a:pt x="12876" y="2291"/>
                </a:cubicBezTo>
                <a:cubicBezTo>
                  <a:pt x="12840" y="2240"/>
                  <a:pt x="12664" y="2392"/>
                  <a:pt x="12700" y="2189"/>
                </a:cubicBezTo>
                <a:cubicBezTo>
                  <a:pt x="12735" y="2088"/>
                  <a:pt x="12700" y="1936"/>
                  <a:pt x="12664" y="1886"/>
                </a:cubicBezTo>
                <a:cubicBezTo>
                  <a:pt x="12594" y="1785"/>
                  <a:pt x="12383" y="1785"/>
                  <a:pt x="12453" y="1582"/>
                </a:cubicBezTo>
                <a:cubicBezTo>
                  <a:pt x="12524" y="1431"/>
                  <a:pt x="12700" y="1329"/>
                  <a:pt x="12700" y="1329"/>
                </a:cubicBezTo>
                <a:cubicBezTo>
                  <a:pt x="12700" y="1228"/>
                  <a:pt x="12700" y="1228"/>
                  <a:pt x="12700" y="1228"/>
                </a:cubicBezTo>
                <a:cubicBezTo>
                  <a:pt x="12559" y="1026"/>
                  <a:pt x="12559" y="1026"/>
                  <a:pt x="12559" y="1026"/>
                </a:cubicBezTo>
                <a:cubicBezTo>
                  <a:pt x="12172" y="773"/>
                  <a:pt x="12172" y="773"/>
                  <a:pt x="12172" y="773"/>
                </a:cubicBezTo>
                <a:cubicBezTo>
                  <a:pt x="12172" y="773"/>
                  <a:pt x="12137" y="469"/>
                  <a:pt x="12066" y="469"/>
                </a:cubicBezTo>
                <a:cubicBezTo>
                  <a:pt x="12031" y="419"/>
                  <a:pt x="11926" y="267"/>
                  <a:pt x="11926" y="267"/>
                </a:cubicBezTo>
                <a:cubicBezTo>
                  <a:pt x="11926" y="267"/>
                  <a:pt x="11820" y="65"/>
                  <a:pt x="11679" y="14"/>
                </a:cubicBezTo>
                <a:cubicBezTo>
                  <a:pt x="11539" y="-87"/>
                  <a:pt x="11433" y="368"/>
                  <a:pt x="11433" y="368"/>
                </a:cubicBezTo>
                <a:cubicBezTo>
                  <a:pt x="11293" y="166"/>
                  <a:pt x="11293" y="166"/>
                  <a:pt x="11293" y="166"/>
                </a:cubicBezTo>
                <a:cubicBezTo>
                  <a:pt x="11011" y="318"/>
                  <a:pt x="11011" y="318"/>
                  <a:pt x="11011" y="318"/>
                </a:cubicBezTo>
                <a:cubicBezTo>
                  <a:pt x="10800" y="773"/>
                  <a:pt x="10800" y="773"/>
                  <a:pt x="10800" y="773"/>
                </a:cubicBezTo>
                <a:cubicBezTo>
                  <a:pt x="10659" y="824"/>
                  <a:pt x="10659" y="824"/>
                  <a:pt x="10659" y="824"/>
                </a:cubicBezTo>
                <a:cubicBezTo>
                  <a:pt x="10448" y="874"/>
                  <a:pt x="10448" y="874"/>
                  <a:pt x="10448" y="874"/>
                </a:cubicBezTo>
                <a:cubicBezTo>
                  <a:pt x="10132" y="975"/>
                  <a:pt x="10132" y="975"/>
                  <a:pt x="10132" y="975"/>
                </a:cubicBezTo>
                <a:cubicBezTo>
                  <a:pt x="10061" y="1279"/>
                  <a:pt x="10061" y="1279"/>
                  <a:pt x="10061" y="1279"/>
                </a:cubicBezTo>
                <a:cubicBezTo>
                  <a:pt x="10096" y="1582"/>
                  <a:pt x="10096" y="1582"/>
                  <a:pt x="10096" y="1582"/>
                </a:cubicBezTo>
                <a:cubicBezTo>
                  <a:pt x="9921" y="1785"/>
                  <a:pt x="9921" y="1785"/>
                  <a:pt x="9921" y="1785"/>
                </a:cubicBezTo>
                <a:cubicBezTo>
                  <a:pt x="9498" y="1734"/>
                  <a:pt x="9498" y="1734"/>
                  <a:pt x="9498" y="1734"/>
                </a:cubicBezTo>
                <a:cubicBezTo>
                  <a:pt x="9217" y="1835"/>
                  <a:pt x="9217" y="1835"/>
                  <a:pt x="9217" y="1835"/>
                </a:cubicBezTo>
                <a:cubicBezTo>
                  <a:pt x="9076" y="2139"/>
                  <a:pt x="9076" y="2139"/>
                  <a:pt x="9076" y="2139"/>
                </a:cubicBezTo>
                <a:cubicBezTo>
                  <a:pt x="8654" y="2139"/>
                  <a:pt x="8654" y="2139"/>
                  <a:pt x="8654" y="2139"/>
                </a:cubicBezTo>
                <a:cubicBezTo>
                  <a:pt x="8584" y="2746"/>
                  <a:pt x="8584" y="2746"/>
                  <a:pt x="8584" y="2746"/>
                </a:cubicBezTo>
                <a:cubicBezTo>
                  <a:pt x="8478" y="3150"/>
                  <a:pt x="8478" y="3150"/>
                  <a:pt x="8478" y="3150"/>
                </a:cubicBezTo>
                <a:cubicBezTo>
                  <a:pt x="8373" y="3606"/>
                  <a:pt x="8373" y="3606"/>
                  <a:pt x="8373" y="3606"/>
                </a:cubicBezTo>
                <a:cubicBezTo>
                  <a:pt x="8443" y="3859"/>
                  <a:pt x="8443" y="3859"/>
                  <a:pt x="8443" y="3859"/>
                </a:cubicBezTo>
                <a:cubicBezTo>
                  <a:pt x="8549" y="4213"/>
                  <a:pt x="8549" y="4213"/>
                  <a:pt x="8549" y="4213"/>
                </a:cubicBezTo>
                <a:cubicBezTo>
                  <a:pt x="8760" y="4567"/>
                  <a:pt x="8760" y="4567"/>
                  <a:pt x="8760" y="4567"/>
                </a:cubicBezTo>
                <a:cubicBezTo>
                  <a:pt x="8760" y="4567"/>
                  <a:pt x="8760" y="4567"/>
                  <a:pt x="8760" y="4567"/>
                </a:cubicBezTo>
                <a:cubicBezTo>
                  <a:pt x="8549" y="4668"/>
                  <a:pt x="8549" y="4668"/>
                  <a:pt x="8549" y="4668"/>
                </a:cubicBezTo>
                <a:cubicBezTo>
                  <a:pt x="8408" y="4719"/>
                  <a:pt x="8408" y="4719"/>
                  <a:pt x="8408" y="4719"/>
                </a:cubicBezTo>
                <a:cubicBezTo>
                  <a:pt x="8267" y="4415"/>
                  <a:pt x="8267" y="4415"/>
                  <a:pt x="8267" y="4415"/>
                </a:cubicBezTo>
                <a:cubicBezTo>
                  <a:pt x="8056" y="4314"/>
                  <a:pt x="8056" y="4314"/>
                  <a:pt x="8056" y="4314"/>
                </a:cubicBezTo>
                <a:cubicBezTo>
                  <a:pt x="7810" y="4466"/>
                  <a:pt x="7810" y="4466"/>
                  <a:pt x="7810" y="4466"/>
                </a:cubicBezTo>
                <a:cubicBezTo>
                  <a:pt x="7564" y="4567"/>
                  <a:pt x="7564" y="4567"/>
                  <a:pt x="7564" y="4567"/>
                </a:cubicBezTo>
                <a:cubicBezTo>
                  <a:pt x="7493" y="4567"/>
                  <a:pt x="7493" y="4567"/>
                  <a:pt x="7493" y="4567"/>
                </a:cubicBezTo>
                <a:cubicBezTo>
                  <a:pt x="7423" y="4769"/>
                  <a:pt x="7423" y="4769"/>
                  <a:pt x="7423" y="4769"/>
                </a:cubicBezTo>
                <a:cubicBezTo>
                  <a:pt x="7212" y="4921"/>
                  <a:pt x="7212" y="4921"/>
                  <a:pt x="7212" y="4921"/>
                </a:cubicBezTo>
                <a:cubicBezTo>
                  <a:pt x="7212" y="4921"/>
                  <a:pt x="7141" y="4820"/>
                  <a:pt x="7106" y="4769"/>
                </a:cubicBezTo>
                <a:cubicBezTo>
                  <a:pt x="7071" y="4719"/>
                  <a:pt x="6965" y="4617"/>
                  <a:pt x="6965" y="4617"/>
                </a:cubicBezTo>
                <a:cubicBezTo>
                  <a:pt x="6965" y="4617"/>
                  <a:pt x="6930" y="4516"/>
                  <a:pt x="6895" y="4466"/>
                </a:cubicBezTo>
                <a:cubicBezTo>
                  <a:pt x="6860" y="4466"/>
                  <a:pt x="6649" y="4668"/>
                  <a:pt x="6649" y="4668"/>
                </a:cubicBezTo>
                <a:cubicBezTo>
                  <a:pt x="6649" y="4668"/>
                  <a:pt x="6473" y="4820"/>
                  <a:pt x="6473" y="4870"/>
                </a:cubicBezTo>
                <a:cubicBezTo>
                  <a:pt x="6508" y="4870"/>
                  <a:pt x="6473" y="5123"/>
                  <a:pt x="6473" y="5123"/>
                </a:cubicBezTo>
                <a:cubicBezTo>
                  <a:pt x="6227" y="4820"/>
                  <a:pt x="6227" y="4820"/>
                  <a:pt x="6227" y="4820"/>
                </a:cubicBezTo>
                <a:cubicBezTo>
                  <a:pt x="6051" y="5022"/>
                  <a:pt x="6051" y="5022"/>
                  <a:pt x="6051" y="5022"/>
                </a:cubicBezTo>
                <a:cubicBezTo>
                  <a:pt x="5910" y="4870"/>
                  <a:pt x="5910" y="4870"/>
                  <a:pt x="5910" y="4870"/>
                </a:cubicBezTo>
                <a:cubicBezTo>
                  <a:pt x="5840" y="4820"/>
                  <a:pt x="5840" y="4820"/>
                  <a:pt x="5840" y="4820"/>
                </a:cubicBezTo>
                <a:cubicBezTo>
                  <a:pt x="5629" y="5174"/>
                  <a:pt x="5629" y="5174"/>
                  <a:pt x="5629" y="5174"/>
                </a:cubicBezTo>
                <a:cubicBezTo>
                  <a:pt x="5488" y="5073"/>
                  <a:pt x="5488" y="5073"/>
                  <a:pt x="5488" y="5073"/>
                </a:cubicBezTo>
                <a:cubicBezTo>
                  <a:pt x="5418" y="5427"/>
                  <a:pt x="5418" y="5427"/>
                  <a:pt x="5418" y="5427"/>
                </a:cubicBezTo>
                <a:cubicBezTo>
                  <a:pt x="5242" y="5224"/>
                  <a:pt x="5242" y="5224"/>
                  <a:pt x="5242" y="5224"/>
                </a:cubicBezTo>
                <a:cubicBezTo>
                  <a:pt x="5242" y="5224"/>
                  <a:pt x="5066" y="5174"/>
                  <a:pt x="5031" y="5174"/>
                </a:cubicBezTo>
                <a:cubicBezTo>
                  <a:pt x="4995" y="5174"/>
                  <a:pt x="4890" y="5376"/>
                  <a:pt x="4890" y="5376"/>
                </a:cubicBezTo>
                <a:cubicBezTo>
                  <a:pt x="4714" y="5174"/>
                  <a:pt x="4714" y="5174"/>
                  <a:pt x="4714" y="5174"/>
                </a:cubicBezTo>
                <a:cubicBezTo>
                  <a:pt x="4573" y="5022"/>
                  <a:pt x="4573" y="5022"/>
                  <a:pt x="4573" y="5022"/>
                </a:cubicBezTo>
                <a:cubicBezTo>
                  <a:pt x="4573" y="5022"/>
                  <a:pt x="4186" y="5073"/>
                  <a:pt x="4151" y="5073"/>
                </a:cubicBezTo>
                <a:cubicBezTo>
                  <a:pt x="4116" y="5073"/>
                  <a:pt x="3870" y="5022"/>
                  <a:pt x="3870" y="5022"/>
                </a:cubicBezTo>
                <a:cubicBezTo>
                  <a:pt x="3553" y="5123"/>
                  <a:pt x="3553" y="5123"/>
                  <a:pt x="3553" y="5123"/>
                </a:cubicBezTo>
                <a:cubicBezTo>
                  <a:pt x="3096" y="5123"/>
                  <a:pt x="3096" y="5123"/>
                  <a:pt x="3096" y="5123"/>
                </a:cubicBezTo>
                <a:cubicBezTo>
                  <a:pt x="2674" y="5174"/>
                  <a:pt x="2674" y="5174"/>
                  <a:pt x="2674" y="5174"/>
                </a:cubicBezTo>
                <a:cubicBezTo>
                  <a:pt x="2357" y="5174"/>
                  <a:pt x="2357" y="5174"/>
                  <a:pt x="2357" y="5174"/>
                </a:cubicBezTo>
                <a:cubicBezTo>
                  <a:pt x="2111" y="5427"/>
                  <a:pt x="2111" y="5427"/>
                  <a:pt x="2111" y="5427"/>
                </a:cubicBezTo>
                <a:cubicBezTo>
                  <a:pt x="1864" y="5477"/>
                  <a:pt x="1864" y="5477"/>
                  <a:pt x="1864" y="5477"/>
                </a:cubicBezTo>
                <a:cubicBezTo>
                  <a:pt x="1583" y="5528"/>
                  <a:pt x="1583" y="5528"/>
                  <a:pt x="1583" y="5528"/>
                </a:cubicBezTo>
                <a:cubicBezTo>
                  <a:pt x="1548" y="5528"/>
                  <a:pt x="1548" y="5528"/>
                  <a:pt x="1548" y="5528"/>
                </a:cubicBezTo>
                <a:cubicBezTo>
                  <a:pt x="1513" y="5579"/>
                  <a:pt x="1513" y="5579"/>
                  <a:pt x="1513" y="5579"/>
                </a:cubicBezTo>
                <a:cubicBezTo>
                  <a:pt x="1407" y="5680"/>
                  <a:pt x="1407" y="5680"/>
                  <a:pt x="1407" y="5680"/>
                </a:cubicBezTo>
                <a:cubicBezTo>
                  <a:pt x="1407" y="5730"/>
                  <a:pt x="1407" y="5730"/>
                  <a:pt x="1407" y="5730"/>
                </a:cubicBezTo>
                <a:cubicBezTo>
                  <a:pt x="1337" y="5832"/>
                  <a:pt x="1337" y="5832"/>
                  <a:pt x="1337" y="5832"/>
                </a:cubicBezTo>
                <a:cubicBezTo>
                  <a:pt x="1302" y="6084"/>
                  <a:pt x="1302" y="6084"/>
                  <a:pt x="1302" y="6084"/>
                </a:cubicBezTo>
                <a:cubicBezTo>
                  <a:pt x="1266" y="6186"/>
                  <a:pt x="1196" y="6287"/>
                  <a:pt x="1161" y="6388"/>
                </a:cubicBezTo>
                <a:cubicBezTo>
                  <a:pt x="1161" y="6388"/>
                  <a:pt x="1161" y="6388"/>
                  <a:pt x="1161" y="6388"/>
                </a:cubicBezTo>
                <a:cubicBezTo>
                  <a:pt x="1161" y="6388"/>
                  <a:pt x="1055" y="6337"/>
                  <a:pt x="1055" y="6439"/>
                </a:cubicBezTo>
                <a:cubicBezTo>
                  <a:pt x="1055" y="6489"/>
                  <a:pt x="1055" y="6489"/>
                  <a:pt x="1055" y="6489"/>
                </a:cubicBezTo>
                <a:cubicBezTo>
                  <a:pt x="950" y="6540"/>
                  <a:pt x="774" y="6439"/>
                  <a:pt x="774" y="6439"/>
                </a:cubicBezTo>
                <a:cubicBezTo>
                  <a:pt x="598" y="6590"/>
                  <a:pt x="598" y="6590"/>
                  <a:pt x="598" y="6590"/>
                </a:cubicBezTo>
                <a:cubicBezTo>
                  <a:pt x="598" y="6641"/>
                  <a:pt x="598" y="6691"/>
                  <a:pt x="633" y="6691"/>
                </a:cubicBezTo>
                <a:cubicBezTo>
                  <a:pt x="668" y="6742"/>
                  <a:pt x="668" y="6742"/>
                  <a:pt x="668" y="6793"/>
                </a:cubicBezTo>
                <a:cubicBezTo>
                  <a:pt x="704" y="6793"/>
                  <a:pt x="704" y="6843"/>
                  <a:pt x="704" y="6843"/>
                </a:cubicBezTo>
                <a:cubicBezTo>
                  <a:pt x="774" y="7096"/>
                  <a:pt x="774" y="7096"/>
                  <a:pt x="774" y="7096"/>
                </a:cubicBezTo>
                <a:cubicBezTo>
                  <a:pt x="774" y="7298"/>
                  <a:pt x="774" y="7298"/>
                  <a:pt x="774" y="7298"/>
                </a:cubicBezTo>
                <a:cubicBezTo>
                  <a:pt x="774" y="7298"/>
                  <a:pt x="774" y="7450"/>
                  <a:pt x="844" y="7450"/>
                </a:cubicBezTo>
                <a:cubicBezTo>
                  <a:pt x="915" y="7450"/>
                  <a:pt x="950" y="7501"/>
                  <a:pt x="950" y="7602"/>
                </a:cubicBezTo>
                <a:cubicBezTo>
                  <a:pt x="950" y="7703"/>
                  <a:pt x="1126" y="7804"/>
                  <a:pt x="1126" y="7804"/>
                </a:cubicBezTo>
                <a:cubicBezTo>
                  <a:pt x="1126" y="7804"/>
                  <a:pt x="1126" y="8007"/>
                  <a:pt x="1161" y="8057"/>
                </a:cubicBezTo>
                <a:cubicBezTo>
                  <a:pt x="1231" y="8108"/>
                  <a:pt x="1302" y="8158"/>
                  <a:pt x="1407" y="8158"/>
                </a:cubicBezTo>
                <a:cubicBezTo>
                  <a:pt x="1513" y="8209"/>
                  <a:pt x="1478" y="8411"/>
                  <a:pt x="1548" y="8462"/>
                </a:cubicBezTo>
                <a:cubicBezTo>
                  <a:pt x="1618" y="8513"/>
                  <a:pt x="1689" y="8614"/>
                  <a:pt x="1618" y="8614"/>
                </a:cubicBezTo>
                <a:cubicBezTo>
                  <a:pt x="1583" y="8664"/>
                  <a:pt x="1478" y="8664"/>
                  <a:pt x="1478" y="8664"/>
                </a:cubicBezTo>
                <a:cubicBezTo>
                  <a:pt x="1478" y="8664"/>
                  <a:pt x="1442" y="8715"/>
                  <a:pt x="1442" y="8816"/>
                </a:cubicBezTo>
                <a:cubicBezTo>
                  <a:pt x="1478" y="8867"/>
                  <a:pt x="1478" y="8867"/>
                  <a:pt x="1478" y="8867"/>
                </a:cubicBezTo>
                <a:cubicBezTo>
                  <a:pt x="1618" y="9120"/>
                  <a:pt x="1618" y="9120"/>
                  <a:pt x="1618" y="9120"/>
                </a:cubicBezTo>
                <a:cubicBezTo>
                  <a:pt x="1618" y="9423"/>
                  <a:pt x="1618" y="9423"/>
                  <a:pt x="1618" y="9423"/>
                </a:cubicBezTo>
                <a:cubicBezTo>
                  <a:pt x="1618" y="9423"/>
                  <a:pt x="1618" y="9524"/>
                  <a:pt x="1618" y="9625"/>
                </a:cubicBezTo>
                <a:cubicBezTo>
                  <a:pt x="1618" y="9676"/>
                  <a:pt x="1583" y="9777"/>
                  <a:pt x="1513" y="9777"/>
                </a:cubicBezTo>
                <a:cubicBezTo>
                  <a:pt x="1513" y="9777"/>
                  <a:pt x="1513" y="9777"/>
                  <a:pt x="1513" y="9777"/>
                </a:cubicBezTo>
                <a:cubicBezTo>
                  <a:pt x="1513" y="9777"/>
                  <a:pt x="1513" y="9777"/>
                  <a:pt x="1513" y="9777"/>
                </a:cubicBezTo>
                <a:cubicBezTo>
                  <a:pt x="1478" y="9777"/>
                  <a:pt x="1478" y="9777"/>
                  <a:pt x="1478" y="9777"/>
                </a:cubicBezTo>
                <a:cubicBezTo>
                  <a:pt x="1442" y="9828"/>
                  <a:pt x="1442" y="9929"/>
                  <a:pt x="1407" y="9929"/>
                </a:cubicBezTo>
                <a:cubicBezTo>
                  <a:pt x="1372" y="9980"/>
                  <a:pt x="1302" y="9828"/>
                  <a:pt x="1266" y="9980"/>
                </a:cubicBezTo>
                <a:cubicBezTo>
                  <a:pt x="1231" y="10182"/>
                  <a:pt x="1161" y="10334"/>
                  <a:pt x="1161" y="10384"/>
                </a:cubicBezTo>
                <a:cubicBezTo>
                  <a:pt x="1126" y="10435"/>
                  <a:pt x="1020" y="10485"/>
                  <a:pt x="1020" y="10587"/>
                </a:cubicBezTo>
                <a:cubicBezTo>
                  <a:pt x="985" y="10688"/>
                  <a:pt x="985" y="10587"/>
                  <a:pt x="915" y="10839"/>
                </a:cubicBezTo>
                <a:cubicBezTo>
                  <a:pt x="844" y="11092"/>
                  <a:pt x="809" y="11194"/>
                  <a:pt x="809" y="11194"/>
                </a:cubicBezTo>
                <a:cubicBezTo>
                  <a:pt x="493" y="11801"/>
                  <a:pt x="493" y="11801"/>
                  <a:pt x="493" y="11801"/>
                </a:cubicBezTo>
                <a:cubicBezTo>
                  <a:pt x="493" y="11801"/>
                  <a:pt x="317" y="12205"/>
                  <a:pt x="317" y="12256"/>
                </a:cubicBezTo>
                <a:cubicBezTo>
                  <a:pt x="317" y="12306"/>
                  <a:pt x="317" y="12509"/>
                  <a:pt x="317" y="12509"/>
                </a:cubicBezTo>
                <a:cubicBezTo>
                  <a:pt x="457" y="12711"/>
                  <a:pt x="457" y="12711"/>
                  <a:pt x="457" y="12711"/>
                </a:cubicBezTo>
                <a:cubicBezTo>
                  <a:pt x="457" y="12913"/>
                  <a:pt x="457" y="12913"/>
                  <a:pt x="457" y="12913"/>
                </a:cubicBezTo>
                <a:cubicBezTo>
                  <a:pt x="457" y="12913"/>
                  <a:pt x="457" y="13065"/>
                  <a:pt x="493" y="13116"/>
                </a:cubicBezTo>
                <a:cubicBezTo>
                  <a:pt x="528" y="13116"/>
                  <a:pt x="528" y="13116"/>
                  <a:pt x="528" y="13116"/>
                </a:cubicBezTo>
                <a:cubicBezTo>
                  <a:pt x="493" y="13268"/>
                  <a:pt x="493" y="13268"/>
                  <a:pt x="493" y="13268"/>
                </a:cubicBezTo>
                <a:cubicBezTo>
                  <a:pt x="493" y="13268"/>
                  <a:pt x="528" y="13419"/>
                  <a:pt x="563" y="13419"/>
                </a:cubicBezTo>
                <a:cubicBezTo>
                  <a:pt x="563" y="13419"/>
                  <a:pt x="633" y="13470"/>
                  <a:pt x="633" y="13470"/>
                </a:cubicBezTo>
                <a:cubicBezTo>
                  <a:pt x="633" y="13470"/>
                  <a:pt x="704" y="13571"/>
                  <a:pt x="704" y="13571"/>
                </a:cubicBezTo>
                <a:cubicBezTo>
                  <a:pt x="739" y="13622"/>
                  <a:pt x="704" y="13723"/>
                  <a:pt x="704" y="13723"/>
                </a:cubicBezTo>
                <a:cubicBezTo>
                  <a:pt x="704" y="13723"/>
                  <a:pt x="704" y="13773"/>
                  <a:pt x="668" y="13773"/>
                </a:cubicBezTo>
                <a:cubicBezTo>
                  <a:pt x="633" y="13773"/>
                  <a:pt x="633" y="13773"/>
                  <a:pt x="563" y="13773"/>
                </a:cubicBezTo>
                <a:cubicBezTo>
                  <a:pt x="563" y="13723"/>
                  <a:pt x="563" y="13723"/>
                  <a:pt x="528" y="13723"/>
                </a:cubicBezTo>
                <a:cubicBezTo>
                  <a:pt x="457" y="13723"/>
                  <a:pt x="457" y="13723"/>
                  <a:pt x="457" y="13723"/>
                </a:cubicBezTo>
                <a:cubicBezTo>
                  <a:pt x="422" y="13723"/>
                  <a:pt x="422" y="13723"/>
                  <a:pt x="387" y="13723"/>
                </a:cubicBezTo>
                <a:cubicBezTo>
                  <a:pt x="352" y="13723"/>
                  <a:pt x="352" y="13723"/>
                  <a:pt x="352" y="13723"/>
                </a:cubicBezTo>
                <a:cubicBezTo>
                  <a:pt x="317" y="13723"/>
                  <a:pt x="317" y="13723"/>
                  <a:pt x="281" y="13773"/>
                </a:cubicBezTo>
                <a:cubicBezTo>
                  <a:pt x="281" y="13824"/>
                  <a:pt x="281" y="13824"/>
                  <a:pt x="281" y="13824"/>
                </a:cubicBezTo>
                <a:cubicBezTo>
                  <a:pt x="281" y="13824"/>
                  <a:pt x="246" y="13875"/>
                  <a:pt x="246" y="13925"/>
                </a:cubicBezTo>
                <a:cubicBezTo>
                  <a:pt x="211" y="13925"/>
                  <a:pt x="211" y="14026"/>
                  <a:pt x="211" y="14026"/>
                </a:cubicBezTo>
                <a:cubicBezTo>
                  <a:pt x="211" y="14026"/>
                  <a:pt x="211" y="14077"/>
                  <a:pt x="211" y="14077"/>
                </a:cubicBezTo>
                <a:cubicBezTo>
                  <a:pt x="211" y="14077"/>
                  <a:pt x="211" y="14178"/>
                  <a:pt x="211" y="14178"/>
                </a:cubicBezTo>
                <a:cubicBezTo>
                  <a:pt x="176" y="14279"/>
                  <a:pt x="176" y="14279"/>
                  <a:pt x="176" y="14279"/>
                </a:cubicBezTo>
                <a:cubicBezTo>
                  <a:pt x="176" y="14279"/>
                  <a:pt x="141" y="14330"/>
                  <a:pt x="176" y="14380"/>
                </a:cubicBezTo>
                <a:cubicBezTo>
                  <a:pt x="176" y="14380"/>
                  <a:pt x="176" y="14431"/>
                  <a:pt x="176" y="14431"/>
                </a:cubicBezTo>
                <a:cubicBezTo>
                  <a:pt x="211" y="14482"/>
                  <a:pt x="211" y="14482"/>
                  <a:pt x="211" y="14482"/>
                </a:cubicBezTo>
                <a:cubicBezTo>
                  <a:pt x="141" y="14583"/>
                  <a:pt x="141" y="14583"/>
                  <a:pt x="141" y="14583"/>
                </a:cubicBezTo>
                <a:cubicBezTo>
                  <a:pt x="141" y="14684"/>
                  <a:pt x="141" y="14684"/>
                  <a:pt x="141" y="14684"/>
                </a:cubicBezTo>
                <a:cubicBezTo>
                  <a:pt x="141" y="14684"/>
                  <a:pt x="176" y="14735"/>
                  <a:pt x="141" y="14785"/>
                </a:cubicBezTo>
                <a:cubicBezTo>
                  <a:pt x="141" y="14785"/>
                  <a:pt x="106" y="14836"/>
                  <a:pt x="106" y="14836"/>
                </a:cubicBezTo>
                <a:cubicBezTo>
                  <a:pt x="106" y="14836"/>
                  <a:pt x="35" y="14937"/>
                  <a:pt x="35" y="14937"/>
                </a:cubicBezTo>
                <a:cubicBezTo>
                  <a:pt x="35" y="14937"/>
                  <a:pt x="35" y="14987"/>
                  <a:pt x="35" y="14987"/>
                </a:cubicBezTo>
                <a:cubicBezTo>
                  <a:pt x="35" y="14987"/>
                  <a:pt x="0" y="15089"/>
                  <a:pt x="0" y="15089"/>
                </a:cubicBezTo>
                <a:cubicBezTo>
                  <a:pt x="0" y="15089"/>
                  <a:pt x="0" y="15240"/>
                  <a:pt x="0" y="15240"/>
                </a:cubicBezTo>
                <a:cubicBezTo>
                  <a:pt x="0" y="15240"/>
                  <a:pt x="35" y="15291"/>
                  <a:pt x="35" y="15291"/>
                </a:cubicBezTo>
                <a:cubicBezTo>
                  <a:pt x="35" y="15291"/>
                  <a:pt x="35" y="15342"/>
                  <a:pt x="35" y="15392"/>
                </a:cubicBezTo>
                <a:cubicBezTo>
                  <a:pt x="0" y="15392"/>
                  <a:pt x="35" y="15443"/>
                  <a:pt x="35" y="15493"/>
                </a:cubicBezTo>
                <a:cubicBezTo>
                  <a:pt x="35" y="15493"/>
                  <a:pt x="35" y="15544"/>
                  <a:pt x="35" y="15544"/>
                </a:cubicBezTo>
                <a:cubicBezTo>
                  <a:pt x="0" y="15645"/>
                  <a:pt x="0" y="15645"/>
                  <a:pt x="0" y="15645"/>
                </a:cubicBezTo>
                <a:cubicBezTo>
                  <a:pt x="0" y="15645"/>
                  <a:pt x="0" y="15645"/>
                  <a:pt x="0" y="15645"/>
                </a:cubicBezTo>
                <a:cubicBezTo>
                  <a:pt x="0" y="15696"/>
                  <a:pt x="0" y="15696"/>
                  <a:pt x="0" y="15696"/>
                </a:cubicBezTo>
                <a:cubicBezTo>
                  <a:pt x="0" y="15797"/>
                  <a:pt x="0" y="15797"/>
                  <a:pt x="0" y="15797"/>
                </a:cubicBezTo>
                <a:cubicBezTo>
                  <a:pt x="70" y="15797"/>
                  <a:pt x="70" y="15797"/>
                  <a:pt x="70" y="15797"/>
                </a:cubicBezTo>
                <a:cubicBezTo>
                  <a:pt x="106" y="15746"/>
                  <a:pt x="106" y="15746"/>
                  <a:pt x="106" y="15746"/>
                </a:cubicBezTo>
                <a:cubicBezTo>
                  <a:pt x="281" y="15645"/>
                  <a:pt x="281" y="15645"/>
                  <a:pt x="281" y="15645"/>
                </a:cubicBezTo>
                <a:cubicBezTo>
                  <a:pt x="387" y="15797"/>
                  <a:pt x="387" y="15797"/>
                  <a:pt x="387" y="15797"/>
                </a:cubicBezTo>
                <a:cubicBezTo>
                  <a:pt x="493" y="15949"/>
                  <a:pt x="493" y="15949"/>
                  <a:pt x="493" y="15949"/>
                </a:cubicBezTo>
                <a:cubicBezTo>
                  <a:pt x="668" y="15949"/>
                  <a:pt x="668" y="15949"/>
                  <a:pt x="668" y="15949"/>
                </a:cubicBezTo>
                <a:cubicBezTo>
                  <a:pt x="774" y="16151"/>
                  <a:pt x="774" y="16151"/>
                  <a:pt x="774" y="16151"/>
                </a:cubicBezTo>
                <a:cubicBezTo>
                  <a:pt x="879" y="16303"/>
                  <a:pt x="879" y="16303"/>
                  <a:pt x="879" y="16303"/>
                </a:cubicBezTo>
                <a:cubicBezTo>
                  <a:pt x="1055" y="16252"/>
                  <a:pt x="1055" y="16252"/>
                  <a:pt x="1055" y="16252"/>
                </a:cubicBezTo>
                <a:cubicBezTo>
                  <a:pt x="1231" y="16404"/>
                  <a:pt x="1231" y="16404"/>
                  <a:pt x="1231" y="16404"/>
                </a:cubicBezTo>
                <a:cubicBezTo>
                  <a:pt x="1196" y="16556"/>
                  <a:pt x="1196" y="16556"/>
                  <a:pt x="1196" y="16556"/>
                </a:cubicBezTo>
                <a:cubicBezTo>
                  <a:pt x="1196" y="16556"/>
                  <a:pt x="1337" y="16303"/>
                  <a:pt x="1372" y="16252"/>
                </a:cubicBezTo>
                <a:cubicBezTo>
                  <a:pt x="1407" y="16202"/>
                  <a:pt x="1548" y="16151"/>
                  <a:pt x="1548" y="16151"/>
                </a:cubicBezTo>
                <a:cubicBezTo>
                  <a:pt x="1548" y="16151"/>
                  <a:pt x="1618" y="16252"/>
                  <a:pt x="1689" y="16303"/>
                </a:cubicBezTo>
                <a:cubicBezTo>
                  <a:pt x="1794" y="16303"/>
                  <a:pt x="1794" y="16303"/>
                  <a:pt x="1794" y="16303"/>
                </a:cubicBezTo>
                <a:cubicBezTo>
                  <a:pt x="1864" y="16303"/>
                  <a:pt x="2146" y="16252"/>
                  <a:pt x="2146" y="16252"/>
                </a:cubicBezTo>
                <a:cubicBezTo>
                  <a:pt x="2533" y="16303"/>
                  <a:pt x="2533" y="16303"/>
                  <a:pt x="2533" y="16303"/>
                </a:cubicBezTo>
                <a:cubicBezTo>
                  <a:pt x="2744" y="16151"/>
                  <a:pt x="2744" y="16151"/>
                  <a:pt x="2744" y="16151"/>
                </a:cubicBezTo>
                <a:cubicBezTo>
                  <a:pt x="3166" y="16202"/>
                  <a:pt x="3166" y="16202"/>
                  <a:pt x="3166" y="16202"/>
                </a:cubicBezTo>
                <a:cubicBezTo>
                  <a:pt x="3236" y="16151"/>
                  <a:pt x="3236" y="16151"/>
                  <a:pt x="3236" y="16151"/>
                </a:cubicBezTo>
                <a:cubicBezTo>
                  <a:pt x="3272" y="16202"/>
                  <a:pt x="3272" y="16202"/>
                  <a:pt x="3272" y="16202"/>
                </a:cubicBezTo>
                <a:cubicBezTo>
                  <a:pt x="3412" y="16151"/>
                  <a:pt x="3412" y="16151"/>
                  <a:pt x="3412" y="16151"/>
                </a:cubicBezTo>
                <a:cubicBezTo>
                  <a:pt x="3553" y="16353"/>
                  <a:pt x="3553" y="16353"/>
                  <a:pt x="3553" y="16353"/>
                </a:cubicBezTo>
                <a:cubicBezTo>
                  <a:pt x="3835" y="16303"/>
                  <a:pt x="3835" y="16303"/>
                  <a:pt x="3835" y="16303"/>
                </a:cubicBezTo>
                <a:cubicBezTo>
                  <a:pt x="4010" y="15949"/>
                  <a:pt x="4010" y="15949"/>
                  <a:pt x="4010" y="15949"/>
                </a:cubicBezTo>
                <a:cubicBezTo>
                  <a:pt x="4010" y="15949"/>
                  <a:pt x="4116" y="15797"/>
                  <a:pt x="4257" y="15746"/>
                </a:cubicBezTo>
                <a:cubicBezTo>
                  <a:pt x="4397" y="15746"/>
                  <a:pt x="4644" y="15594"/>
                  <a:pt x="4644" y="15594"/>
                </a:cubicBezTo>
                <a:lnTo>
                  <a:pt x="4960" y="15342"/>
                </a:lnTo>
                <a:close/>
              </a:path>
            </a:pathLst>
          </a:custGeom>
          <a:solidFill>
            <a:srgbClr val="354456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24" name="Shape 2324"/>
          <p:cNvSpPr/>
          <p:nvPr/>
        </p:nvSpPr>
        <p:spPr>
          <a:xfrm>
            <a:off x="7781746" y="579961"/>
            <a:ext cx="689323" cy="1814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4" extrusionOk="0">
                <a:moveTo>
                  <a:pt x="19532" y="2481"/>
                </a:moveTo>
                <a:cubicBezTo>
                  <a:pt x="19532" y="2453"/>
                  <a:pt x="19532" y="2453"/>
                  <a:pt x="19532" y="2453"/>
                </a:cubicBezTo>
                <a:cubicBezTo>
                  <a:pt x="19532" y="2453"/>
                  <a:pt x="19379" y="2340"/>
                  <a:pt x="19455" y="2284"/>
                </a:cubicBezTo>
                <a:cubicBezTo>
                  <a:pt x="19455" y="2284"/>
                  <a:pt x="19455" y="2284"/>
                  <a:pt x="19455" y="2256"/>
                </a:cubicBezTo>
                <a:cubicBezTo>
                  <a:pt x="19455" y="2228"/>
                  <a:pt x="19455" y="2228"/>
                  <a:pt x="19455" y="2228"/>
                </a:cubicBezTo>
                <a:cubicBezTo>
                  <a:pt x="19149" y="2256"/>
                  <a:pt x="19149" y="2256"/>
                  <a:pt x="19149" y="2256"/>
                </a:cubicBezTo>
                <a:cubicBezTo>
                  <a:pt x="18919" y="2143"/>
                  <a:pt x="18919" y="2143"/>
                  <a:pt x="18919" y="2143"/>
                </a:cubicBezTo>
                <a:cubicBezTo>
                  <a:pt x="18996" y="2002"/>
                  <a:pt x="18996" y="2002"/>
                  <a:pt x="18996" y="2002"/>
                </a:cubicBezTo>
                <a:cubicBezTo>
                  <a:pt x="18843" y="1664"/>
                  <a:pt x="18843" y="1664"/>
                  <a:pt x="18843" y="1664"/>
                </a:cubicBezTo>
                <a:cubicBezTo>
                  <a:pt x="18996" y="1495"/>
                  <a:pt x="18996" y="1495"/>
                  <a:pt x="18996" y="1495"/>
                </a:cubicBezTo>
                <a:cubicBezTo>
                  <a:pt x="18536" y="1410"/>
                  <a:pt x="18536" y="1410"/>
                  <a:pt x="18536" y="1410"/>
                </a:cubicBezTo>
                <a:cubicBezTo>
                  <a:pt x="18230" y="1241"/>
                  <a:pt x="18230" y="1241"/>
                  <a:pt x="18230" y="1241"/>
                </a:cubicBezTo>
                <a:cubicBezTo>
                  <a:pt x="18230" y="1241"/>
                  <a:pt x="18153" y="1297"/>
                  <a:pt x="18077" y="1269"/>
                </a:cubicBezTo>
                <a:cubicBezTo>
                  <a:pt x="18000" y="1241"/>
                  <a:pt x="17617" y="1015"/>
                  <a:pt x="17617" y="1015"/>
                </a:cubicBezTo>
                <a:cubicBezTo>
                  <a:pt x="16928" y="931"/>
                  <a:pt x="16928" y="931"/>
                  <a:pt x="16928" y="931"/>
                </a:cubicBezTo>
                <a:cubicBezTo>
                  <a:pt x="16621" y="874"/>
                  <a:pt x="16621" y="874"/>
                  <a:pt x="16621" y="874"/>
                </a:cubicBezTo>
                <a:cubicBezTo>
                  <a:pt x="16238" y="846"/>
                  <a:pt x="16238" y="846"/>
                  <a:pt x="16238" y="846"/>
                </a:cubicBezTo>
                <a:cubicBezTo>
                  <a:pt x="16238" y="846"/>
                  <a:pt x="16162" y="902"/>
                  <a:pt x="16085" y="846"/>
                </a:cubicBezTo>
                <a:cubicBezTo>
                  <a:pt x="16009" y="790"/>
                  <a:pt x="15855" y="733"/>
                  <a:pt x="15855" y="733"/>
                </a:cubicBezTo>
                <a:cubicBezTo>
                  <a:pt x="15549" y="761"/>
                  <a:pt x="15549" y="761"/>
                  <a:pt x="15549" y="761"/>
                </a:cubicBezTo>
                <a:cubicBezTo>
                  <a:pt x="15319" y="649"/>
                  <a:pt x="15319" y="649"/>
                  <a:pt x="15319" y="649"/>
                </a:cubicBezTo>
                <a:cubicBezTo>
                  <a:pt x="15319" y="649"/>
                  <a:pt x="15243" y="649"/>
                  <a:pt x="15166" y="649"/>
                </a:cubicBezTo>
                <a:cubicBezTo>
                  <a:pt x="15089" y="620"/>
                  <a:pt x="14936" y="592"/>
                  <a:pt x="14936" y="592"/>
                </a:cubicBezTo>
                <a:cubicBezTo>
                  <a:pt x="14706" y="451"/>
                  <a:pt x="14706" y="451"/>
                  <a:pt x="14706" y="451"/>
                </a:cubicBezTo>
                <a:cubicBezTo>
                  <a:pt x="14400" y="395"/>
                  <a:pt x="14400" y="395"/>
                  <a:pt x="14400" y="395"/>
                </a:cubicBezTo>
                <a:cubicBezTo>
                  <a:pt x="14017" y="338"/>
                  <a:pt x="14017" y="338"/>
                  <a:pt x="14017" y="338"/>
                </a:cubicBezTo>
                <a:cubicBezTo>
                  <a:pt x="14017" y="226"/>
                  <a:pt x="14017" y="226"/>
                  <a:pt x="14017" y="226"/>
                </a:cubicBezTo>
                <a:cubicBezTo>
                  <a:pt x="13481" y="113"/>
                  <a:pt x="13481" y="113"/>
                  <a:pt x="13481" y="113"/>
                </a:cubicBezTo>
                <a:cubicBezTo>
                  <a:pt x="13481" y="113"/>
                  <a:pt x="13404" y="56"/>
                  <a:pt x="13481" y="56"/>
                </a:cubicBezTo>
                <a:cubicBezTo>
                  <a:pt x="13557" y="28"/>
                  <a:pt x="13787" y="28"/>
                  <a:pt x="13940" y="28"/>
                </a:cubicBezTo>
                <a:cubicBezTo>
                  <a:pt x="13557" y="0"/>
                  <a:pt x="13557" y="0"/>
                  <a:pt x="13557" y="0"/>
                </a:cubicBezTo>
                <a:cubicBezTo>
                  <a:pt x="13098" y="141"/>
                  <a:pt x="13098" y="141"/>
                  <a:pt x="13098" y="141"/>
                </a:cubicBezTo>
                <a:cubicBezTo>
                  <a:pt x="12868" y="141"/>
                  <a:pt x="12868" y="141"/>
                  <a:pt x="12868" y="141"/>
                </a:cubicBezTo>
                <a:cubicBezTo>
                  <a:pt x="12868" y="141"/>
                  <a:pt x="12715" y="169"/>
                  <a:pt x="12715" y="197"/>
                </a:cubicBezTo>
                <a:cubicBezTo>
                  <a:pt x="12791" y="226"/>
                  <a:pt x="12945" y="479"/>
                  <a:pt x="13021" y="536"/>
                </a:cubicBezTo>
                <a:cubicBezTo>
                  <a:pt x="13098" y="564"/>
                  <a:pt x="13098" y="761"/>
                  <a:pt x="12791" y="902"/>
                </a:cubicBezTo>
                <a:cubicBezTo>
                  <a:pt x="13098" y="1015"/>
                  <a:pt x="13098" y="1015"/>
                  <a:pt x="13098" y="1015"/>
                </a:cubicBezTo>
                <a:cubicBezTo>
                  <a:pt x="12791" y="1156"/>
                  <a:pt x="12791" y="1156"/>
                  <a:pt x="12791" y="1156"/>
                </a:cubicBezTo>
                <a:cubicBezTo>
                  <a:pt x="12332" y="1184"/>
                  <a:pt x="12332" y="1184"/>
                  <a:pt x="12332" y="1184"/>
                </a:cubicBezTo>
                <a:cubicBezTo>
                  <a:pt x="12332" y="1184"/>
                  <a:pt x="11872" y="1156"/>
                  <a:pt x="11796" y="1128"/>
                </a:cubicBezTo>
                <a:cubicBezTo>
                  <a:pt x="11719" y="1100"/>
                  <a:pt x="11336" y="1043"/>
                  <a:pt x="11260" y="1043"/>
                </a:cubicBezTo>
                <a:cubicBezTo>
                  <a:pt x="11106" y="1072"/>
                  <a:pt x="10034" y="1043"/>
                  <a:pt x="10034" y="1043"/>
                </a:cubicBezTo>
                <a:cubicBezTo>
                  <a:pt x="9804" y="1156"/>
                  <a:pt x="9881" y="1748"/>
                  <a:pt x="9957" y="1833"/>
                </a:cubicBezTo>
                <a:cubicBezTo>
                  <a:pt x="9804" y="1946"/>
                  <a:pt x="9804" y="1946"/>
                  <a:pt x="9804" y="1946"/>
                </a:cubicBezTo>
                <a:cubicBezTo>
                  <a:pt x="9421" y="1946"/>
                  <a:pt x="9421" y="1946"/>
                  <a:pt x="9421" y="1946"/>
                </a:cubicBezTo>
                <a:cubicBezTo>
                  <a:pt x="8655" y="1805"/>
                  <a:pt x="8655" y="1805"/>
                  <a:pt x="8655" y="1805"/>
                </a:cubicBezTo>
                <a:cubicBezTo>
                  <a:pt x="8349" y="2030"/>
                  <a:pt x="8349" y="2030"/>
                  <a:pt x="8349" y="2030"/>
                </a:cubicBezTo>
                <a:cubicBezTo>
                  <a:pt x="8349" y="2030"/>
                  <a:pt x="8043" y="2143"/>
                  <a:pt x="8043" y="2199"/>
                </a:cubicBezTo>
                <a:cubicBezTo>
                  <a:pt x="8043" y="2228"/>
                  <a:pt x="7889" y="2340"/>
                  <a:pt x="7889" y="2340"/>
                </a:cubicBezTo>
                <a:cubicBezTo>
                  <a:pt x="7889" y="2369"/>
                  <a:pt x="7889" y="2566"/>
                  <a:pt x="7889" y="2566"/>
                </a:cubicBezTo>
                <a:cubicBezTo>
                  <a:pt x="7736" y="2679"/>
                  <a:pt x="7736" y="2679"/>
                  <a:pt x="7736" y="2679"/>
                </a:cubicBezTo>
                <a:cubicBezTo>
                  <a:pt x="7277" y="2792"/>
                  <a:pt x="7277" y="2792"/>
                  <a:pt x="7277" y="2792"/>
                </a:cubicBezTo>
                <a:cubicBezTo>
                  <a:pt x="7277" y="2933"/>
                  <a:pt x="7277" y="2933"/>
                  <a:pt x="7277" y="2933"/>
                </a:cubicBezTo>
                <a:cubicBezTo>
                  <a:pt x="7277" y="2933"/>
                  <a:pt x="7506" y="3102"/>
                  <a:pt x="7660" y="3130"/>
                </a:cubicBezTo>
                <a:cubicBezTo>
                  <a:pt x="7736" y="3186"/>
                  <a:pt x="7889" y="3412"/>
                  <a:pt x="7889" y="3412"/>
                </a:cubicBezTo>
                <a:cubicBezTo>
                  <a:pt x="7889" y="3412"/>
                  <a:pt x="7660" y="3609"/>
                  <a:pt x="7583" y="3666"/>
                </a:cubicBezTo>
                <a:cubicBezTo>
                  <a:pt x="7506" y="3722"/>
                  <a:pt x="6894" y="4004"/>
                  <a:pt x="6894" y="4004"/>
                </a:cubicBezTo>
                <a:cubicBezTo>
                  <a:pt x="6511" y="4371"/>
                  <a:pt x="6511" y="4371"/>
                  <a:pt x="6511" y="4371"/>
                </a:cubicBezTo>
                <a:cubicBezTo>
                  <a:pt x="6511" y="4625"/>
                  <a:pt x="6511" y="4625"/>
                  <a:pt x="6511" y="4625"/>
                </a:cubicBezTo>
                <a:cubicBezTo>
                  <a:pt x="6434" y="4766"/>
                  <a:pt x="6434" y="4766"/>
                  <a:pt x="6434" y="4766"/>
                </a:cubicBezTo>
                <a:cubicBezTo>
                  <a:pt x="5898" y="4963"/>
                  <a:pt x="5898" y="4963"/>
                  <a:pt x="5898" y="4963"/>
                </a:cubicBezTo>
                <a:cubicBezTo>
                  <a:pt x="5209" y="4991"/>
                  <a:pt x="5209" y="4991"/>
                  <a:pt x="5209" y="4991"/>
                </a:cubicBezTo>
                <a:cubicBezTo>
                  <a:pt x="4979" y="5076"/>
                  <a:pt x="4979" y="5076"/>
                  <a:pt x="4979" y="5076"/>
                </a:cubicBezTo>
                <a:cubicBezTo>
                  <a:pt x="5362" y="5555"/>
                  <a:pt x="5362" y="5555"/>
                  <a:pt x="5362" y="5555"/>
                </a:cubicBezTo>
                <a:cubicBezTo>
                  <a:pt x="5209" y="5781"/>
                  <a:pt x="5209" y="5781"/>
                  <a:pt x="5209" y="5781"/>
                </a:cubicBezTo>
                <a:cubicBezTo>
                  <a:pt x="5132" y="5978"/>
                  <a:pt x="5132" y="5978"/>
                  <a:pt x="5132" y="5978"/>
                </a:cubicBezTo>
                <a:cubicBezTo>
                  <a:pt x="5132" y="5978"/>
                  <a:pt x="4979" y="6147"/>
                  <a:pt x="5055" y="6175"/>
                </a:cubicBezTo>
                <a:cubicBezTo>
                  <a:pt x="5132" y="6232"/>
                  <a:pt x="5209" y="6345"/>
                  <a:pt x="5209" y="6345"/>
                </a:cubicBezTo>
                <a:cubicBezTo>
                  <a:pt x="4902" y="6429"/>
                  <a:pt x="4902" y="6429"/>
                  <a:pt x="4902" y="6429"/>
                </a:cubicBezTo>
                <a:cubicBezTo>
                  <a:pt x="4979" y="6598"/>
                  <a:pt x="4979" y="6598"/>
                  <a:pt x="4979" y="6598"/>
                </a:cubicBezTo>
                <a:cubicBezTo>
                  <a:pt x="3830" y="7332"/>
                  <a:pt x="3830" y="7332"/>
                  <a:pt x="3830" y="7332"/>
                </a:cubicBezTo>
                <a:cubicBezTo>
                  <a:pt x="3983" y="7473"/>
                  <a:pt x="3983" y="7473"/>
                  <a:pt x="3983" y="7473"/>
                </a:cubicBezTo>
                <a:cubicBezTo>
                  <a:pt x="4672" y="7529"/>
                  <a:pt x="4672" y="7529"/>
                  <a:pt x="4672" y="7529"/>
                </a:cubicBezTo>
                <a:cubicBezTo>
                  <a:pt x="4749" y="7980"/>
                  <a:pt x="4749" y="7980"/>
                  <a:pt x="4749" y="7980"/>
                </a:cubicBezTo>
                <a:cubicBezTo>
                  <a:pt x="4519" y="8178"/>
                  <a:pt x="4519" y="8178"/>
                  <a:pt x="4519" y="8178"/>
                </a:cubicBezTo>
                <a:cubicBezTo>
                  <a:pt x="4443" y="8234"/>
                  <a:pt x="4443" y="8234"/>
                  <a:pt x="4443" y="8234"/>
                </a:cubicBezTo>
                <a:cubicBezTo>
                  <a:pt x="2604" y="8262"/>
                  <a:pt x="2604" y="8262"/>
                  <a:pt x="2604" y="8262"/>
                </a:cubicBezTo>
                <a:cubicBezTo>
                  <a:pt x="1609" y="8742"/>
                  <a:pt x="1609" y="8742"/>
                  <a:pt x="1609" y="8742"/>
                </a:cubicBezTo>
                <a:cubicBezTo>
                  <a:pt x="1455" y="9023"/>
                  <a:pt x="1455" y="9023"/>
                  <a:pt x="1455" y="9023"/>
                </a:cubicBezTo>
                <a:cubicBezTo>
                  <a:pt x="1379" y="9221"/>
                  <a:pt x="1379" y="9221"/>
                  <a:pt x="1379" y="9221"/>
                </a:cubicBezTo>
                <a:cubicBezTo>
                  <a:pt x="1379" y="9221"/>
                  <a:pt x="1149" y="9334"/>
                  <a:pt x="1149" y="9390"/>
                </a:cubicBezTo>
                <a:cubicBezTo>
                  <a:pt x="1149" y="9418"/>
                  <a:pt x="1149" y="9587"/>
                  <a:pt x="1149" y="9587"/>
                </a:cubicBezTo>
                <a:cubicBezTo>
                  <a:pt x="1455" y="9813"/>
                  <a:pt x="1455" y="9813"/>
                  <a:pt x="1455" y="9813"/>
                </a:cubicBezTo>
                <a:cubicBezTo>
                  <a:pt x="1455" y="9982"/>
                  <a:pt x="1455" y="9982"/>
                  <a:pt x="1455" y="9982"/>
                </a:cubicBezTo>
                <a:cubicBezTo>
                  <a:pt x="1302" y="10067"/>
                  <a:pt x="1302" y="10067"/>
                  <a:pt x="1302" y="10067"/>
                </a:cubicBezTo>
                <a:cubicBezTo>
                  <a:pt x="1379" y="10264"/>
                  <a:pt x="1379" y="10264"/>
                  <a:pt x="1379" y="10264"/>
                </a:cubicBezTo>
                <a:cubicBezTo>
                  <a:pt x="1379" y="10264"/>
                  <a:pt x="1455" y="10321"/>
                  <a:pt x="1379" y="10349"/>
                </a:cubicBezTo>
                <a:cubicBezTo>
                  <a:pt x="1226" y="10405"/>
                  <a:pt x="1226" y="10462"/>
                  <a:pt x="1302" y="10518"/>
                </a:cubicBezTo>
                <a:cubicBezTo>
                  <a:pt x="1302" y="10546"/>
                  <a:pt x="1838" y="10913"/>
                  <a:pt x="1838" y="10913"/>
                </a:cubicBezTo>
                <a:cubicBezTo>
                  <a:pt x="1915" y="11787"/>
                  <a:pt x="1915" y="11787"/>
                  <a:pt x="1915" y="11787"/>
                </a:cubicBezTo>
                <a:cubicBezTo>
                  <a:pt x="2145" y="12013"/>
                  <a:pt x="2145" y="12013"/>
                  <a:pt x="2145" y="12013"/>
                </a:cubicBezTo>
                <a:cubicBezTo>
                  <a:pt x="2681" y="12154"/>
                  <a:pt x="2681" y="12154"/>
                  <a:pt x="2681" y="12154"/>
                </a:cubicBezTo>
                <a:cubicBezTo>
                  <a:pt x="3140" y="12295"/>
                  <a:pt x="3140" y="12295"/>
                  <a:pt x="3140" y="12295"/>
                </a:cubicBezTo>
                <a:cubicBezTo>
                  <a:pt x="3217" y="12548"/>
                  <a:pt x="3217" y="12548"/>
                  <a:pt x="3217" y="12548"/>
                </a:cubicBezTo>
                <a:cubicBezTo>
                  <a:pt x="3217" y="12548"/>
                  <a:pt x="3064" y="12746"/>
                  <a:pt x="3064" y="12774"/>
                </a:cubicBezTo>
                <a:cubicBezTo>
                  <a:pt x="3140" y="12802"/>
                  <a:pt x="2681" y="12802"/>
                  <a:pt x="2681" y="12802"/>
                </a:cubicBezTo>
                <a:cubicBezTo>
                  <a:pt x="2298" y="12830"/>
                  <a:pt x="2298" y="12830"/>
                  <a:pt x="2298" y="12830"/>
                </a:cubicBezTo>
                <a:cubicBezTo>
                  <a:pt x="1915" y="12971"/>
                  <a:pt x="1915" y="12971"/>
                  <a:pt x="1915" y="12971"/>
                </a:cubicBezTo>
                <a:cubicBezTo>
                  <a:pt x="2068" y="13140"/>
                  <a:pt x="2068" y="13140"/>
                  <a:pt x="2068" y="13140"/>
                </a:cubicBezTo>
                <a:cubicBezTo>
                  <a:pt x="2298" y="13394"/>
                  <a:pt x="2298" y="13394"/>
                  <a:pt x="2298" y="13394"/>
                </a:cubicBezTo>
                <a:cubicBezTo>
                  <a:pt x="2757" y="13592"/>
                  <a:pt x="2757" y="13592"/>
                  <a:pt x="2757" y="13592"/>
                </a:cubicBezTo>
                <a:cubicBezTo>
                  <a:pt x="2911" y="13761"/>
                  <a:pt x="2911" y="13761"/>
                  <a:pt x="2911" y="13761"/>
                </a:cubicBezTo>
                <a:cubicBezTo>
                  <a:pt x="2681" y="13930"/>
                  <a:pt x="2681" y="13930"/>
                  <a:pt x="2681" y="13930"/>
                </a:cubicBezTo>
                <a:cubicBezTo>
                  <a:pt x="2528" y="14015"/>
                  <a:pt x="2528" y="14015"/>
                  <a:pt x="2528" y="14015"/>
                </a:cubicBezTo>
                <a:cubicBezTo>
                  <a:pt x="2681" y="14156"/>
                  <a:pt x="2681" y="14156"/>
                  <a:pt x="2681" y="14156"/>
                </a:cubicBezTo>
                <a:cubicBezTo>
                  <a:pt x="2681" y="14297"/>
                  <a:pt x="2681" y="14297"/>
                  <a:pt x="2681" y="14297"/>
                </a:cubicBezTo>
                <a:cubicBezTo>
                  <a:pt x="2681" y="14297"/>
                  <a:pt x="2528" y="14381"/>
                  <a:pt x="2528" y="14409"/>
                </a:cubicBezTo>
                <a:cubicBezTo>
                  <a:pt x="2528" y="14438"/>
                  <a:pt x="2221" y="14522"/>
                  <a:pt x="2221" y="14522"/>
                </a:cubicBezTo>
                <a:cubicBezTo>
                  <a:pt x="1991" y="14607"/>
                  <a:pt x="1991" y="14607"/>
                  <a:pt x="1991" y="14607"/>
                </a:cubicBezTo>
                <a:cubicBezTo>
                  <a:pt x="1762" y="14635"/>
                  <a:pt x="1762" y="14635"/>
                  <a:pt x="1762" y="14635"/>
                </a:cubicBezTo>
                <a:cubicBezTo>
                  <a:pt x="1762" y="14635"/>
                  <a:pt x="1609" y="14607"/>
                  <a:pt x="1532" y="14635"/>
                </a:cubicBezTo>
                <a:cubicBezTo>
                  <a:pt x="1532" y="14635"/>
                  <a:pt x="1379" y="14691"/>
                  <a:pt x="1379" y="14691"/>
                </a:cubicBezTo>
                <a:cubicBezTo>
                  <a:pt x="1379" y="14776"/>
                  <a:pt x="1379" y="14776"/>
                  <a:pt x="1379" y="14776"/>
                </a:cubicBezTo>
                <a:cubicBezTo>
                  <a:pt x="1532" y="14832"/>
                  <a:pt x="1532" y="14832"/>
                  <a:pt x="1532" y="14832"/>
                </a:cubicBezTo>
                <a:cubicBezTo>
                  <a:pt x="1455" y="14973"/>
                  <a:pt x="1455" y="14973"/>
                  <a:pt x="1455" y="14973"/>
                </a:cubicBezTo>
                <a:cubicBezTo>
                  <a:pt x="1226" y="15058"/>
                  <a:pt x="1226" y="15058"/>
                  <a:pt x="1226" y="15058"/>
                </a:cubicBezTo>
                <a:cubicBezTo>
                  <a:pt x="996" y="15086"/>
                  <a:pt x="996" y="15086"/>
                  <a:pt x="996" y="15086"/>
                </a:cubicBezTo>
                <a:cubicBezTo>
                  <a:pt x="1149" y="15255"/>
                  <a:pt x="1149" y="15255"/>
                  <a:pt x="1149" y="15255"/>
                </a:cubicBezTo>
                <a:cubicBezTo>
                  <a:pt x="1455" y="15453"/>
                  <a:pt x="1455" y="15453"/>
                  <a:pt x="1455" y="15453"/>
                </a:cubicBezTo>
                <a:cubicBezTo>
                  <a:pt x="1455" y="15622"/>
                  <a:pt x="1455" y="15622"/>
                  <a:pt x="1455" y="15622"/>
                </a:cubicBezTo>
                <a:cubicBezTo>
                  <a:pt x="1226" y="15791"/>
                  <a:pt x="1226" y="15791"/>
                  <a:pt x="1226" y="15791"/>
                </a:cubicBezTo>
                <a:cubicBezTo>
                  <a:pt x="1149" y="15989"/>
                  <a:pt x="1149" y="15989"/>
                  <a:pt x="1149" y="15989"/>
                </a:cubicBezTo>
                <a:cubicBezTo>
                  <a:pt x="1072" y="16158"/>
                  <a:pt x="1072" y="16158"/>
                  <a:pt x="1072" y="16158"/>
                </a:cubicBezTo>
                <a:cubicBezTo>
                  <a:pt x="919" y="16186"/>
                  <a:pt x="919" y="16186"/>
                  <a:pt x="919" y="16186"/>
                </a:cubicBezTo>
                <a:cubicBezTo>
                  <a:pt x="689" y="16186"/>
                  <a:pt x="689" y="16186"/>
                  <a:pt x="689" y="16186"/>
                </a:cubicBezTo>
                <a:cubicBezTo>
                  <a:pt x="689" y="16186"/>
                  <a:pt x="689" y="16017"/>
                  <a:pt x="613" y="15989"/>
                </a:cubicBezTo>
                <a:cubicBezTo>
                  <a:pt x="613" y="15989"/>
                  <a:pt x="77" y="15819"/>
                  <a:pt x="77" y="15819"/>
                </a:cubicBezTo>
                <a:cubicBezTo>
                  <a:pt x="77" y="15989"/>
                  <a:pt x="77" y="15989"/>
                  <a:pt x="77" y="15989"/>
                </a:cubicBezTo>
                <a:cubicBezTo>
                  <a:pt x="0" y="16186"/>
                  <a:pt x="0" y="16186"/>
                  <a:pt x="0" y="16186"/>
                </a:cubicBezTo>
                <a:cubicBezTo>
                  <a:pt x="0" y="16186"/>
                  <a:pt x="77" y="16299"/>
                  <a:pt x="153" y="16327"/>
                </a:cubicBezTo>
                <a:cubicBezTo>
                  <a:pt x="230" y="16355"/>
                  <a:pt x="306" y="16552"/>
                  <a:pt x="306" y="16552"/>
                </a:cubicBezTo>
                <a:cubicBezTo>
                  <a:pt x="230" y="16750"/>
                  <a:pt x="230" y="16750"/>
                  <a:pt x="230" y="16750"/>
                </a:cubicBezTo>
                <a:cubicBezTo>
                  <a:pt x="230" y="16750"/>
                  <a:pt x="383" y="16891"/>
                  <a:pt x="383" y="16891"/>
                </a:cubicBezTo>
                <a:cubicBezTo>
                  <a:pt x="383" y="16919"/>
                  <a:pt x="460" y="17032"/>
                  <a:pt x="460" y="17032"/>
                </a:cubicBezTo>
                <a:cubicBezTo>
                  <a:pt x="766" y="17004"/>
                  <a:pt x="766" y="17004"/>
                  <a:pt x="766" y="17004"/>
                </a:cubicBezTo>
                <a:cubicBezTo>
                  <a:pt x="689" y="16919"/>
                  <a:pt x="689" y="16919"/>
                  <a:pt x="689" y="16919"/>
                </a:cubicBezTo>
                <a:cubicBezTo>
                  <a:pt x="919" y="17032"/>
                  <a:pt x="919" y="17032"/>
                  <a:pt x="919" y="17032"/>
                </a:cubicBezTo>
                <a:cubicBezTo>
                  <a:pt x="919" y="17032"/>
                  <a:pt x="766" y="17060"/>
                  <a:pt x="919" y="17032"/>
                </a:cubicBezTo>
                <a:cubicBezTo>
                  <a:pt x="996" y="17032"/>
                  <a:pt x="1149" y="16975"/>
                  <a:pt x="1149" y="16975"/>
                </a:cubicBezTo>
                <a:cubicBezTo>
                  <a:pt x="1072" y="17060"/>
                  <a:pt x="1072" y="17060"/>
                  <a:pt x="1072" y="17060"/>
                </a:cubicBezTo>
                <a:cubicBezTo>
                  <a:pt x="919" y="17173"/>
                  <a:pt x="919" y="17173"/>
                  <a:pt x="919" y="17173"/>
                </a:cubicBezTo>
                <a:cubicBezTo>
                  <a:pt x="996" y="17201"/>
                  <a:pt x="996" y="17201"/>
                  <a:pt x="996" y="17201"/>
                </a:cubicBezTo>
                <a:cubicBezTo>
                  <a:pt x="1226" y="17229"/>
                  <a:pt x="1226" y="17229"/>
                  <a:pt x="1226" y="17229"/>
                </a:cubicBezTo>
                <a:cubicBezTo>
                  <a:pt x="919" y="17370"/>
                  <a:pt x="919" y="17370"/>
                  <a:pt x="919" y="17370"/>
                </a:cubicBezTo>
                <a:cubicBezTo>
                  <a:pt x="919" y="17370"/>
                  <a:pt x="1072" y="17455"/>
                  <a:pt x="1149" y="17483"/>
                </a:cubicBezTo>
                <a:cubicBezTo>
                  <a:pt x="1149" y="17483"/>
                  <a:pt x="1455" y="17398"/>
                  <a:pt x="1455" y="17398"/>
                </a:cubicBezTo>
                <a:cubicBezTo>
                  <a:pt x="1455" y="17398"/>
                  <a:pt x="1455" y="17427"/>
                  <a:pt x="1455" y="17455"/>
                </a:cubicBezTo>
                <a:cubicBezTo>
                  <a:pt x="1455" y="17455"/>
                  <a:pt x="1226" y="17539"/>
                  <a:pt x="1226" y="17596"/>
                </a:cubicBezTo>
                <a:cubicBezTo>
                  <a:pt x="1302" y="17624"/>
                  <a:pt x="1685" y="17568"/>
                  <a:pt x="1609" y="17596"/>
                </a:cubicBezTo>
                <a:cubicBezTo>
                  <a:pt x="1532" y="17624"/>
                  <a:pt x="1532" y="17680"/>
                  <a:pt x="1532" y="17680"/>
                </a:cubicBezTo>
                <a:cubicBezTo>
                  <a:pt x="1532" y="17680"/>
                  <a:pt x="1302" y="17765"/>
                  <a:pt x="1455" y="17793"/>
                </a:cubicBezTo>
                <a:cubicBezTo>
                  <a:pt x="1532" y="17821"/>
                  <a:pt x="1762" y="17850"/>
                  <a:pt x="1685" y="17850"/>
                </a:cubicBezTo>
                <a:cubicBezTo>
                  <a:pt x="1685" y="17878"/>
                  <a:pt x="1455" y="17934"/>
                  <a:pt x="1455" y="17934"/>
                </a:cubicBezTo>
                <a:cubicBezTo>
                  <a:pt x="1455" y="17934"/>
                  <a:pt x="1379" y="17991"/>
                  <a:pt x="1455" y="18019"/>
                </a:cubicBezTo>
                <a:cubicBezTo>
                  <a:pt x="1532" y="18047"/>
                  <a:pt x="1762" y="18047"/>
                  <a:pt x="1762" y="18047"/>
                </a:cubicBezTo>
                <a:cubicBezTo>
                  <a:pt x="1762" y="18047"/>
                  <a:pt x="1762" y="17991"/>
                  <a:pt x="1762" y="18019"/>
                </a:cubicBezTo>
                <a:cubicBezTo>
                  <a:pt x="1762" y="18047"/>
                  <a:pt x="1685" y="18103"/>
                  <a:pt x="1685" y="18103"/>
                </a:cubicBezTo>
                <a:cubicBezTo>
                  <a:pt x="1685" y="18103"/>
                  <a:pt x="1609" y="18160"/>
                  <a:pt x="1685" y="18188"/>
                </a:cubicBezTo>
                <a:cubicBezTo>
                  <a:pt x="1762" y="18188"/>
                  <a:pt x="1915" y="18188"/>
                  <a:pt x="1915" y="18188"/>
                </a:cubicBezTo>
                <a:cubicBezTo>
                  <a:pt x="1915" y="18188"/>
                  <a:pt x="1915" y="18216"/>
                  <a:pt x="1915" y="18273"/>
                </a:cubicBezTo>
                <a:cubicBezTo>
                  <a:pt x="1915" y="18301"/>
                  <a:pt x="1915" y="18385"/>
                  <a:pt x="1915" y="18385"/>
                </a:cubicBezTo>
                <a:cubicBezTo>
                  <a:pt x="1915" y="18414"/>
                  <a:pt x="1915" y="18470"/>
                  <a:pt x="1915" y="18470"/>
                </a:cubicBezTo>
                <a:cubicBezTo>
                  <a:pt x="1915" y="18470"/>
                  <a:pt x="1838" y="18498"/>
                  <a:pt x="2068" y="18498"/>
                </a:cubicBezTo>
                <a:cubicBezTo>
                  <a:pt x="2221" y="18498"/>
                  <a:pt x="2221" y="18470"/>
                  <a:pt x="2298" y="18470"/>
                </a:cubicBezTo>
                <a:cubicBezTo>
                  <a:pt x="2374" y="18470"/>
                  <a:pt x="2374" y="18498"/>
                  <a:pt x="2451" y="18526"/>
                </a:cubicBezTo>
                <a:cubicBezTo>
                  <a:pt x="2451" y="18583"/>
                  <a:pt x="2451" y="18611"/>
                  <a:pt x="2451" y="18639"/>
                </a:cubicBezTo>
                <a:cubicBezTo>
                  <a:pt x="2528" y="18667"/>
                  <a:pt x="2834" y="18949"/>
                  <a:pt x="2834" y="18949"/>
                </a:cubicBezTo>
                <a:cubicBezTo>
                  <a:pt x="2834" y="18949"/>
                  <a:pt x="2911" y="19062"/>
                  <a:pt x="2987" y="19090"/>
                </a:cubicBezTo>
                <a:cubicBezTo>
                  <a:pt x="2987" y="19119"/>
                  <a:pt x="3064" y="19147"/>
                  <a:pt x="3140" y="19175"/>
                </a:cubicBezTo>
                <a:cubicBezTo>
                  <a:pt x="3140" y="19175"/>
                  <a:pt x="3294" y="19260"/>
                  <a:pt x="3294" y="19260"/>
                </a:cubicBezTo>
                <a:cubicBezTo>
                  <a:pt x="3523" y="19316"/>
                  <a:pt x="3523" y="19316"/>
                  <a:pt x="3523" y="19316"/>
                </a:cubicBezTo>
                <a:cubicBezTo>
                  <a:pt x="3830" y="19513"/>
                  <a:pt x="3830" y="19513"/>
                  <a:pt x="3830" y="19513"/>
                </a:cubicBezTo>
                <a:cubicBezTo>
                  <a:pt x="3830" y="19513"/>
                  <a:pt x="4060" y="19598"/>
                  <a:pt x="4060" y="19598"/>
                </a:cubicBezTo>
                <a:cubicBezTo>
                  <a:pt x="4136" y="19598"/>
                  <a:pt x="4289" y="19542"/>
                  <a:pt x="4289" y="19542"/>
                </a:cubicBezTo>
                <a:cubicBezTo>
                  <a:pt x="4289" y="19542"/>
                  <a:pt x="4519" y="19570"/>
                  <a:pt x="4519" y="19598"/>
                </a:cubicBezTo>
                <a:cubicBezTo>
                  <a:pt x="4443" y="19598"/>
                  <a:pt x="4366" y="19711"/>
                  <a:pt x="4366" y="19739"/>
                </a:cubicBezTo>
                <a:cubicBezTo>
                  <a:pt x="4443" y="19767"/>
                  <a:pt x="4443" y="19823"/>
                  <a:pt x="4443" y="19823"/>
                </a:cubicBezTo>
                <a:cubicBezTo>
                  <a:pt x="4289" y="19852"/>
                  <a:pt x="4289" y="19852"/>
                  <a:pt x="4289" y="19852"/>
                </a:cubicBezTo>
                <a:cubicBezTo>
                  <a:pt x="4136" y="19880"/>
                  <a:pt x="4136" y="19880"/>
                  <a:pt x="4136" y="19880"/>
                </a:cubicBezTo>
                <a:cubicBezTo>
                  <a:pt x="3830" y="19880"/>
                  <a:pt x="3830" y="19880"/>
                  <a:pt x="3830" y="19880"/>
                </a:cubicBezTo>
                <a:cubicBezTo>
                  <a:pt x="3753" y="19993"/>
                  <a:pt x="3753" y="19993"/>
                  <a:pt x="3753" y="19993"/>
                </a:cubicBezTo>
                <a:cubicBezTo>
                  <a:pt x="4060" y="20049"/>
                  <a:pt x="4060" y="20049"/>
                  <a:pt x="4060" y="20049"/>
                </a:cubicBezTo>
                <a:cubicBezTo>
                  <a:pt x="4060" y="20049"/>
                  <a:pt x="4213" y="20105"/>
                  <a:pt x="4289" y="20105"/>
                </a:cubicBezTo>
                <a:cubicBezTo>
                  <a:pt x="4289" y="20134"/>
                  <a:pt x="4289" y="20246"/>
                  <a:pt x="4289" y="20246"/>
                </a:cubicBezTo>
                <a:cubicBezTo>
                  <a:pt x="4213" y="20246"/>
                  <a:pt x="3906" y="20246"/>
                  <a:pt x="3906" y="20246"/>
                </a:cubicBezTo>
                <a:cubicBezTo>
                  <a:pt x="3906" y="20246"/>
                  <a:pt x="3753" y="20331"/>
                  <a:pt x="3753" y="20331"/>
                </a:cubicBezTo>
                <a:cubicBezTo>
                  <a:pt x="3753" y="20359"/>
                  <a:pt x="3677" y="20359"/>
                  <a:pt x="3830" y="20444"/>
                </a:cubicBezTo>
                <a:cubicBezTo>
                  <a:pt x="3906" y="20500"/>
                  <a:pt x="4289" y="20669"/>
                  <a:pt x="4289" y="20669"/>
                </a:cubicBezTo>
                <a:cubicBezTo>
                  <a:pt x="4289" y="20669"/>
                  <a:pt x="4596" y="20839"/>
                  <a:pt x="4596" y="20839"/>
                </a:cubicBezTo>
                <a:cubicBezTo>
                  <a:pt x="4596" y="20867"/>
                  <a:pt x="4826" y="20980"/>
                  <a:pt x="4826" y="20980"/>
                </a:cubicBezTo>
                <a:cubicBezTo>
                  <a:pt x="4902" y="20980"/>
                  <a:pt x="4902" y="21092"/>
                  <a:pt x="4902" y="21092"/>
                </a:cubicBezTo>
                <a:cubicBezTo>
                  <a:pt x="4826" y="21149"/>
                  <a:pt x="4826" y="21149"/>
                  <a:pt x="4826" y="21149"/>
                </a:cubicBezTo>
                <a:cubicBezTo>
                  <a:pt x="4749" y="21233"/>
                  <a:pt x="4749" y="21233"/>
                  <a:pt x="4749" y="21233"/>
                </a:cubicBezTo>
                <a:cubicBezTo>
                  <a:pt x="4672" y="21318"/>
                  <a:pt x="4672" y="21318"/>
                  <a:pt x="4672" y="21318"/>
                </a:cubicBezTo>
                <a:cubicBezTo>
                  <a:pt x="4749" y="21374"/>
                  <a:pt x="4749" y="21374"/>
                  <a:pt x="4749" y="21374"/>
                </a:cubicBezTo>
                <a:cubicBezTo>
                  <a:pt x="4672" y="21431"/>
                  <a:pt x="4672" y="21431"/>
                  <a:pt x="4672" y="21431"/>
                </a:cubicBezTo>
                <a:cubicBezTo>
                  <a:pt x="4519" y="21515"/>
                  <a:pt x="4519" y="21515"/>
                  <a:pt x="4519" y="21515"/>
                </a:cubicBezTo>
                <a:cubicBezTo>
                  <a:pt x="4902" y="21544"/>
                  <a:pt x="4902" y="21544"/>
                  <a:pt x="4902" y="21544"/>
                </a:cubicBezTo>
                <a:cubicBezTo>
                  <a:pt x="5362" y="21515"/>
                  <a:pt x="5362" y="21515"/>
                  <a:pt x="5362" y="21515"/>
                </a:cubicBezTo>
                <a:cubicBezTo>
                  <a:pt x="5362" y="21515"/>
                  <a:pt x="5438" y="21572"/>
                  <a:pt x="5438" y="21572"/>
                </a:cubicBezTo>
                <a:cubicBezTo>
                  <a:pt x="5515" y="21600"/>
                  <a:pt x="5898" y="21572"/>
                  <a:pt x="5898" y="21572"/>
                </a:cubicBezTo>
                <a:cubicBezTo>
                  <a:pt x="6204" y="21515"/>
                  <a:pt x="6204" y="21515"/>
                  <a:pt x="6204" y="21515"/>
                </a:cubicBezTo>
                <a:cubicBezTo>
                  <a:pt x="6434" y="21459"/>
                  <a:pt x="6434" y="21459"/>
                  <a:pt x="6434" y="21459"/>
                </a:cubicBezTo>
                <a:cubicBezTo>
                  <a:pt x="6434" y="21403"/>
                  <a:pt x="6434" y="21403"/>
                  <a:pt x="6434" y="21403"/>
                </a:cubicBezTo>
                <a:cubicBezTo>
                  <a:pt x="6434" y="21403"/>
                  <a:pt x="6587" y="21318"/>
                  <a:pt x="6587" y="21318"/>
                </a:cubicBezTo>
                <a:cubicBezTo>
                  <a:pt x="6664" y="21318"/>
                  <a:pt x="6894" y="21346"/>
                  <a:pt x="6894" y="21346"/>
                </a:cubicBezTo>
                <a:cubicBezTo>
                  <a:pt x="6894" y="21346"/>
                  <a:pt x="7123" y="21346"/>
                  <a:pt x="7123" y="21374"/>
                </a:cubicBezTo>
                <a:cubicBezTo>
                  <a:pt x="7123" y="21403"/>
                  <a:pt x="7277" y="21431"/>
                  <a:pt x="7277" y="21431"/>
                </a:cubicBezTo>
                <a:cubicBezTo>
                  <a:pt x="7506" y="21431"/>
                  <a:pt x="7506" y="21431"/>
                  <a:pt x="7506" y="21431"/>
                </a:cubicBezTo>
                <a:cubicBezTo>
                  <a:pt x="7736" y="21403"/>
                  <a:pt x="7736" y="21403"/>
                  <a:pt x="7736" y="21403"/>
                </a:cubicBezTo>
                <a:cubicBezTo>
                  <a:pt x="8043" y="21374"/>
                  <a:pt x="8043" y="21374"/>
                  <a:pt x="8043" y="21374"/>
                </a:cubicBezTo>
                <a:cubicBezTo>
                  <a:pt x="8043" y="21374"/>
                  <a:pt x="7966" y="21318"/>
                  <a:pt x="8043" y="21318"/>
                </a:cubicBezTo>
                <a:cubicBezTo>
                  <a:pt x="8119" y="21318"/>
                  <a:pt x="8349" y="21318"/>
                  <a:pt x="8349" y="21318"/>
                </a:cubicBezTo>
                <a:cubicBezTo>
                  <a:pt x="8349" y="21318"/>
                  <a:pt x="8426" y="21374"/>
                  <a:pt x="8502" y="21374"/>
                </a:cubicBezTo>
                <a:cubicBezTo>
                  <a:pt x="8502" y="21374"/>
                  <a:pt x="8655" y="21318"/>
                  <a:pt x="8579" y="21290"/>
                </a:cubicBezTo>
                <a:cubicBezTo>
                  <a:pt x="8502" y="21262"/>
                  <a:pt x="8196" y="21205"/>
                  <a:pt x="8196" y="21205"/>
                </a:cubicBezTo>
                <a:cubicBezTo>
                  <a:pt x="8196" y="21205"/>
                  <a:pt x="8043" y="21121"/>
                  <a:pt x="8043" y="21092"/>
                </a:cubicBezTo>
                <a:cubicBezTo>
                  <a:pt x="7966" y="21064"/>
                  <a:pt x="7966" y="20980"/>
                  <a:pt x="7889" y="20951"/>
                </a:cubicBezTo>
                <a:cubicBezTo>
                  <a:pt x="7813" y="20951"/>
                  <a:pt x="7736" y="20923"/>
                  <a:pt x="7736" y="20867"/>
                </a:cubicBezTo>
                <a:cubicBezTo>
                  <a:pt x="7813" y="20782"/>
                  <a:pt x="7813" y="20754"/>
                  <a:pt x="7813" y="20754"/>
                </a:cubicBezTo>
                <a:cubicBezTo>
                  <a:pt x="7813" y="20726"/>
                  <a:pt x="7813" y="20613"/>
                  <a:pt x="7813" y="20613"/>
                </a:cubicBezTo>
                <a:cubicBezTo>
                  <a:pt x="7813" y="20613"/>
                  <a:pt x="7736" y="20557"/>
                  <a:pt x="7966" y="20500"/>
                </a:cubicBezTo>
                <a:cubicBezTo>
                  <a:pt x="8196" y="20444"/>
                  <a:pt x="8196" y="20387"/>
                  <a:pt x="8272" y="20416"/>
                </a:cubicBezTo>
                <a:cubicBezTo>
                  <a:pt x="8349" y="20444"/>
                  <a:pt x="8502" y="20500"/>
                  <a:pt x="8579" y="20500"/>
                </a:cubicBezTo>
                <a:cubicBezTo>
                  <a:pt x="8579" y="20528"/>
                  <a:pt x="8655" y="20528"/>
                  <a:pt x="8732" y="20557"/>
                </a:cubicBezTo>
                <a:cubicBezTo>
                  <a:pt x="8732" y="20585"/>
                  <a:pt x="8655" y="20613"/>
                  <a:pt x="8809" y="20613"/>
                </a:cubicBezTo>
                <a:cubicBezTo>
                  <a:pt x="8885" y="20613"/>
                  <a:pt x="9038" y="20613"/>
                  <a:pt x="9038" y="20613"/>
                </a:cubicBezTo>
                <a:cubicBezTo>
                  <a:pt x="9038" y="20613"/>
                  <a:pt x="9115" y="20613"/>
                  <a:pt x="9115" y="20585"/>
                </a:cubicBezTo>
                <a:cubicBezTo>
                  <a:pt x="9115" y="20557"/>
                  <a:pt x="9115" y="20472"/>
                  <a:pt x="9038" y="20472"/>
                </a:cubicBezTo>
                <a:cubicBezTo>
                  <a:pt x="8962" y="20444"/>
                  <a:pt x="8885" y="20416"/>
                  <a:pt x="8885" y="20416"/>
                </a:cubicBezTo>
                <a:cubicBezTo>
                  <a:pt x="8885" y="20416"/>
                  <a:pt x="9038" y="20387"/>
                  <a:pt x="8809" y="20359"/>
                </a:cubicBezTo>
                <a:cubicBezTo>
                  <a:pt x="8579" y="20303"/>
                  <a:pt x="8579" y="20275"/>
                  <a:pt x="8655" y="20246"/>
                </a:cubicBezTo>
                <a:cubicBezTo>
                  <a:pt x="8809" y="20218"/>
                  <a:pt x="9115" y="20246"/>
                  <a:pt x="9115" y="20246"/>
                </a:cubicBezTo>
                <a:cubicBezTo>
                  <a:pt x="9345" y="20218"/>
                  <a:pt x="9345" y="20218"/>
                  <a:pt x="9345" y="20218"/>
                </a:cubicBezTo>
                <a:cubicBezTo>
                  <a:pt x="9345" y="20218"/>
                  <a:pt x="9498" y="20162"/>
                  <a:pt x="9651" y="20190"/>
                </a:cubicBezTo>
                <a:cubicBezTo>
                  <a:pt x="9728" y="20218"/>
                  <a:pt x="10034" y="20190"/>
                  <a:pt x="10034" y="20190"/>
                </a:cubicBezTo>
                <a:cubicBezTo>
                  <a:pt x="10417" y="20218"/>
                  <a:pt x="10417" y="20218"/>
                  <a:pt x="10417" y="20218"/>
                </a:cubicBezTo>
                <a:cubicBezTo>
                  <a:pt x="10570" y="20162"/>
                  <a:pt x="10570" y="20162"/>
                  <a:pt x="10570" y="20162"/>
                </a:cubicBezTo>
                <a:cubicBezTo>
                  <a:pt x="10953" y="20218"/>
                  <a:pt x="10953" y="20218"/>
                  <a:pt x="10953" y="20218"/>
                </a:cubicBezTo>
                <a:cubicBezTo>
                  <a:pt x="10953" y="20218"/>
                  <a:pt x="10877" y="20218"/>
                  <a:pt x="11106" y="20246"/>
                </a:cubicBezTo>
                <a:cubicBezTo>
                  <a:pt x="11260" y="20246"/>
                  <a:pt x="11489" y="20190"/>
                  <a:pt x="11489" y="20162"/>
                </a:cubicBezTo>
                <a:cubicBezTo>
                  <a:pt x="11566" y="20162"/>
                  <a:pt x="11872" y="19964"/>
                  <a:pt x="11872" y="19964"/>
                </a:cubicBezTo>
                <a:cubicBezTo>
                  <a:pt x="12102" y="19401"/>
                  <a:pt x="12102" y="19401"/>
                  <a:pt x="12102" y="19401"/>
                </a:cubicBezTo>
                <a:cubicBezTo>
                  <a:pt x="12102" y="19401"/>
                  <a:pt x="12409" y="19316"/>
                  <a:pt x="12332" y="19316"/>
                </a:cubicBezTo>
                <a:cubicBezTo>
                  <a:pt x="12332" y="19288"/>
                  <a:pt x="12332" y="19090"/>
                  <a:pt x="12332" y="19062"/>
                </a:cubicBezTo>
                <a:cubicBezTo>
                  <a:pt x="12332" y="19034"/>
                  <a:pt x="12485" y="18837"/>
                  <a:pt x="12485" y="18837"/>
                </a:cubicBezTo>
                <a:cubicBezTo>
                  <a:pt x="12485" y="18837"/>
                  <a:pt x="12791" y="18752"/>
                  <a:pt x="12638" y="18667"/>
                </a:cubicBezTo>
                <a:cubicBezTo>
                  <a:pt x="12562" y="18583"/>
                  <a:pt x="12485" y="18442"/>
                  <a:pt x="12485" y="18442"/>
                </a:cubicBezTo>
                <a:cubicBezTo>
                  <a:pt x="12485" y="18442"/>
                  <a:pt x="12409" y="18301"/>
                  <a:pt x="12409" y="18273"/>
                </a:cubicBezTo>
                <a:cubicBezTo>
                  <a:pt x="12409" y="18244"/>
                  <a:pt x="12715" y="18103"/>
                  <a:pt x="12715" y="18103"/>
                </a:cubicBezTo>
                <a:cubicBezTo>
                  <a:pt x="12485" y="17850"/>
                  <a:pt x="12485" y="17850"/>
                  <a:pt x="12485" y="17850"/>
                </a:cubicBezTo>
                <a:cubicBezTo>
                  <a:pt x="12485" y="17850"/>
                  <a:pt x="12638" y="17765"/>
                  <a:pt x="12638" y="17737"/>
                </a:cubicBezTo>
                <a:cubicBezTo>
                  <a:pt x="12638" y="17709"/>
                  <a:pt x="12485" y="17455"/>
                  <a:pt x="12485" y="17455"/>
                </a:cubicBezTo>
                <a:cubicBezTo>
                  <a:pt x="12485" y="17398"/>
                  <a:pt x="12485" y="17398"/>
                  <a:pt x="12485" y="17398"/>
                </a:cubicBezTo>
                <a:cubicBezTo>
                  <a:pt x="12485" y="17398"/>
                  <a:pt x="12715" y="17257"/>
                  <a:pt x="12638" y="17229"/>
                </a:cubicBezTo>
                <a:cubicBezTo>
                  <a:pt x="12638" y="17201"/>
                  <a:pt x="12638" y="17060"/>
                  <a:pt x="12638" y="17060"/>
                </a:cubicBezTo>
                <a:cubicBezTo>
                  <a:pt x="12485" y="16891"/>
                  <a:pt x="12485" y="16891"/>
                  <a:pt x="12485" y="16891"/>
                </a:cubicBezTo>
                <a:cubicBezTo>
                  <a:pt x="12485" y="16891"/>
                  <a:pt x="12638" y="16863"/>
                  <a:pt x="12562" y="16834"/>
                </a:cubicBezTo>
                <a:cubicBezTo>
                  <a:pt x="12485" y="16778"/>
                  <a:pt x="12409" y="16750"/>
                  <a:pt x="12409" y="16750"/>
                </a:cubicBezTo>
                <a:cubicBezTo>
                  <a:pt x="12409" y="16693"/>
                  <a:pt x="12409" y="16693"/>
                  <a:pt x="12409" y="16693"/>
                </a:cubicBezTo>
                <a:cubicBezTo>
                  <a:pt x="12485" y="16637"/>
                  <a:pt x="12485" y="16637"/>
                  <a:pt x="12485" y="16637"/>
                </a:cubicBezTo>
                <a:cubicBezTo>
                  <a:pt x="12638" y="16581"/>
                  <a:pt x="12638" y="16581"/>
                  <a:pt x="12638" y="16581"/>
                </a:cubicBezTo>
                <a:cubicBezTo>
                  <a:pt x="12562" y="16411"/>
                  <a:pt x="12562" y="16411"/>
                  <a:pt x="12562" y="16411"/>
                </a:cubicBezTo>
                <a:cubicBezTo>
                  <a:pt x="12255" y="16383"/>
                  <a:pt x="12255" y="16383"/>
                  <a:pt x="12255" y="16383"/>
                </a:cubicBezTo>
                <a:cubicBezTo>
                  <a:pt x="12255" y="16383"/>
                  <a:pt x="12255" y="16327"/>
                  <a:pt x="12332" y="16327"/>
                </a:cubicBezTo>
                <a:cubicBezTo>
                  <a:pt x="12485" y="16299"/>
                  <a:pt x="13021" y="16214"/>
                  <a:pt x="13021" y="16214"/>
                </a:cubicBezTo>
                <a:cubicBezTo>
                  <a:pt x="13021" y="16214"/>
                  <a:pt x="13174" y="16130"/>
                  <a:pt x="13251" y="16130"/>
                </a:cubicBezTo>
                <a:cubicBezTo>
                  <a:pt x="13251" y="16101"/>
                  <a:pt x="13864" y="15960"/>
                  <a:pt x="13864" y="15960"/>
                </a:cubicBezTo>
                <a:cubicBezTo>
                  <a:pt x="13864" y="15960"/>
                  <a:pt x="13864" y="15876"/>
                  <a:pt x="13864" y="15848"/>
                </a:cubicBezTo>
                <a:cubicBezTo>
                  <a:pt x="13940" y="15848"/>
                  <a:pt x="13940" y="15819"/>
                  <a:pt x="13940" y="15763"/>
                </a:cubicBezTo>
                <a:cubicBezTo>
                  <a:pt x="14017" y="15763"/>
                  <a:pt x="13864" y="15509"/>
                  <a:pt x="13864" y="15425"/>
                </a:cubicBezTo>
                <a:cubicBezTo>
                  <a:pt x="13940" y="15368"/>
                  <a:pt x="14094" y="15481"/>
                  <a:pt x="14094" y="15481"/>
                </a:cubicBezTo>
                <a:cubicBezTo>
                  <a:pt x="14170" y="15566"/>
                  <a:pt x="14170" y="15566"/>
                  <a:pt x="14170" y="15566"/>
                </a:cubicBezTo>
                <a:cubicBezTo>
                  <a:pt x="14170" y="15735"/>
                  <a:pt x="14170" y="15735"/>
                  <a:pt x="14170" y="15735"/>
                </a:cubicBezTo>
                <a:cubicBezTo>
                  <a:pt x="14400" y="15763"/>
                  <a:pt x="14400" y="15763"/>
                  <a:pt x="14400" y="15763"/>
                </a:cubicBezTo>
                <a:cubicBezTo>
                  <a:pt x="14477" y="15848"/>
                  <a:pt x="14477" y="15848"/>
                  <a:pt x="14477" y="15848"/>
                </a:cubicBezTo>
                <a:cubicBezTo>
                  <a:pt x="14477" y="15848"/>
                  <a:pt x="14400" y="15932"/>
                  <a:pt x="14477" y="15932"/>
                </a:cubicBezTo>
                <a:cubicBezTo>
                  <a:pt x="14553" y="15904"/>
                  <a:pt x="14553" y="15904"/>
                  <a:pt x="14553" y="15904"/>
                </a:cubicBezTo>
                <a:cubicBezTo>
                  <a:pt x="14630" y="15735"/>
                  <a:pt x="14630" y="15735"/>
                  <a:pt x="14630" y="15735"/>
                </a:cubicBezTo>
                <a:cubicBezTo>
                  <a:pt x="14630" y="15735"/>
                  <a:pt x="14936" y="15735"/>
                  <a:pt x="14860" y="15678"/>
                </a:cubicBezTo>
                <a:cubicBezTo>
                  <a:pt x="14860" y="15650"/>
                  <a:pt x="14783" y="15594"/>
                  <a:pt x="14860" y="15594"/>
                </a:cubicBezTo>
                <a:cubicBezTo>
                  <a:pt x="15319" y="15566"/>
                  <a:pt x="15166" y="15566"/>
                  <a:pt x="15396" y="15509"/>
                </a:cubicBezTo>
                <a:cubicBezTo>
                  <a:pt x="15396" y="15509"/>
                  <a:pt x="15549" y="15396"/>
                  <a:pt x="15549" y="15396"/>
                </a:cubicBezTo>
                <a:cubicBezTo>
                  <a:pt x="15549" y="15368"/>
                  <a:pt x="15626" y="15312"/>
                  <a:pt x="15626" y="15312"/>
                </a:cubicBezTo>
                <a:cubicBezTo>
                  <a:pt x="15472" y="15284"/>
                  <a:pt x="15472" y="15284"/>
                  <a:pt x="15472" y="15284"/>
                </a:cubicBezTo>
                <a:cubicBezTo>
                  <a:pt x="15396" y="15199"/>
                  <a:pt x="15396" y="15199"/>
                  <a:pt x="15396" y="15199"/>
                </a:cubicBezTo>
                <a:cubicBezTo>
                  <a:pt x="15396" y="15199"/>
                  <a:pt x="15472" y="15143"/>
                  <a:pt x="15549" y="15171"/>
                </a:cubicBezTo>
                <a:cubicBezTo>
                  <a:pt x="15549" y="15199"/>
                  <a:pt x="15626" y="15255"/>
                  <a:pt x="15702" y="15255"/>
                </a:cubicBezTo>
                <a:cubicBezTo>
                  <a:pt x="15779" y="15255"/>
                  <a:pt x="16009" y="15171"/>
                  <a:pt x="16009" y="15171"/>
                </a:cubicBezTo>
                <a:cubicBezTo>
                  <a:pt x="16009" y="15086"/>
                  <a:pt x="15472" y="14973"/>
                  <a:pt x="15319" y="14945"/>
                </a:cubicBezTo>
                <a:cubicBezTo>
                  <a:pt x="15319" y="14832"/>
                  <a:pt x="16085" y="14691"/>
                  <a:pt x="16085" y="14663"/>
                </a:cubicBezTo>
                <a:cubicBezTo>
                  <a:pt x="16162" y="14635"/>
                  <a:pt x="16162" y="14635"/>
                  <a:pt x="16162" y="14607"/>
                </a:cubicBezTo>
                <a:cubicBezTo>
                  <a:pt x="16162" y="14579"/>
                  <a:pt x="16085" y="14550"/>
                  <a:pt x="16009" y="14579"/>
                </a:cubicBezTo>
                <a:cubicBezTo>
                  <a:pt x="16009" y="14579"/>
                  <a:pt x="15932" y="14635"/>
                  <a:pt x="15855" y="14635"/>
                </a:cubicBezTo>
                <a:cubicBezTo>
                  <a:pt x="15855" y="14635"/>
                  <a:pt x="15702" y="14635"/>
                  <a:pt x="15702" y="14635"/>
                </a:cubicBezTo>
                <a:cubicBezTo>
                  <a:pt x="15702" y="14635"/>
                  <a:pt x="15626" y="14579"/>
                  <a:pt x="15702" y="14550"/>
                </a:cubicBezTo>
                <a:cubicBezTo>
                  <a:pt x="15779" y="14522"/>
                  <a:pt x="15702" y="14522"/>
                  <a:pt x="15855" y="14494"/>
                </a:cubicBezTo>
                <a:cubicBezTo>
                  <a:pt x="15932" y="14466"/>
                  <a:pt x="16009" y="14466"/>
                  <a:pt x="16085" y="14466"/>
                </a:cubicBezTo>
                <a:cubicBezTo>
                  <a:pt x="16085" y="14438"/>
                  <a:pt x="16162" y="14409"/>
                  <a:pt x="16238" y="14409"/>
                </a:cubicBezTo>
                <a:cubicBezTo>
                  <a:pt x="16315" y="14409"/>
                  <a:pt x="16698" y="14325"/>
                  <a:pt x="16698" y="14325"/>
                </a:cubicBezTo>
                <a:cubicBezTo>
                  <a:pt x="16774" y="14268"/>
                  <a:pt x="16774" y="14268"/>
                  <a:pt x="16774" y="14268"/>
                </a:cubicBezTo>
                <a:cubicBezTo>
                  <a:pt x="16774" y="14268"/>
                  <a:pt x="16545" y="14184"/>
                  <a:pt x="16545" y="14184"/>
                </a:cubicBezTo>
                <a:cubicBezTo>
                  <a:pt x="16545" y="14184"/>
                  <a:pt x="16162" y="14071"/>
                  <a:pt x="16162" y="14071"/>
                </a:cubicBezTo>
                <a:cubicBezTo>
                  <a:pt x="16162" y="14071"/>
                  <a:pt x="16009" y="14071"/>
                  <a:pt x="16009" y="14043"/>
                </a:cubicBezTo>
                <a:cubicBezTo>
                  <a:pt x="16009" y="14043"/>
                  <a:pt x="15855" y="13986"/>
                  <a:pt x="15855" y="13986"/>
                </a:cubicBezTo>
                <a:cubicBezTo>
                  <a:pt x="15702" y="13845"/>
                  <a:pt x="15549" y="13958"/>
                  <a:pt x="15243" y="13902"/>
                </a:cubicBezTo>
                <a:cubicBezTo>
                  <a:pt x="15243" y="13902"/>
                  <a:pt x="15089" y="13789"/>
                  <a:pt x="15089" y="13789"/>
                </a:cubicBezTo>
                <a:cubicBezTo>
                  <a:pt x="15089" y="13789"/>
                  <a:pt x="15243" y="13789"/>
                  <a:pt x="15243" y="13761"/>
                </a:cubicBezTo>
                <a:cubicBezTo>
                  <a:pt x="15243" y="13704"/>
                  <a:pt x="15089" y="13648"/>
                  <a:pt x="15089" y="13648"/>
                </a:cubicBezTo>
                <a:cubicBezTo>
                  <a:pt x="14936" y="13592"/>
                  <a:pt x="14936" y="13592"/>
                  <a:pt x="14936" y="13592"/>
                </a:cubicBezTo>
                <a:cubicBezTo>
                  <a:pt x="14630" y="13479"/>
                  <a:pt x="14706" y="13733"/>
                  <a:pt x="14477" y="13507"/>
                </a:cubicBezTo>
                <a:cubicBezTo>
                  <a:pt x="14477" y="13507"/>
                  <a:pt x="14400" y="13507"/>
                  <a:pt x="14323" y="13451"/>
                </a:cubicBezTo>
                <a:cubicBezTo>
                  <a:pt x="14247" y="13422"/>
                  <a:pt x="14017" y="13338"/>
                  <a:pt x="14017" y="13338"/>
                </a:cubicBezTo>
                <a:cubicBezTo>
                  <a:pt x="14017" y="13338"/>
                  <a:pt x="13940" y="13253"/>
                  <a:pt x="13940" y="13253"/>
                </a:cubicBezTo>
                <a:cubicBezTo>
                  <a:pt x="13864" y="13253"/>
                  <a:pt x="13787" y="13169"/>
                  <a:pt x="13787" y="13169"/>
                </a:cubicBezTo>
                <a:cubicBezTo>
                  <a:pt x="13404" y="13253"/>
                  <a:pt x="13404" y="13253"/>
                  <a:pt x="13404" y="13253"/>
                </a:cubicBezTo>
                <a:cubicBezTo>
                  <a:pt x="13174" y="13338"/>
                  <a:pt x="13174" y="13338"/>
                  <a:pt x="13174" y="13338"/>
                </a:cubicBezTo>
                <a:cubicBezTo>
                  <a:pt x="13174" y="13338"/>
                  <a:pt x="13098" y="13281"/>
                  <a:pt x="13098" y="13281"/>
                </a:cubicBezTo>
                <a:cubicBezTo>
                  <a:pt x="13098" y="13281"/>
                  <a:pt x="13098" y="13169"/>
                  <a:pt x="13098" y="13169"/>
                </a:cubicBezTo>
                <a:cubicBezTo>
                  <a:pt x="13098" y="13169"/>
                  <a:pt x="12868" y="13140"/>
                  <a:pt x="12791" y="13140"/>
                </a:cubicBezTo>
                <a:cubicBezTo>
                  <a:pt x="12791" y="13140"/>
                  <a:pt x="12562" y="13140"/>
                  <a:pt x="12562" y="13140"/>
                </a:cubicBezTo>
                <a:cubicBezTo>
                  <a:pt x="12255" y="13112"/>
                  <a:pt x="12255" y="13112"/>
                  <a:pt x="12255" y="13112"/>
                </a:cubicBezTo>
                <a:cubicBezTo>
                  <a:pt x="12255" y="13028"/>
                  <a:pt x="12255" y="13028"/>
                  <a:pt x="12255" y="13028"/>
                </a:cubicBezTo>
                <a:cubicBezTo>
                  <a:pt x="12255" y="13028"/>
                  <a:pt x="12409" y="12971"/>
                  <a:pt x="12332" y="12943"/>
                </a:cubicBezTo>
                <a:cubicBezTo>
                  <a:pt x="12332" y="12915"/>
                  <a:pt x="12102" y="12858"/>
                  <a:pt x="12102" y="12858"/>
                </a:cubicBezTo>
                <a:cubicBezTo>
                  <a:pt x="12102" y="12802"/>
                  <a:pt x="12102" y="12802"/>
                  <a:pt x="12102" y="12802"/>
                </a:cubicBezTo>
                <a:cubicBezTo>
                  <a:pt x="11872" y="12689"/>
                  <a:pt x="11872" y="12689"/>
                  <a:pt x="11872" y="12689"/>
                </a:cubicBezTo>
                <a:cubicBezTo>
                  <a:pt x="11872" y="12689"/>
                  <a:pt x="12026" y="12605"/>
                  <a:pt x="12026" y="12605"/>
                </a:cubicBezTo>
                <a:cubicBezTo>
                  <a:pt x="12026" y="12577"/>
                  <a:pt x="11719" y="12323"/>
                  <a:pt x="11719" y="12323"/>
                </a:cubicBezTo>
                <a:cubicBezTo>
                  <a:pt x="11719" y="12323"/>
                  <a:pt x="11872" y="12210"/>
                  <a:pt x="11872" y="12182"/>
                </a:cubicBezTo>
                <a:cubicBezTo>
                  <a:pt x="11872" y="12182"/>
                  <a:pt x="11719" y="12069"/>
                  <a:pt x="11719" y="12069"/>
                </a:cubicBezTo>
                <a:cubicBezTo>
                  <a:pt x="11566" y="12069"/>
                  <a:pt x="11566" y="12069"/>
                  <a:pt x="11566" y="12069"/>
                </a:cubicBezTo>
                <a:cubicBezTo>
                  <a:pt x="11566" y="11956"/>
                  <a:pt x="11566" y="11956"/>
                  <a:pt x="11566" y="11956"/>
                </a:cubicBezTo>
                <a:cubicBezTo>
                  <a:pt x="11643" y="11872"/>
                  <a:pt x="11643" y="11872"/>
                  <a:pt x="11643" y="11872"/>
                </a:cubicBezTo>
                <a:cubicBezTo>
                  <a:pt x="11489" y="11815"/>
                  <a:pt x="11489" y="11815"/>
                  <a:pt x="11489" y="11815"/>
                </a:cubicBezTo>
                <a:cubicBezTo>
                  <a:pt x="11489" y="11815"/>
                  <a:pt x="11566" y="11759"/>
                  <a:pt x="11643" y="11759"/>
                </a:cubicBezTo>
                <a:cubicBezTo>
                  <a:pt x="11643" y="11759"/>
                  <a:pt x="11643" y="11646"/>
                  <a:pt x="11643" y="11646"/>
                </a:cubicBezTo>
                <a:cubicBezTo>
                  <a:pt x="11643" y="11646"/>
                  <a:pt x="11719" y="11590"/>
                  <a:pt x="11796" y="11590"/>
                </a:cubicBezTo>
                <a:cubicBezTo>
                  <a:pt x="11796" y="11590"/>
                  <a:pt x="12026" y="11646"/>
                  <a:pt x="12026" y="11646"/>
                </a:cubicBezTo>
                <a:cubicBezTo>
                  <a:pt x="12026" y="11646"/>
                  <a:pt x="12255" y="11674"/>
                  <a:pt x="12255" y="11646"/>
                </a:cubicBezTo>
                <a:cubicBezTo>
                  <a:pt x="12255" y="11646"/>
                  <a:pt x="12179" y="11561"/>
                  <a:pt x="12179" y="11561"/>
                </a:cubicBezTo>
                <a:cubicBezTo>
                  <a:pt x="12179" y="11533"/>
                  <a:pt x="12026" y="11477"/>
                  <a:pt x="12026" y="11477"/>
                </a:cubicBezTo>
                <a:cubicBezTo>
                  <a:pt x="11949" y="11449"/>
                  <a:pt x="11949" y="11308"/>
                  <a:pt x="11949" y="11308"/>
                </a:cubicBezTo>
                <a:cubicBezTo>
                  <a:pt x="11949" y="11308"/>
                  <a:pt x="11796" y="11195"/>
                  <a:pt x="11872" y="11195"/>
                </a:cubicBezTo>
                <a:cubicBezTo>
                  <a:pt x="11872" y="11195"/>
                  <a:pt x="11949" y="11138"/>
                  <a:pt x="11949" y="11138"/>
                </a:cubicBezTo>
                <a:cubicBezTo>
                  <a:pt x="12026" y="10941"/>
                  <a:pt x="12026" y="10941"/>
                  <a:pt x="12026" y="10941"/>
                </a:cubicBezTo>
                <a:cubicBezTo>
                  <a:pt x="12102" y="10772"/>
                  <a:pt x="12102" y="10772"/>
                  <a:pt x="12102" y="10772"/>
                </a:cubicBezTo>
                <a:cubicBezTo>
                  <a:pt x="11872" y="10687"/>
                  <a:pt x="11872" y="10687"/>
                  <a:pt x="11872" y="10687"/>
                </a:cubicBezTo>
                <a:cubicBezTo>
                  <a:pt x="11796" y="10631"/>
                  <a:pt x="11796" y="10631"/>
                  <a:pt x="11796" y="10631"/>
                </a:cubicBezTo>
                <a:cubicBezTo>
                  <a:pt x="11643" y="10574"/>
                  <a:pt x="11643" y="10574"/>
                  <a:pt x="11643" y="10574"/>
                </a:cubicBezTo>
                <a:cubicBezTo>
                  <a:pt x="11796" y="10405"/>
                  <a:pt x="11796" y="10405"/>
                  <a:pt x="11796" y="10405"/>
                </a:cubicBezTo>
                <a:cubicBezTo>
                  <a:pt x="12102" y="10405"/>
                  <a:pt x="12102" y="10405"/>
                  <a:pt x="12102" y="10405"/>
                </a:cubicBezTo>
                <a:cubicBezTo>
                  <a:pt x="12255" y="10321"/>
                  <a:pt x="12255" y="10321"/>
                  <a:pt x="12255" y="10321"/>
                </a:cubicBezTo>
                <a:cubicBezTo>
                  <a:pt x="12255" y="10321"/>
                  <a:pt x="12485" y="10264"/>
                  <a:pt x="12485" y="10236"/>
                </a:cubicBezTo>
                <a:cubicBezTo>
                  <a:pt x="12485" y="10236"/>
                  <a:pt x="12562" y="10123"/>
                  <a:pt x="12562" y="10123"/>
                </a:cubicBezTo>
                <a:cubicBezTo>
                  <a:pt x="12485" y="10039"/>
                  <a:pt x="12485" y="10039"/>
                  <a:pt x="12485" y="10039"/>
                </a:cubicBezTo>
                <a:cubicBezTo>
                  <a:pt x="12638" y="10067"/>
                  <a:pt x="12638" y="10067"/>
                  <a:pt x="12638" y="10067"/>
                </a:cubicBezTo>
                <a:cubicBezTo>
                  <a:pt x="12638" y="9982"/>
                  <a:pt x="12638" y="9982"/>
                  <a:pt x="12638" y="9982"/>
                </a:cubicBezTo>
                <a:cubicBezTo>
                  <a:pt x="12638" y="9982"/>
                  <a:pt x="12715" y="9898"/>
                  <a:pt x="12715" y="9898"/>
                </a:cubicBezTo>
                <a:cubicBezTo>
                  <a:pt x="12791" y="9898"/>
                  <a:pt x="12868" y="9869"/>
                  <a:pt x="12868" y="9869"/>
                </a:cubicBezTo>
                <a:cubicBezTo>
                  <a:pt x="12868" y="9869"/>
                  <a:pt x="13021" y="9757"/>
                  <a:pt x="13021" y="9757"/>
                </a:cubicBezTo>
                <a:cubicBezTo>
                  <a:pt x="13021" y="9757"/>
                  <a:pt x="13098" y="9785"/>
                  <a:pt x="13174" y="9757"/>
                </a:cubicBezTo>
                <a:cubicBezTo>
                  <a:pt x="13251" y="9728"/>
                  <a:pt x="13251" y="9728"/>
                  <a:pt x="13251" y="9700"/>
                </a:cubicBezTo>
                <a:cubicBezTo>
                  <a:pt x="13328" y="9644"/>
                  <a:pt x="13481" y="9531"/>
                  <a:pt x="13481" y="9531"/>
                </a:cubicBezTo>
                <a:cubicBezTo>
                  <a:pt x="13481" y="9531"/>
                  <a:pt x="13481" y="9503"/>
                  <a:pt x="13481" y="9475"/>
                </a:cubicBezTo>
                <a:cubicBezTo>
                  <a:pt x="13557" y="9475"/>
                  <a:pt x="13711" y="9475"/>
                  <a:pt x="13711" y="9446"/>
                </a:cubicBezTo>
                <a:cubicBezTo>
                  <a:pt x="13634" y="9418"/>
                  <a:pt x="13481" y="9334"/>
                  <a:pt x="13481" y="9334"/>
                </a:cubicBezTo>
                <a:cubicBezTo>
                  <a:pt x="13711" y="9249"/>
                  <a:pt x="13711" y="9249"/>
                  <a:pt x="13711" y="9249"/>
                </a:cubicBezTo>
                <a:cubicBezTo>
                  <a:pt x="13711" y="9249"/>
                  <a:pt x="13940" y="9164"/>
                  <a:pt x="13940" y="9164"/>
                </a:cubicBezTo>
                <a:cubicBezTo>
                  <a:pt x="13940" y="9193"/>
                  <a:pt x="14017" y="9193"/>
                  <a:pt x="14094" y="9164"/>
                </a:cubicBezTo>
                <a:cubicBezTo>
                  <a:pt x="14094" y="9164"/>
                  <a:pt x="14170" y="9136"/>
                  <a:pt x="14247" y="9108"/>
                </a:cubicBezTo>
                <a:cubicBezTo>
                  <a:pt x="14247" y="9108"/>
                  <a:pt x="14323" y="9080"/>
                  <a:pt x="14400" y="9080"/>
                </a:cubicBezTo>
                <a:cubicBezTo>
                  <a:pt x="14400" y="9052"/>
                  <a:pt x="14477" y="8995"/>
                  <a:pt x="14477" y="8967"/>
                </a:cubicBezTo>
                <a:cubicBezTo>
                  <a:pt x="14477" y="8967"/>
                  <a:pt x="14630" y="8826"/>
                  <a:pt x="14630" y="8826"/>
                </a:cubicBezTo>
                <a:cubicBezTo>
                  <a:pt x="14630" y="8742"/>
                  <a:pt x="14630" y="8742"/>
                  <a:pt x="14630" y="8742"/>
                </a:cubicBezTo>
                <a:cubicBezTo>
                  <a:pt x="14706" y="8713"/>
                  <a:pt x="14706" y="8713"/>
                  <a:pt x="14706" y="8713"/>
                </a:cubicBezTo>
                <a:cubicBezTo>
                  <a:pt x="14860" y="8657"/>
                  <a:pt x="14860" y="8657"/>
                  <a:pt x="14860" y="8657"/>
                </a:cubicBezTo>
                <a:cubicBezTo>
                  <a:pt x="14860" y="8657"/>
                  <a:pt x="15013" y="8629"/>
                  <a:pt x="15013" y="8657"/>
                </a:cubicBezTo>
                <a:cubicBezTo>
                  <a:pt x="15013" y="8657"/>
                  <a:pt x="14936" y="8713"/>
                  <a:pt x="14936" y="8713"/>
                </a:cubicBezTo>
                <a:cubicBezTo>
                  <a:pt x="15166" y="8713"/>
                  <a:pt x="15166" y="8713"/>
                  <a:pt x="15166" y="8713"/>
                </a:cubicBezTo>
                <a:cubicBezTo>
                  <a:pt x="15166" y="8713"/>
                  <a:pt x="15166" y="8657"/>
                  <a:pt x="15166" y="8685"/>
                </a:cubicBezTo>
                <a:cubicBezTo>
                  <a:pt x="15243" y="8685"/>
                  <a:pt x="15319" y="8713"/>
                  <a:pt x="15319" y="8713"/>
                </a:cubicBezTo>
                <a:cubicBezTo>
                  <a:pt x="15319" y="8685"/>
                  <a:pt x="15396" y="8629"/>
                  <a:pt x="15396" y="8629"/>
                </a:cubicBezTo>
                <a:cubicBezTo>
                  <a:pt x="15396" y="8544"/>
                  <a:pt x="15396" y="8544"/>
                  <a:pt x="15396" y="8544"/>
                </a:cubicBezTo>
                <a:cubicBezTo>
                  <a:pt x="15396" y="8544"/>
                  <a:pt x="15549" y="8488"/>
                  <a:pt x="15626" y="8460"/>
                </a:cubicBezTo>
                <a:cubicBezTo>
                  <a:pt x="15626" y="8431"/>
                  <a:pt x="15855" y="8347"/>
                  <a:pt x="15855" y="8347"/>
                </a:cubicBezTo>
                <a:cubicBezTo>
                  <a:pt x="16085" y="8319"/>
                  <a:pt x="16085" y="8319"/>
                  <a:pt x="16085" y="8319"/>
                </a:cubicBezTo>
                <a:cubicBezTo>
                  <a:pt x="16085" y="8319"/>
                  <a:pt x="16162" y="8290"/>
                  <a:pt x="16238" y="8290"/>
                </a:cubicBezTo>
                <a:cubicBezTo>
                  <a:pt x="16238" y="8290"/>
                  <a:pt x="16468" y="8178"/>
                  <a:pt x="16468" y="8178"/>
                </a:cubicBezTo>
                <a:cubicBezTo>
                  <a:pt x="16468" y="8178"/>
                  <a:pt x="16468" y="8149"/>
                  <a:pt x="16545" y="8121"/>
                </a:cubicBezTo>
                <a:cubicBezTo>
                  <a:pt x="16545" y="8093"/>
                  <a:pt x="16698" y="8093"/>
                  <a:pt x="16698" y="8065"/>
                </a:cubicBezTo>
                <a:cubicBezTo>
                  <a:pt x="16774" y="8065"/>
                  <a:pt x="16928" y="7924"/>
                  <a:pt x="16928" y="7924"/>
                </a:cubicBezTo>
                <a:cubicBezTo>
                  <a:pt x="16928" y="7924"/>
                  <a:pt x="17004" y="7924"/>
                  <a:pt x="17004" y="7896"/>
                </a:cubicBezTo>
                <a:cubicBezTo>
                  <a:pt x="17004" y="7839"/>
                  <a:pt x="17081" y="7783"/>
                  <a:pt x="17081" y="7783"/>
                </a:cubicBezTo>
                <a:cubicBezTo>
                  <a:pt x="17234" y="7670"/>
                  <a:pt x="17234" y="7670"/>
                  <a:pt x="17234" y="7670"/>
                </a:cubicBezTo>
                <a:cubicBezTo>
                  <a:pt x="17234" y="7501"/>
                  <a:pt x="17234" y="7501"/>
                  <a:pt x="17234" y="7501"/>
                </a:cubicBezTo>
                <a:cubicBezTo>
                  <a:pt x="17387" y="7360"/>
                  <a:pt x="17387" y="7360"/>
                  <a:pt x="17387" y="7360"/>
                </a:cubicBezTo>
                <a:cubicBezTo>
                  <a:pt x="17387" y="7360"/>
                  <a:pt x="17464" y="7332"/>
                  <a:pt x="17464" y="7303"/>
                </a:cubicBezTo>
                <a:cubicBezTo>
                  <a:pt x="17540" y="7303"/>
                  <a:pt x="17617" y="7219"/>
                  <a:pt x="17617" y="7219"/>
                </a:cubicBezTo>
                <a:cubicBezTo>
                  <a:pt x="17617" y="7219"/>
                  <a:pt x="17847" y="7106"/>
                  <a:pt x="17847" y="7106"/>
                </a:cubicBezTo>
                <a:cubicBezTo>
                  <a:pt x="17847" y="7106"/>
                  <a:pt x="17923" y="7021"/>
                  <a:pt x="17923" y="6993"/>
                </a:cubicBezTo>
                <a:cubicBezTo>
                  <a:pt x="18000" y="6993"/>
                  <a:pt x="18000" y="6993"/>
                  <a:pt x="18000" y="6993"/>
                </a:cubicBezTo>
                <a:cubicBezTo>
                  <a:pt x="18000" y="6909"/>
                  <a:pt x="18000" y="6909"/>
                  <a:pt x="18000" y="6909"/>
                </a:cubicBezTo>
                <a:cubicBezTo>
                  <a:pt x="17847" y="6796"/>
                  <a:pt x="17847" y="6796"/>
                  <a:pt x="17847" y="6796"/>
                </a:cubicBezTo>
                <a:cubicBezTo>
                  <a:pt x="17540" y="6711"/>
                  <a:pt x="17540" y="6711"/>
                  <a:pt x="17540" y="6711"/>
                </a:cubicBezTo>
                <a:cubicBezTo>
                  <a:pt x="17311" y="6711"/>
                  <a:pt x="17311" y="6711"/>
                  <a:pt x="17311" y="6711"/>
                </a:cubicBezTo>
                <a:cubicBezTo>
                  <a:pt x="17157" y="6655"/>
                  <a:pt x="17157" y="6655"/>
                  <a:pt x="17157" y="6655"/>
                </a:cubicBezTo>
                <a:cubicBezTo>
                  <a:pt x="17234" y="6598"/>
                  <a:pt x="17234" y="6598"/>
                  <a:pt x="17234" y="6598"/>
                </a:cubicBezTo>
                <a:cubicBezTo>
                  <a:pt x="17081" y="6514"/>
                  <a:pt x="17081" y="6514"/>
                  <a:pt x="17081" y="6514"/>
                </a:cubicBezTo>
                <a:cubicBezTo>
                  <a:pt x="17004" y="6457"/>
                  <a:pt x="17004" y="6457"/>
                  <a:pt x="17004" y="6457"/>
                </a:cubicBezTo>
                <a:cubicBezTo>
                  <a:pt x="16851" y="6401"/>
                  <a:pt x="16851" y="6401"/>
                  <a:pt x="16851" y="6401"/>
                </a:cubicBezTo>
                <a:cubicBezTo>
                  <a:pt x="16851" y="6401"/>
                  <a:pt x="17004" y="6316"/>
                  <a:pt x="17004" y="6316"/>
                </a:cubicBezTo>
                <a:cubicBezTo>
                  <a:pt x="17004" y="6316"/>
                  <a:pt x="17081" y="6288"/>
                  <a:pt x="17081" y="6260"/>
                </a:cubicBezTo>
                <a:cubicBezTo>
                  <a:pt x="17081" y="6260"/>
                  <a:pt x="17234" y="6175"/>
                  <a:pt x="17234" y="6175"/>
                </a:cubicBezTo>
                <a:cubicBezTo>
                  <a:pt x="17234" y="6175"/>
                  <a:pt x="17387" y="6091"/>
                  <a:pt x="17387" y="6091"/>
                </a:cubicBezTo>
                <a:cubicBezTo>
                  <a:pt x="17387" y="6091"/>
                  <a:pt x="17464" y="6063"/>
                  <a:pt x="17464" y="6034"/>
                </a:cubicBezTo>
                <a:cubicBezTo>
                  <a:pt x="17464" y="6006"/>
                  <a:pt x="17387" y="5893"/>
                  <a:pt x="17387" y="5893"/>
                </a:cubicBezTo>
                <a:cubicBezTo>
                  <a:pt x="17387" y="5893"/>
                  <a:pt x="17387" y="5809"/>
                  <a:pt x="17464" y="5809"/>
                </a:cubicBezTo>
                <a:cubicBezTo>
                  <a:pt x="17464" y="5781"/>
                  <a:pt x="17540" y="5752"/>
                  <a:pt x="17540" y="5752"/>
                </a:cubicBezTo>
                <a:cubicBezTo>
                  <a:pt x="17540" y="5752"/>
                  <a:pt x="17617" y="5752"/>
                  <a:pt x="17694" y="5781"/>
                </a:cubicBezTo>
                <a:cubicBezTo>
                  <a:pt x="17770" y="5781"/>
                  <a:pt x="17770" y="5724"/>
                  <a:pt x="17770" y="5724"/>
                </a:cubicBezTo>
                <a:cubicBezTo>
                  <a:pt x="17770" y="5724"/>
                  <a:pt x="17770" y="5640"/>
                  <a:pt x="17694" y="5640"/>
                </a:cubicBezTo>
                <a:cubicBezTo>
                  <a:pt x="17617" y="5640"/>
                  <a:pt x="17540" y="5583"/>
                  <a:pt x="17540" y="5583"/>
                </a:cubicBezTo>
                <a:cubicBezTo>
                  <a:pt x="17540" y="5583"/>
                  <a:pt x="17617" y="5555"/>
                  <a:pt x="17617" y="5555"/>
                </a:cubicBezTo>
                <a:cubicBezTo>
                  <a:pt x="17617" y="5527"/>
                  <a:pt x="17770" y="5499"/>
                  <a:pt x="17770" y="5499"/>
                </a:cubicBezTo>
                <a:cubicBezTo>
                  <a:pt x="18000" y="5470"/>
                  <a:pt x="18000" y="5470"/>
                  <a:pt x="18000" y="5470"/>
                </a:cubicBezTo>
                <a:cubicBezTo>
                  <a:pt x="17923" y="5386"/>
                  <a:pt x="17923" y="5386"/>
                  <a:pt x="17923" y="5386"/>
                </a:cubicBezTo>
                <a:cubicBezTo>
                  <a:pt x="17923" y="5301"/>
                  <a:pt x="17923" y="5301"/>
                  <a:pt x="17923" y="5301"/>
                </a:cubicBezTo>
                <a:cubicBezTo>
                  <a:pt x="17923" y="5301"/>
                  <a:pt x="18230" y="5330"/>
                  <a:pt x="18230" y="5330"/>
                </a:cubicBezTo>
                <a:cubicBezTo>
                  <a:pt x="18230" y="5358"/>
                  <a:pt x="18306" y="5414"/>
                  <a:pt x="18383" y="5414"/>
                </a:cubicBezTo>
                <a:cubicBezTo>
                  <a:pt x="18383" y="5386"/>
                  <a:pt x="18383" y="5330"/>
                  <a:pt x="18383" y="5330"/>
                </a:cubicBezTo>
                <a:cubicBezTo>
                  <a:pt x="18383" y="5330"/>
                  <a:pt x="18460" y="5245"/>
                  <a:pt x="18536" y="5273"/>
                </a:cubicBezTo>
                <a:cubicBezTo>
                  <a:pt x="18689" y="5301"/>
                  <a:pt x="18766" y="5245"/>
                  <a:pt x="18843" y="5245"/>
                </a:cubicBezTo>
                <a:cubicBezTo>
                  <a:pt x="18843" y="5217"/>
                  <a:pt x="18919" y="5160"/>
                  <a:pt x="18919" y="5160"/>
                </a:cubicBezTo>
                <a:cubicBezTo>
                  <a:pt x="18919" y="5160"/>
                  <a:pt x="18996" y="5076"/>
                  <a:pt x="18919" y="5048"/>
                </a:cubicBezTo>
                <a:cubicBezTo>
                  <a:pt x="18843" y="5048"/>
                  <a:pt x="18766" y="5048"/>
                  <a:pt x="18766" y="5019"/>
                </a:cubicBezTo>
                <a:cubicBezTo>
                  <a:pt x="18766" y="5019"/>
                  <a:pt x="18843" y="4963"/>
                  <a:pt x="18919" y="4963"/>
                </a:cubicBezTo>
                <a:cubicBezTo>
                  <a:pt x="18996" y="4963"/>
                  <a:pt x="18996" y="4963"/>
                  <a:pt x="19149" y="4935"/>
                </a:cubicBezTo>
                <a:cubicBezTo>
                  <a:pt x="19226" y="4907"/>
                  <a:pt x="19226" y="4878"/>
                  <a:pt x="19226" y="4878"/>
                </a:cubicBezTo>
                <a:cubicBezTo>
                  <a:pt x="19226" y="4878"/>
                  <a:pt x="19455" y="4850"/>
                  <a:pt x="19455" y="4850"/>
                </a:cubicBezTo>
                <a:cubicBezTo>
                  <a:pt x="19762" y="4794"/>
                  <a:pt x="19762" y="4794"/>
                  <a:pt x="19762" y="4794"/>
                </a:cubicBezTo>
                <a:cubicBezTo>
                  <a:pt x="19762" y="4737"/>
                  <a:pt x="19762" y="4737"/>
                  <a:pt x="19762" y="4737"/>
                </a:cubicBezTo>
                <a:cubicBezTo>
                  <a:pt x="19762" y="4737"/>
                  <a:pt x="19915" y="4737"/>
                  <a:pt x="19915" y="4737"/>
                </a:cubicBezTo>
                <a:cubicBezTo>
                  <a:pt x="19991" y="4737"/>
                  <a:pt x="20068" y="4766"/>
                  <a:pt x="20068" y="4766"/>
                </a:cubicBezTo>
                <a:cubicBezTo>
                  <a:pt x="20068" y="4766"/>
                  <a:pt x="20221" y="4766"/>
                  <a:pt x="20221" y="4766"/>
                </a:cubicBezTo>
                <a:cubicBezTo>
                  <a:pt x="20221" y="4737"/>
                  <a:pt x="20145" y="4709"/>
                  <a:pt x="20221" y="4709"/>
                </a:cubicBezTo>
                <a:cubicBezTo>
                  <a:pt x="20298" y="4737"/>
                  <a:pt x="20298" y="4737"/>
                  <a:pt x="20298" y="4766"/>
                </a:cubicBezTo>
                <a:cubicBezTo>
                  <a:pt x="20374" y="4766"/>
                  <a:pt x="20374" y="4766"/>
                  <a:pt x="20374" y="4766"/>
                </a:cubicBezTo>
                <a:cubicBezTo>
                  <a:pt x="20451" y="4766"/>
                  <a:pt x="20528" y="4794"/>
                  <a:pt x="20604" y="4822"/>
                </a:cubicBezTo>
                <a:cubicBezTo>
                  <a:pt x="20604" y="4822"/>
                  <a:pt x="20604" y="4850"/>
                  <a:pt x="20604" y="4878"/>
                </a:cubicBezTo>
                <a:cubicBezTo>
                  <a:pt x="20604" y="4907"/>
                  <a:pt x="20604" y="4907"/>
                  <a:pt x="20604" y="4935"/>
                </a:cubicBezTo>
                <a:cubicBezTo>
                  <a:pt x="20604" y="4963"/>
                  <a:pt x="20604" y="4963"/>
                  <a:pt x="20604" y="4963"/>
                </a:cubicBezTo>
                <a:cubicBezTo>
                  <a:pt x="20604" y="4963"/>
                  <a:pt x="20834" y="5019"/>
                  <a:pt x="20834" y="4991"/>
                </a:cubicBezTo>
                <a:cubicBezTo>
                  <a:pt x="20834" y="4963"/>
                  <a:pt x="20834" y="4991"/>
                  <a:pt x="20834" y="4935"/>
                </a:cubicBezTo>
                <a:cubicBezTo>
                  <a:pt x="20757" y="4907"/>
                  <a:pt x="20834" y="4878"/>
                  <a:pt x="20834" y="4850"/>
                </a:cubicBezTo>
                <a:cubicBezTo>
                  <a:pt x="20757" y="4822"/>
                  <a:pt x="20681" y="4766"/>
                  <a:pt x="20681" y="4737"/>
                </a:cubicBezTo>
                <a:cubicBezTo>
                  <a:pt x="20681" y="4737"/>
                  <a:pt x="20757" y="4709"/>
                  <a:pt x="20834" y="4709"/>
                </a:cubicBezTo>
                <a:cubicBezTo>
                  <a:pt x="20911" y="4709"/>
                  <a:pt x="20834" y="4681"/>
                  <a:pt x="20911" y="4709"/>
                </a:cubicBezTo>
                <a:cubicBezTo>
                  <a:pt x="20987" y="4737"/>
                  <a:pt x="20987" y="4766"/>
                  <a:pt x="21064" y="4766"/>
                </a:cubicBezTo>
                <a:cubicBezTo>
                  <a:pt x="21140" y="4766"/>
                  <a:pt x="21140" y="4766"/>
                  <a:pt x="21140" y="4766"/>
                </a:cubicBezTo>
                <a:cubicBezTo>
                  <a:pt x="21140" y="4794"/>
                  <a:pt x="21217" y="4822"/>
                  <a:pt x="21217" y="4850"/>
                </a:cubicBezTo>
                <a:cubicBezTo>
                  <a:pt x="21217" y="4878"/>
                  <a:pt x="21217" y="4878"/>
                  <a:pt x="21217" y="4907"/>
                </a:cubicBezTo>
                <a:cubicBezTo>
                  <a:pt x="21217" y="4907"/>
                  <a:pt x="21370" y="4991"/>
                  <a:pt x="21370" y="4991"/>
                </a:cubicBezTo>
                <a:cubicBezTo>
                  <a:pt x="21370" y="4991"/>
                  <a:pt x="21523" y="4935"/>
                  <a:pt x="21523" y="4935"/>
                </a:cubicBezTo>
                <a:cubicBezTo>
                  <a:pt x="21523" y="4907"/>
                  <a:pt x="21523" y="4878"/>
                  <a:pt x="21523" y="4878"/>
                </a:cubicBezTo>
                <a:cubicBezTo>
                  <a:pt x="21523" y="4850"/>
                  <a:pt x="21523" y="4822"/>
                  <a:pt x="21523" y="4822"/>
                </a:cubicBezTo>
                <a:cubicBezTo>
                  <a:pt x="21523" y="4794"/>
                  <a:pt x="21294" y="4709"/>
                  <a:pt x="21294" y="4709"/>
                </a:cubicBezTo>
                <a:cubicBezTo>
                  <a:pt x="21294" y="4709"/>
                  <a:pt x="21294" y="4681"/>
                  <a:pt x="21370" y="4653"/>
                </a:cubicBezTo>
                <a:cubicBezTo>
                  <a:pt x="21370" y="4653"/>
                  <a:pt x="21447" y="4625"/>
                  <a:pt x="21600" y="4596"/>
                </a:cubicBezTo>
                <a:cubicBezTo>
                  <a:pt x="21140" y="4230"/>
                  <a:pt x="21140" y="4230"/>
                  <a:pt x="21140" y="4230"/>
                </a:cubicBezTo>
                <a:cubicBezTo>
                  <a:pt x="20681" y="4145"/>
                  <a:pt x="20681" y="4145"/>
                  <a:pt x="20681" y="4145"/>
                </a:cubicBezTo>
                <a:cubicBezTo>
                  <a:pt x="20374" y="4032"/>
                  <a:pt x="20374" y="4032"/>
                  <a:pt x="20374" y="4032"/>
                </a:cubicBezTo>
                <a:cubicBezTo>
                  <a:pt x="20374" y="3891"/>
                  <a:pt x="20374" y="3891"/>
                  <a:pt x="20374" y="3891"/>
                </a:cubicBezTo>
                <a:cubicBezTo>
                  <a:pt x="20145" y="3779"/>
                  <a:pt x="20145" y="3779"/>
                  <a:pt x="20145" y="3779"/>
                </a:cubicBezTo>
                <a:cubicBezTo>
                  <a:pt x="20145" y="3779"/>
                  <a:pt x="20221" y="3694"/>
                  <a:pt x="20221" y="3666"/>
                </a:cubicBezTo>
                <a:cubicBezTo>
                  <a:pt x="20298" y="3638"/>
                  <a:pt x="20451" y="3497"/>
                  <a:pt x="20451" y="3497"/>
                </a:cubicBezTo>
                <a:cubicBezTo>
                  <a:pt x="20451" y="3497"/>
                  <a:pt x="20374" y="3384"/>
                  <a:pt x="20374" y="3356"/>
                </a:cubicBezTo>
                <a:cubicBezTo>
                  <a:pt x="20374" y="3327"/>
                  <a:pt x="20451" y="3186"/>
                  <a:pt x="20451" y="3186"/>
                </a:cubicBezTo>
                <a:cubicBezTo>
                  <a:pt x="20374" y="3045"/>
                  <a:pt x="20374" y="3045"/>
                  <a:pt x="20374" y="3045"/>
                </a:cubicBezTo>
                <a:cubicBezTo>
                  <a:pt x="19455" y="2651"/>
                  <a:pt x="19455" y="2651"/>
                  <a:pt x="19455" y="2651"/>
                </a:cubicBezTo>
                <a:cubicBezTo>
                  <a:pt x="19532" y="2481"/>
                  <a:pt x="19532" y="2481"/>
                  <a:pt x="19532" y="2481"/>
                </a:cubicBezTo>
                <a:cubicBezTo>
                  <a:pt x="19532" y="2481"/>
                  <a:pt x="19532" y="2481"/>
                  <a:pt x="19532" y="2481"/>
                </a:cubicBezTo>
                <a:close/>
                <a:moveTo>
                  <a:pt x="12638" y="20021"/>
                </a:moveTo>
                <a:cubicBezTo>
                  <a:pt x="12638" y="20021"/>
                  <a:pt x="12638" y="20021"/>
                  <a:pt x="12638" y="20021"/>
                </a:cubicBezTo>
                <a:cubicBezTo>
                  <a:pt x="12715" y="19795"/>
                  <a:pt x="12715" y="19795"/>
                  <a:pt x="12715" y="19795"/>
                </a:cubicBezTo>
                <a:cubicBezTo>
                  <a:pt x="12715" y="19795"/>
                  <a:pt x="12562" y="19711"/>
                  <a:pt x="12562" y="19711"/>
                </a:cubicBezTo>
                <a:cubicBezTo>
                  <a:pt x="12562" y="19683"/>
                  <a:pt x="12485" y="19626"/>
                  <a:pt x="12485" y="19542"/>
                </a:cubicBezTo>
                <a:cubicBezTo>
                  <a:pt x="12562" y="19457"/>
                  <a:pt x="12562" y="19429"/>
                  <a:pt x="12638" y="19372"/>
                </a:cubicBezTo>
                <a:cubicBezTo>
                  <a:pt x="12638" y="19316"/>
                  <a:pt x="12791" y="19288"/>
                  <a:pt x="12791" y="19231"/>
                </a:cubicBezTo>
                <a:cubicBezTo>
                  <a:pt x="12791" y="19147"/>
                  <a:pt x="12791" y="19119"/>
                  <a:pt x="12868" y="19062"/>
                </a:cubicBezTo>
                <a:cubicBezTo>
                  <a:pt x="12868" y="19006"/>
                  <a:pt x="12945" y="18949"/>
                  <a:pt x="13021" y="18949"/>
                </a:cubicBezTo>
                <a:cubicBezTo>
                  <a:pt x="13021" y="18921"/>
                  <a:pt x="13174" y="18808"/>
                  <a:pt x="13174" y="18808"/>
                </a:cubicBezTo>
                <a:cubicBezTo>
                  <a:pt x="13251" y="18667"/>
                  <a:pt x="13251" y="18667"/>
                  <a:pt x="13251" y="18667"/>
                </a:cubicBezTo>
                <a:cubicBezTo>
                  <a:pt x="13251" y="18667"/>
                  <a:pt x="13404" y="18526"/>
                  <a:pt x="13404" y="18498"/>
                </a:cubicBezTo>
                <a:cubicBezTo>
                  <a:pt x="13404" y="18470"/>
                  <a:pt x="13328" y="18357"/>
                  <a:pt x="13328" y="18329"/>
                </a:cubicBezTo>
                <a:cubicBezTo>
                  <a:pt x="13404" y="18301"/>
                  <a:pt x="13557" y="18244"/>
                  <a:pt x="13557" y="18244"/>
                </a:cubicBezTo>
                <a:cubicBezTo>
                  <a:pt x="13787" y="18244"/>
                  <a:pt x="13787" y="18244"/>
                  <a:pt x="13787" y="18244"/>
                </a:cubicBezTo>
                <a:cubicBezTo>
                  <a:pt x="13787" y="18244"/>
                  <a:pt x="13787" y="18329"/>
                  <a:pt x="13711" y="18357"/>
                </a:cubicBezTo>
                <a:cubicBezTo>
                  <a:pt x="13634" y="18357"/>
                  <a:pt x="13557" y="18385"/>
                  <a:pt x="13557" y="18385"/>
                </a:cubicBezTo>
                <a:cubicBezTo>
                  <a:pt x="13557" y="18414"/>
                  <a:pt x="13711" y="18470"/>
                  <a:pt x="13711" y="18470"/>
                </a:cubicBezTo>
                <a:cubicBezTo>
                  <a:pt x="13711" y="18583"/>
                  <a:pt x="13711" y="18583"/>
                  <a:pt x="13711" y="18583"/>
                </a:cubicBezTo>
                <a:cubicBezTo>
                  <a:pt x="13557" y="18696"/>
                  <a:pt x="13557" y="18696"/>
                  <a:pt x="13557" y="18696"/>
                </a:cubicBezTo>
                <a:cubicBezTo>
                  <a:pt x="13404" y="18837"/>
                  <a:pt x="13404" y="18837"/>
                  <a:pt x="13404" y="18837"/>
                </a:cubicBezTo>
                <a:cubicBezTo>
                  <a:pt x="13404" y="18978"/>
                  <a:pt x="13404" y="18978"/>
                  <a:pt x="13404" y="18978"/>
                </a:cubicBezTo>
                <a:cubicBezTo>
                  <a:pt x="13328" y="19062"/>
                  <a:pt x="13328" y="19062"/>
                  <a:pt x="13328" y="19062"/>
                </a:cubicBezTo>
                <a:cubicBezTo>
                  <a:pt x="13251" y="19147"/>
                  <a:pt x="13251" y="19147"/>
                  <a:pt x="13251" y="19147"/>
                </a:cubicBezTo>
                <a:cubicBezTo>
                  <a:pt x="13098" y="19316"/>
                  <a:pt x="13098" y="19316"/>
                  <a:pt x="13098" y="19316"/>
                </a:cubicBezTo>
                <a:cubicBezTo>
                  <a:pt x="13174" y="19457"/>
                  <a:pt x="13174" y="19457"/>
                  <a:pt x="13174" y="19457"/>
                </a:cubicBezTo>
                <a:cubicBezTo>
                  <a:pt x="12945" y="19626"/>
                  <a:pt x="12945" y="19626"/>
                  <a:pt x="12945" y="19626"/>
                </a:cubicBezTo>
                <a:cubicBezTo>
                  <a:pt x="12945" y="19626"/>
                  <a:pt x="12945" y="19711"/>
                  <a:pt x="12945" y="19739"/>
                </a:cubicBezTo>
                <a:cubicBezTo>
                  <a:pt x="12945" y="19767"/>
                  <a:pt x="12945" y="19936"/>
                  <a:pt x="12945" y="19936"/>
                </a:cubicBezTo>
                <a:cubicBezTo>
                  <a:pt x="12945" y="19936"/>
                  <a:pt x="12945" y="20021"/>
                  <a:pt x="12868" y="20021"/>
                </a:cubicBezTo>
                <a:cubicBezTo>
                  <a:pt x="12791" y="20021"/>
                  <a:pt x="12638" y="20021"/>
                  <a:pt x="12638" y="20021"/>
                </a:cubicBezTo>
                <a:close/>
                <a:moveTo>
                  <a:pt x="15779" y="18301"/>
                </a:moveTo>
                <a:cubicBezTo>
                  <a:pt x="15779" y="18301"/>
                  <a:pt x="15779" y="18301"/>
                  <a:pt x="15779" y="18301"/>
                </a:cubicBezTo>
                <a:cubicBezTo>
                  <a:pt x="15702" y="18244"/>
                  <a:pt x="15702" y="18244"/>
                  <a:pt x="15702" y="18244"/>
                </a:cubicBezTo>
                <a:cubicBezTo>
                  <a:pt x="15932" y="18216"/>
                  <a:pt x="15932" y="18216"/>
                  <a:pt x="15932" y="18216"/>
                </a:cubicBezTo>
                <a:cubicBezTo>
                  <a:pt x="15932" y="18216"/>
                  <a:pt x="15855" y="18103"/>
                  <a:pt x="15855" y="18075"/>
                </a:cubicBezTo>
                <a:cubicBezTo>
                  <a:pt x="15855" y="18047"/>
                  <a:pt x="15779" y="18075"/>
                  <a:pt x="15702" y="18019"/>
                </a:cubicBezTo>
                <a:cubicBezTo>
                  <a:pt x="15626" y="17991"/>
                  <a:pt x="15626" y="17906"/>
                  <a:pt x="15626" y="17906"/>
                </a:cubicBezTo>
                <a:cubicBezTo>
                  <a:pt x="15626" y="17878"/>
                  <a:pt x="15702" y="17793"/>
                  <a:pt x="15702" y="17793"/>
                </a:cubicBezTo>
                <a:cubicBezTo>
                  <a:pt x="15702" y="17793"/>
                  <a:pt x="15932" y="17680"/>
                  <a:pt x="16085" y="17624"/>
                </a:cubicBezTo>
                <a:cubicBezTo>
                  <a:pt x="16315" y="17539"/>
                  <a:pt x="16238" y="17539"/>
                  <a:pt x="16238" y="17483"/>
                </a:cubicBezTo>
                <a:cubicBezTo>
                  <a:pt x="16162" y="17455"/>
                  <a:pt x="16315" y="17427"/>
                  <a:pt x="16315" y="17427"/>
                </a:cubicBezTo>
                <a:cubicBezTo>
                  <a:pt x="16545" y="17342"/>
                  <a:pt x="16545" y="17342"/>
                  <a:pt x="16545" y="17342"/>
                </a:cubicBezTo>
                <a:cubicBezTo>
                  <a:pt x="16698" y="17201"/>
                  <a:pt x="16698" y="17201"/>
                  <a:pt x="16698" y="17201"/>
                </a:cubicBezTo>
                <a:cubicBezTo>
                  <a:pt x="16698" y="17201"/>
                  <a:pt x="16928" y="17286"/>
                  <a:pt x="16928" y="17286"/>
                </a:cubicBezTo>
                <a:cubicBezTo>
                  <a:pt x="17004" y="17286"/>
                  <a:pt x="17004" y="17257"/>
                  <a:pt x="17004" y="17229"/>
                </a:cubicBezTo>
                <a:cubicBezTo>
                  <a:pt x="17004" y="17201"/>
                  <a:pt x="17157" y="17201"/>
                  <a:pt x="17157" y="17201"/>
                </a:cubicBezTo>
                <a:cubicBezTo>
                  <a:pt x="17234" y="17201"/>
                  <a:pt x="17464" y="17173"/>
                  <a:pt x="17464" y="17173"/>
                </a:cubicBezTo>
                <a:cubicBezTo>
                  <a:pt x="17540" y="17116"/>
                  <a:pt x="17540" y="17116"/>
                  <a:pt x="17540" y="17116"/>
                </a:cubicBezTo>
                <a:cubicBezTo>
                  <a:pt x="17540" y="17116"/>
                  <a:pt x="17847" y="17088"/>
                  <a:pt x="18000" y="17116"/>
                </a:cubicBezTo>
                <a:cubicBezTo>
                  <a:pt x="18077" y="17145"/>
                  <a:pt x="17923" y="17145"/>
                  <a:pt x="17923" y="17173"/>
                </a:cubicBezTo>
                <a:cubicBezTo>
                  <a:pt x="17923" y="17201"/>
                  <a:pt x="17923" y="17201"/>
                  <a:pt x="17923" y="17229"/>
                </a:cubicBezTo>
                <a:cubicBezTo>
                  <a:pt x="17923" y="17257"/>
                  <a:pt x="17847" y="17286"/>
                  <a:pt x="17617" y="17286"/>
                </a:cubicBezTo>
                <a:cubicBezTo>
                  <a:pt x="17387" y="17314"/>
                  <a:pt x="17540" y="17370"/>
                  <a:pt x="17540" y="17370"/>
                </a:cubicBezTo>
                <a:cubicBezTo>
                  <a:pt x="17540" y="17370"/>
                  <a:pt x="17540" y="17483"/>
                  <a:pt x="17540" y="17483"/>
                </a:cubicBezTo>
                <a:cubicBezTo>
                  <a:pt x="17464" y="17511"/>
                  <a:pt x="17311" y="17568"/>
                  <a:pt x="17157" y="17568"/>
                </a:cubicBezTo>
                <a:cubicBezTo>
                  <a:pt x="17081" y="17596"/>
                  <a:pt x="17081" y="17652"/>
                  <a:pt x="17081" y="17652"/>
                </a:cubicBezTo>
                <a:cubicBezTo>
                  <a:pt x="17081" y="17680"/>
                  <a:pt x="17157" y="17737"/>
                  <a:pt x="17157" y="17793"/>
                </a:cubicBezTo>
                <a:cubicBezTo>
                  <a:pt x="17157" y="17821"/>
                  <a:pt x="17157" y="17821"/>
                  <a:pt x="17234" y="17878"/>
                </a:cubicBezTo>
                <a:cubicBezTo>
                  <a:pt x="17234" y="17906"/>
                  <a:pt x="17387" y="17906"/>
                  <a:pt x="17464" y="17906"/>
                </a:cubicBezTo>
                <a:cubicBezTo>
                  <a:pt x="17464" y="17934"/>
                  <a:pt x="17617" y="17991"/>
                  <a:pt x="17540" y="18019"/>
                </a:cubicBezTo>
                <a:cubicBezTo>
                  <a:pt x="17464" y="18047"/>
                  <a:pt x="17387" y="18075"/>
                  <a:pt x="17311" y="18075"/>
                </a:cubicBezTo>
                <a:cubicBezTo>
                  <a:pt x="17311" y="18103"/>
                  <a:pt x="17157" y="18188"/>
                  <a:pt x="17157" y="18188"/>
                </a:cubicBezTo>
                <a:cubicBezTo>
                  <a:pt x="17157" y="18188"/>
                  <a:pt x="17234" y="18244"/>
                  <a:pt x="17157" y="18301"/>
                </a:cubicBezTo>
                <a:cubicBezTo>
                  <a:pt x="17157" y="18357"/>
                  <a:pt x="17004" y="18329"/>
                  <a:pt x="16928" y="18357"/>
                </a:cubicBezTo>
                <a:cubicBezTo>
                  <a:pt x="16928" y="18357"/>
                  <a:pt x="16698" y="18442"/>
                  <a:pt x="16698" y="18442"/>
                </a:cubicBezTo>
                <a:cubicBezTo>
                  <a:pt x="16621" y="18442"/>
                  <a:pt x="16545" y="18555"/>
                  <a:pt x="16545" y="18611"/>
                </a:cubicBezTo>
                <a:cubicBezTo>
                  <a:pt x="16545" y="18639"/>
                  <a:pt x="16545" y="18696"/>
                  <a:pt x="16545" y="18724"/>
                </a:cubicBezTo>
                <a:cubicBezTo>
                  <a:pt x="16545" y="18752"/>
                  <a:pt x="16545" y="18724"/>
                  <a:pt x="16391" y="18808"/>
                </a:cubicBezTo>
                <a:cubicBezTo>
                  <a:pt x="16162" y="18893"/>
                  <a:pt x="16238" y="18837"/>
                  <a:pt x="16009" y="18808"/>
                </a:cubicBezTo>
                <a:cubicBezTo>
                  <a:pt x="15702" y="18808"/>
                  <a:pt x="16009" y="18780"/>
                  <a:pt x="16085" y="18724"/>
                </a:cubicBezTo>
                <a:cubicBezTo>
                  <a:pt x="16162" y="18667"/>
                  <a:pt x="16238" y="18611"/>
                  <a:pt x="16238" y="18611"/>
                </a:cubicBezTo>
                <a:cubicBezTo>
                  <a:pt x="16162" y="18498"/>
                  <a:pt x="16162" y="18498"/>
                  <a:pt x="16162" y="18498"/>
                </a:cubicBezTo>
                <a:cubicBezTo>
                  <a:pt x="16009" y="18414"/>
                  <a:pt x="16009" y="18414"/>
                  <a:pt x="16009" y="18414"/>
                </a:cubicBezTo>
                <a:lnTo>
                  <a:pt x="15779" y="18301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25" name="Shape 2325"/>
          <p:cNvSpPr/>
          <p:nvPr/>
        </p:nvSpPr>
        <p:spPr>
          <a:xfrm>
            <a:off x="7363528" y="255584"/>
            <a:ext cx="1308679" cy="179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6" h="21580" extrusionOk="0">
                <a:moveTo>
                  <a:pt x="14815" y="1620"/>
                </a:moveTo>
                <a:cubicBezTo>
                  <a:pt x="14735" y="1620"/>
                  <a:pt x="14614" y="1648"/>
                  <a:pt x="14614" y="1592"/>
                </a:cubicBezTo>
                <a:cubicBezTo>
                  <a:pt x="14614" y="1563"/>
                  <a:pt x="14494" y="1478"/>
                  <a:pt x="14494" y="1478"/>
                </a:cubicBezTo>
                <a:cubicBezTo>
                  <a:pt x="14494" y="1449"/>
                  <a:pt x="14414" y="1393"/>
                  <a:pt x="14534" y="1364"/>
                </a:cubicBezTo>
                <a:cubicBezTo>
                  <a:pt x="14614" y="1307"/>
                  <a:pt x="14895" y="1222"/>
                  <a:pt x="14935" y="1222"/>
                </a:cubicBezTo>
                <a:cubicBezTo>
                  <a:pt x="14935" y="1222"/>
                  <a:pt x="15056" y="1080"/>
                  <a:pt x="15096" y="1052"/>
                </a:cubicBezTo>
                <a:cubicBezTo>
                  <a:pt x="15136" y="1052"/>
                  <a:pt x="15377" y="1052"/>
                  <a:pt x="15377" y="1052"/>
                </a:cubicBezTo>
                <a:cubicBezTo>
                  <a:pt x="15377" y="1052"/>
                  <a:pt x="15417" y="1080"/>
                  <a:pt x="15498" y="1080"/>
                </a:cubicBezTo>
                <a:cubicBezTo>
                  <a:pt x="15578" y="1108"/>
                  <a:pt x="15738" y="1023"/>
                  <a:pt x="15658" y="1108"/>
                </a:cubicBezTo>
                <a:cubicBezTo>
                  <a:pt x="15538" y="1165"/>
                  <a:pt x="15498" y="1194"/>
                  <a:pt x="15457" y="1194"/>
                </a:cubicBezTo>
                <a:cubicBezTo>
                  <a:pt x="15417" y="1222"/>
                  <a:pt x="15217" y="1336"/>
                  <a:pt x="15217" y="1393"/>
                </a:cubicBezTo>
                <a:cubicBezTo>
                  <a:pt x="15176" y="1449"/>
                  <a:pt x="15217" y="1449"/>
                  <a:pt x="15176" y="1478"/>
                </a:cubicBezTo>
                <a:cubicBezTo>
                  <a:pt x="15096" y="1506"/>
                  <a:pt x="14855" y="1592"/>
                  <a:pt x="14815" y="1620"/>
                </a:cubicBezTo>
                <a:close/>
                <a:moveTo>
                  <a:pt x="15337" y="1734"/>
                </a:moveTo>
                <a:cubicBezTo>
                  <a:pt x="15337" y="1734"/>
                  <a:pt x="15337" y="1734"/>
                  <a:pt x="15337" y="1734"/>
                </a:cubicBezTo>
                <a:cubicBezTo>
                  <a:pt x="15337" y="1734"/>
                  <a:pt x="15457" y="1762"/>
                  <a:pt x="15457" y="1734"/>
                </a:cubicBezTo>
                <a:cubicBezTo>
                  <a:pt x="15457" y="1734"/>
                  <a:pt x="15498" y="1677"/>
                  <a:pt x="15498" y="1592"/>
                </a:cubicBezTo>
                <a:cubicBezTo>
                  <a:pt x="15538" y="1506"/>
                  <a:pt x="15618" y="1506"/>
                  <a:pt x="15658" y="1478"/>
                </a:cubicBezTo>
                <a:cubicBezTo>
                  <a:pt x="15698" y="1449"/>
                  <a:pt x="15658" y="1449"/>
                  <a:pt x="15698" y="1393"/>
                </a:cubicBezTo>
                <a:cubicBezTo>
                  <a:pt x="15698" y="1336"/>
                  <a:pt x="15658" y="1336"/>
                  <a:pt x="15578" y="1307"/>
                </a:cubicBezTo>
                <a:cubicBezTo>
                  <a:pt x="15457" y="1307"/>
                  <a:pt x="15457" y="1364"/>
                  <a:pt x="15377" y="1364"/>
                </a:cubicBezTo>
                <a:cubicBezTo>
                  <a:pt x="15337" y="1393"/>
                  <a:pt x="15337" y="1449"/>
                  <a:pt x="15377" y="1478"/>
                </a:cubicBezTo>
                <a:cubicBezTo>
                  <a:pt x="15377" y="1506"/>
                  <a:pt x="15297" y="1535"/>
                  <a:pt x="15217" y="1563"/>
                </a:cubicBezTo>
                <a:cubicBezTo>
                  <a:pt x="15136" y="1620"/>
                  <a:pt x="15136" y="1677"/>
                  <a:pt x="15136" y="1677"/>
                </a:cubicBezTo>
                <a:cubicBezTo>
                  <a:pt x="15337" y="1734"/>
                  <a:pt x="15337" y="1734"/>
                  <a:pt x="15337" y="1734"/>
                </a:cubicBezTo>
                <a:close/>
                <a:moveTo>
                  <a:pt x="14534" y="3581"/>
                </a:moveTo>
                <a:cubicBezTo>
                  <a:pt x="14534" y="3581"/>
                  <a:pt x="14534" y="3581"/>
                  <a:pt x="14534" y="3581"/>
                </a:cubicBezTo>
                <a:cubicBezTo>
                  <a:pt x="14695" y="3609"/>
                  <a:pt x="14695" y="3609"/>
                  <a:pt x="14695" y="3609"/>
                </a:cubicBezTo>
                <a:cubicBezTo>
                  <a:pt x="14976" y="3837"/>
                  <a:pt x="14976" y="3837"/>
                  <a:pt x="14976" y="3837"/>
                </a:cubicBezTo>
                <a:cubicBezTo>
                  <a:pt x="15217" y="4036"/>
                  <a:pt x="15217" y="4036"/>
                  <a:pt x="15217" y="4036"/>
                </a:cubicBezTo>
                <a:cubicBezTo>
                  <a:pt x="15217" y="4036"/>
                  <a:pt x="15578" y="4235"/>
                  <a:pt x="15658" y="4263"/>
                </a:cubicBezTo>
                <a:cubicBezTo>
                  <a:pt x="15738" y="4292"/>
                  <a:pt x="16180" y="4348"/>
                  <a:pt x="16220" y="4377"/>
                </a:cubicBezTo>
                <a:cubicBezTo>
                  <a:pt x="16341" y="4263"/>
                  <a:pt x="16341" y="4263"/>
                  <a:pt x="16341" y="4263"/>
                </a:cubicBezTo>
                <a:cubicBezTo>
                  <a:pt x="16501" y="4178"/>
                  <a:pt x="16501" y="4178"/>
                  <a:pt x="16501" y="4178"/>
                </a:cubicBezTo>
                <a:cubicBezTo>
                  <a:pt x="16461" y="4121"/>
                  <a:pt x="16461" y="4121"/>
                  <a:pt x="16461" y="4121"/>
                </a:cubicBezTo>
                <a:cubicBezTo>
                  <a:pt x="16662" y="4036"/>
                  <a:pt x="16662" y="4036"/>
                  <a:pt x="16662" y="4036"/>
                </a:cubicBezTo>
                <a:cubicBezTo>
                  <a:pt x="16822" y="4121"/>
                  <a:pt x="16822" y="4121"/>
                  <a:pt x="16822" y="4121"/>
                </a:cubicBezTo>
                <a:cubicBezTo>
                  <a:pt x="17224" y="4178"/>
                  <a:pt x="17224" y="4178"/>
                  <a:pt x="17224" y="4178"/>
                </a:cubicBezTo>
                <a:cubicBezTo>
                  <a:pt x="17385" y="4263"/>
                  <a:pt x="17385" y="4263"/>
                  <a:pt x="17385" y="4263"/>
                </a:cubicBezTo>
                <a:cubicBezTo>
                  <a:pt x="17385" y="4263"/>
                  <a:pt x="17385" y="4263"/>
                  <a:pt x="17425" y="4263"/>
                </a:cubicBezTo>
                <a:cubicBezTo>
                  <a:pt x="17425" y="4263"/>
                  <a:pt x="17425" y="4263"/>
                  <a:pt x="17425" y="4263"/>
                </a:cubicBezTo>
                <a:cubicBezTo>
                  <a:pt x="17425" y="4263"/>
                  <a:pt x="17425" y="4263"/>
                  <a:pt x="17425" y="4263"/>
                </a:cubicBezTo>
                <a:cubicBezTo>
                  <a:pt x="17465" y="4235"/>
                  <a:pt x="17465" y="4235"/>
                  <a:pt x="17465" y="4235"/>
                </a:cubicBezTo>
                <a:cubicBezTo>
                  <a:pt x="17465" y="4235"/>
                  <a:pt x="17465" y="4235"/>
                  <a:pt x="17465" y="4235"/>
                </a:cubicBezTo>
                <a:cubicBezTo>
                  <a:pt x="17465" y="4235"/>
                  <a:pt x="17465" y="4235"/>
                  <a:pt x="17465" y="4235"/>
                </a:cubicBezTo>
                <a:cubicBezTo>
                  <a:pt x="17465" y="4235"/>
                  <a:pt x="17465" y="4235"/>
                  <a:pt x="17465" y="4235"/>
                </a:cubicBezTo>
                <a:cubicBezTo>
                  <a:pt x="17465" y="4235"/>
                  <a:pt x="17505" y="4235"/>
                  <a:pt x="17505" y="4235"/>
                </a:cubicBezTo>
                <a:cubicBezTo>
                  <a:pt x="17505" y="4235"/>
                  <a:pt x="17505" y="4235"/>
                  <a:pt x="17505" y="4235"/>
                </a:cubicBezTo>
                <a:cubicBezTo>
                  <a:pt x="17505" y="4235"/>
                  <a:pt x="17505" y="4235"/>
                  <a:pt x="17505" y="4235"/>
                </a:cubicBezTo>
                <a:cubicBezTo>
                  <a:pt x="17505" y="4235"/>
                  <a:pt x="17505" y="4235"/>
                  <a:pt x="17505" y="4235"/>
                </a:cubicBezTo>
                <a:cubicBezTo>
                  <a:pt x="17505" y="4235"/>
                  <a:pt x="17505" y="4235"/>
                  <a:pt x="17505" y="4235"/>
                </a:cubicBezTo>
                <a:cubicBezTo>
                  <a:pt x="17545" y="4235"/>
                  <a:pt x="17545" y="4235"/>
                  <a:pt x="17545" y="4235"/>
                </a:cubicBezTo>
                <a:cubicBezTo>
                  <a:pt x="17545" y="4235"/>
                  <a:pt x="17545" y="4235"/>
                  <a:pt x="17545" y="4235"/>
                </a:cubicBezTo>
                <a:cubicBezTo>
                  <a:pt x="17545" y="4235"/>
                  <a:pt x="17545" y="4235"/>
                  <a:pt x="17545" y="4235"/>
                </a:cubicBezTo>
                <a:cubicBezTo>
                  <a:pt x="17545" y="4235"/>
                  <a:pt x="17545" y="4235"/>
                  <a:pt x="17545" y="4235"/>
                </a:cubicBezTo>
                <a:cubicBezTo>
                  <a:pt x="17545" y="4235"/>
                  <a:pt x="17545" y="4235"/>
                  <a:pt x="17545" y="4235"/>
                </a:cubicBezTo>
                <a:cubicBezTo>
                  <a:pt x="17545" y="4235"/>
                  <a:pt x="17545" y="4235"/>
                  <a:pt x="17545" y="4235"/>
                </a:cubicBezTo>
                <a:cubicBezTo>
                  <a:pt x="17545" y="4235"/>
                  <a:pt x="17545" y="4235"/>
                  <a:pt x="17545" y="4235"/>
                </a:cubicBezTo>
                <a:cubicBezTo>
                  <a:pt x="17545" y="4235"/>
                  <a:pt x="17545" y="4235"/>
                  <a:pt x="17545" y="4235"/>
                </a:cubicBezTo>
                <a:cubicBezTo>
                  <a:pt x="17545" y="4235"/>
                  <a:pt x="17545" y="4235"/>
                  <a:pt x="17545" y="4235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206"/>
                  <a:pt x="17545" y="4206"/>
                  <a:pt x="17545" y="4206"/>
                </a:cubicBezTo>
                <a:cubicBezTo>
                  <a:pt x="17545" y="4178"/>
                  <a:pt x="17545" y="4178"/>
                  <a:pt x="17545" y="4178"/>
                </a:cubicBezTo>
                <a:cubicBezTo>
                  <a:pt x="17545" y="4149"/>
                  <a:pt x="17545" y="3979"/>
                  <a:pt x="17545" y="3979"/>
                </a:cubicBezTo>
                <a:cubicBezTo>
                  <a:pt x="17545" y="3979"/>
                  <a:pt x="17425" y="3922"/>
                  <a:pt x="17545" y="3865"/>
                </a:cubicBezTo>
                <a:cubicBezTo>
                  <a:pt x="17666" y="3780"/>
                  <a:pt x="17826" y="3695"/>
                  <a:pt x="17826" y="3695"/>
                </a:cubicBezTo>
                <a:cubicBezTo>
                  <a:pt x="17826" y="3695"/>
                  <a:pt x="17906" y="3666"/>
                  <a:pt x="17906" y="3581"/>
                </a:cubicBezTo>
                <a:cubicBezTo>
                  <a:pt x="17906" y="3496"/>
                  <a:pt x="17826" y="3268"/>
                  <a:pt x="17826" y="3268"/>
                </a:cubicBezTo>
                <a:cubicBezTo>
                  <a:pt x="17826" y="3268"/>
                  <a:pt x="17746" y="3126"/>
                  <a:pt x="17746" y="3069"/>
                </a:cubicBezTo>
                <a:cubicBezTo>
                  <a:pt x="17826" y="2728"/>
                  <a:pt x="17625" y="2501"/>
                  <a:pt x="17746" y="2444"/>
                </a:cubicBezTo>
                <a:cubicBezTo>
                  <a:pt x="17746" y="2444"/>
                  <a:pt x="17746" y="2444"/>
                  <a:pt x="17746" y="2444"/>
                </a:cubicBezTo>
                <a:cubicBezTo>
                  <a:pt x="17746" y="2444"/>
                  <a:pt x="17746" y="2444"/>
                  <a:pt x="17746" y="2444"/>
                </a:cubicBezTo>
                <a:cubicBezTo>
                  <a:pt x="17826" y="2416"/>
                  <a:pt x="17826" y="2416"/>
                  <a:pt x="17826" y="2416"/>
                </a:cubicBezTo>
                <a:cubicBezTo>
                  <a:pt x="17947" y="2359"/>
                  <a:pt x="17947" y="2359"/>
                  <a:pt x="17947" y="2359"/>
                </a:cubicBezTo>
                <a:cubicBezTo>
                  <a:pt x="17947" y="2359"/>
                  <a:pt x="17947" y="2331"/>
                  <a:pt x="17947" y="2331"/>
                </a:cubicBezTo>
                <a:cubicBezTo>
                  <a:pt x="17947" y="2188"/>
                  <a:pt x="17706" y="2046"/>
                  <a:pt x="17987" y="2018"/>
                </a:cubicBezTo>
                <a:cubicBezTo>
                  <a:pt x="18107" y="1961"/>
                  <a:pt x="18107" y="1961"/>
                  <a:pt x="18107" y="1961"/>
                </a:cubicBezTo>
                <a:cubicBezTo>
                  <a:pt x="18469" y="1961"/>
                  <a:pt x="18469" y="1961"/>
                  <a:pt x="18469" y="1961"/>
                </a:cubicBezTo>
                <a:cubicBezTo>
                  <a:pt x="18549" y="1791"/>
                  <a:pt x="18549" y="1791"/>
                  <a:pt x="18549" y="1791"/>
                </a:cubicBezTo>
                <a:cubicBezTo>
                  <a:pt x="18709" y="1677"/>
                  <a:pt x="18709" y="1677"/>
                  <a:pt x="18709" y="1677"/>
                </a:cubicBezTo>
                <a:cubicBezTo>
                  <a:pt x="18830" y="1677"/>
                  <a:pt x="18990" y="1648"/>
                  <a:pt x="19071" y="1677"/>
                </a:cubicBezTo>
                <a:cubicBezTo>
                  <a:pt x="19151" y="1762"/>
                  <a:pt x="19151" y="1819"/>
                  <a:pt x="19312" y="1847"/>
                </a:cubicBezTo>
                <a:cubicBezTo>
                  <a:pt x="19793" y="1961"/>
                  <a:pt x="19793" y="1961"/>
                  <a:pt x="19793" y="1961"/>
                </a:cubicBezTo>
                <a:cubicBezTo>
                  <a:pt x="20034" y="1989"/>
                  <a:pt x="20034" y="1989"/>
                  <a:pt x="20034" y="1989"/>
                </a:cubicBezTo>
                <a:cubicBezTo>
                  <a:pt x="20034" y="1989"/>
                  <a:pt x="20034" y="1989"/>
                  <a:pt x="20034" y="1989"/>
                </a:cubicBezTo>
                <a:cubicBezTo>
                  <a:pt x="20074" y="1989"/>
                  <a:pt x="20074" y="1989"/>
                  <a:pt x="20074" y="1989"/>
                </a:cubicBezTo>
                <a:cubicBezTo>
                  <a:pt x="20074" y="1989"/>
                  <a:pt x="20074" y="1989"/>
                  <a:pt x="20074" y="1989"/>
                </a:cubicBezTo>
                <a:cubicBezTo>
                  <a:pt x="20155" y="2046"/>
                  <a:pt x="20155" y="2046"/>
                  <a:pt x="20155" y="2046"/>
                </a:cubicBezTo>
                <a:cubicBezTo>
                  <a:pt x="20155" y="2046"/>
                  <a:pt x="20155" y="2046"/>
                  <a:pt x="20155" y="2046"/>
                </a:cubicBezTo>
                <a:cubicBezTo>
                  <a:pt x="20155" y="2046"/>
                  <a:pt x="20155" y="2046"/>
                  <a:pt x="20155" y="2046"/>
                </a:cubicBezTo>
                <a:cubicBezTo>
                  <a:pt x="20155" y="2046"/>
                  <a:pt x="20155" y="2046"/>
                  <a:pt x="20155" y="2046"/>
                </a:cubicBezTo>
                <a:cubicBezTo>
                  <a:pt x="20155" y="2103"/>
                  <a:pt x="20155" y="2160"/>
                  <a:pt x="20195" y="2188"/>
                </a:cubicBezTo>
                <a:cubicBezTo>
                  <a:pt x="20195" y="2245"/>
                  <a:pt x="20235" y="2331"/>
                  <a:pt x="20235" y="2331"/>
                </a:cubicBezTo>
                <a:cubicBezTo>
                  <a:pt x="20235" y="2331"/>
                  <a:pt x="20195" y="2416"/>
                  <a:pt x="20195" y="2473"/>
                </a:cubicBezTo>
                <a:cubicBezTo>
                  <a:pt x="20155" y="2501"/>
                  <a:pt x="20155" y="2586"/>
                  <a:pt x="20155" y="2615"/>
                </a:cubicBezTo>
                <a:cubicBezTo>
                  <a:pt x="20155" y="2643"/>
                  <a:pt x="20155" y="2672"/>
                  <a:pt x="20155" y="2700"/>
                </a:cubicBezTo>
                <a:cubicBezTo>
                  <a:pt x="20155" y="2757"/>
                  <a:pt x="20195" y="2842"/>
                  <a:pt x="20235" y="2871"/>
                </a:cubicBezTo>
                <a:cubicBezTo>
                  <a:pt x="20235" y="2899"/>
                  <a:pt x="20436" y="2984"/>
                  <a:pt x="20436" y="2984"/>
                </a:cubicBezTo>
                <a:cubicBezTo>
                  <a:pt x="20436" y="2984"/>
                  <a:pt x="20436" y="2984"/>
                  <a:pt x="20396" y="3013"/>
                </a:cubicBezTo>
                <a:cubicBezTo>
                  <a:pt x="20396" y="3013"/>
                  <a:pt x="20396" y="3041"/>
                  <a:pt x="20436" y="3041"/>
                </a:cubicBezTo>
                <a:cubicBezTo>
                  <a:pt x="20516" y="3041"/>
                  <a:pt x="20637" y="3013"/>
                  <a:pt x="20637" y="3013"/>
                </a:cubicBezTo>
                <a:cubicBezTo>
                  <a:pt x="20637" y="3013"/>
                  <a:pt x="20637" y="2757"/>
                  <a:pt x="20596" y="2672"/>
                </a:cubicBezTo>
                <a:cubicBezTo>
                  <a:pt x="20556" y="2558"/>
                  <a:pt x="20757" y="2444"/>
                  <a:pt x="20757" y="2444"/>
                </a:cubicBezTo>
                <a:cubicBezTo>
                  <a:pt x="21038" y="2245"/>
                  <a:pt x="21038" y="2245"/>
                  <a:pt x="21038" y="2245"/>
                </a:cubicBezTo>
                <a:cubicBezTo>
                  <a:pt x="20998" y="2018"/>
                  <a:pt x="20998" y="2018"/>
                  <a:pt x="20998" y="2018"/>
                </a:cubicBezTo>
                <a:cubicBezTo>
                  <a:pt x="21319" y="2046"/>
                  <a:pt x="21319" y="2046"/>
                  <a:pt x="21319" y="2046"/>
                </a:cubicBezTo>
                <a:cubicBezTo>
                  <a:pt x="21319" y="2046"/>
                  <a:pt x="21560" y="1961"/>
                  <a:pt x="21480" y="1847"/>
                </a:cubicBezTo>
                <a:cubicBezTo>
                  <a:pt x="21399" y="1705"/>
                  <a:pt x="21319" y="1478"/>
                  <a:pt x="21239" y="1535"/>
                </a:cubicBezTo>
                <a:cubicBezTo>
                  <a:pt x="21118" y="1592"/>
                  <a:pt x="20918" y="1762"/>
                  <a:pt x="20918" y="1762"/>
                </a:cubicBezTo>
                <a:cubicBezTo>
                  <a:pt x="20877" y="1478"/>
                  <a:pt x="20877" y="1478"/>
                  <a:pt x="20877" y="1478"/>
                </a:cubicBezTo>
                <a:cubicBezTo>
                  <a:pt x="20556" y="1563"/>
                  <a:pt x="20556" y="1563"/>
                  <a:pt x="20556" y="1563"/>
                </a:cubicBezTo>
                <a:cubicBezTo>
                  <a:pt x="20235" y="1506"/>
                  <a:pt x="20235" y="1506"/>
                  <a:pt x="20235" y="1506"/>
                </a:cubicBezTo>
                <a:cubicBezTo>
                  <a:pt x="20235" y="1506"/>
                  <a:pt x="20115" y="1393"/>
                  <a:pt x="19994" y="1421"/>
                </a:cubicBezTo>
                <a:cubicBezTo>
                  <a:pt x="19874" y="1421"/>
                  <a:pt x="19673" y="1421"/>
                  <a:pt x="19673" y="1421"/>
                </a:cubicBezTo>
                <a:cubicBezTo>
                  <a:pt x="19673" y="1421"/>
                  <a:pt x="19512" y="1336"/>
                  <a:pt x="19593" y="1307"/>
                </a:cubicBezTo>
                <a:cubicBezTo>
                  <a:pt x="19713" y="1307"/>
                  <a:pt x="19954" y="1336"/>
                  <a:pt x="20074" y="1307"/>
                </a:cubicBezTo>
                <a:cubicBezTo>
                  <a:pt x="20155" y="1307"/>
                  <a:pt x="20797" y="1194"/>
                  <a:pt x="20797" y="1194"/>
                </a:cubicBezTo>
                <a:cubicBezTo>
                  <a:pt x="20837" y="995"/>
                  <a:pt x="20837" y="995"/>
                  <a:pt x="20837" y="995"/>
                </a:cubicBezTo>
                <a:cubicBezTo>
                  <a:pt x="21118" y="824"/>
                  <a:pt x="21118" y="824"/>
                  <a:pt x="21118" y="824"/>
                </a:cubicBezTo>
                <a:cubicBezTo>
                  <a:pt x="20637" y="568"/>
                  <a:pt x="20637" y="568"/>
                  <a:pt x="20637" y="568"/>
                </a:cubicBezTo>
                <a:cubicBezTo>
                  <a:pt x="20436" y="341"/>
                  <a:pt x="20436" y="341"/>
                  <a:pt x="20436" y="341"/>
                </a:cubicBezTo>
                <a:cubicBezTo>
                  <a:pt x="20436" y="341"/>
                  <a:pt x="20396" y="256"/>
                  <a:pt x="20315" y="256"/>
                </a:cubicBezTo>
                <a:cubicBezTo>
                  <a:pt x="20195" y="256"/>
                  <a:pt x="19874" y="369"/>
                  <a:pt x="19874" y="369"/>
                </a:cubicBezTo>
                <a:cubicBezTo>
                  <a:pt x="19633" y="256"/>
                  <a:pt x="19633" y="256"/>
                  <a:pt x="19633" y="256"/>
                </a:cubicBezTo>
                <a:cubicBezTo>
                  <a:pt x="19272" y="284"/>
                  <a:pt x="19272" y="284"/>
                  <a:pt x="19272" y="284"/>
                </a:cubicBezTo>
                <a:cubicBezTo>
                  <a:pt x="18750" y="171"/>
                  <a:pt x="18750" y="171"/>
                  <a:pt x="18750" y="171"/>
                </a:cubicBezTo>
                <a:cubicBezTo>
                  <a:pt x="18750" y="256"/>
                  <a:pt x="18750" y="256"/>
                  <a:pt x="18750" y="256"/>
                </a:cubicBezTo>
                <a:cubicBezTo>
                  <a:pt x="18750" y="256"/>
                  <a:pt x="18589" y="227"/>
                  <a:pt x="18549" y="171"/>
                </a:cubicBezTo>
                <a:cubicBezTo>
                  <a:pt x="18549" y="114"/>
                  <a:pt x="18549" y="57"/>
                  <a:pt x="18549" y="57"/>
                </a:cubicBezTo>
                <a:cubicBezTo>
                  <a:pt x="18348" y="85"/>
                  <a:pt x="18348" y="85"/>
                  <a:pt x="18348" y="85"/>
                </a:cubicBezTo>
                <a:cubicBezTo>
                  <a:pt x="18268" y="85"/>
                  <a:pt x="18268" y="85"/>
                  <a:pt x="18268" y="85"/>
                </a:cubicBezTo>
                <a:cubicBezTo>
                  <a:pt x="18027" y="0"/>
                  <a:pt x="18027" y="0"/>
                  <a:pt x="18027" y="0"/>
                </a:cubicBezTo>
                <a:cubicBezTo>
                  <a:pt x="17906" y="171"/>
                  <a:pt x="17906" y="171"/>
                  <a:pt x="17906" y="171"/>
                </a:cubicBezTo>
                <a:cubicBezTo>
                  <a:pt x="18067" y="369"/>
                  <a:pt x="18067" y="369"/>
                  <a:pt x="18067" y="369"/>
                </a:cubicBezTo>
                <a:cubicBezTo>
                  <a:pt x="17906" y="597"/>
                  <a:pt x="17906" y="597"/>
                  <a:pt x="17906" y="597"/>
                </a:cubicBezTo>
                <a:cubicBezTo>
                  <a:pt x="18027" y="739"/>
                  <a:pt x="18027" y="739"/>
                  <a:pt x="18027" y="739"/>
                </a:cubicBezTo>
                <a:cubicBezTo>
                  <a:pt x="18027" y="938"/>
                  <a:pt x="18027" y="938"/>
                  <a:pt x="18027" y="938"/>
                </a:cubicBezTo>
                <a:cubicBezTo>
                  <a:pt x="17866" y="1165"/>
                  <a:pt x="17866" y="1165"/>
                  <a:pt x="17866" y="1165"/>
                </a:cubicBezTo>
                <a:cubicBezTo>
                  <a:pt x="17625" y="1023"/>
                  <a:pt x="17625" y="1023"/>
                  <a:pt x="17625" y="1023"/>
                </a:cubicBezTo>
                <a:cubicBezTo>
                  <a:pt x="17666" y="824"/>
                  <a:pt x="17666" y="824"/>
                  <a:pt x="17666" y="824"/>
                </a:cubicBezTo>
                <a:cubicBezTo>
                  <a:pt x="17786" y="597"/>
                  <a:pt x="17786" y="597"/>
                  <a:pt x="17786" y="597"/>
                </a:cubicBezTo>
                <a:cubicBezTo>
                  <a:pt x="17625" y="369"/>
                  <a:pt x="17625" y="369"/>
                  <a:pt x="17625" y="369"/>
                </a:cubicBezTo>
                <a:cubicBezTo>
                  <a:pt x="17304" y="568"/>
                  <a:pt x="17304" y="568"/>
                  <a:pt x="17304" y="568"/>
                </a:cubicBezTo>
                <a:cubicBezTo>
                  <a:pt x="17304" y="853"/>
                  <a:pt x="17304" y="853"/>
                  <a:pt x="17304" y="853"/>
                </a:cubicBezTo>
                <a:cubicBezTo>
                  <a:pt x="17144" y="1052"/>
                  <a:pt x="17144" y="1052"/>
                  <a:pt x="17144" y="1052"/>
                </a:cubicBezTo>
                <a:cubicBezTo>
                  <a:pt x="17144" y="1307"/>
                  <a:pt x="17144" y="1307"/>
                  <a:pt x="17144" y="1307"/>
                </a:cubicBezTo>
                <a:cubicBezTo>
                  <a:pt x="17063" y="1506"/>
                  <a:pt x="17063" y="1506"/>
                  <a:pt x="17063" y="1506"/>
                </a:cubicBezTo>
                <a:cubicBezTo>
                  <a:pt x="17023" y="1762"/>
                  <a:pt x="17023" y="1762"/>
                  <a:pt x="17023" y="1762"/>
                </a:cubicBezTo>
                <a:cubicBezTo>
                  <a:pt x="17023" y="1762"/>
                  <a:pt x="17023" y="1819"/>
                  <a:pt x="16943" y="1819"/>
                </a:cubicBezTo>
                <a:cubicBezTo>
                  <a:pt x="16863" y="1847"/>
                  <a:pt x="16702" y="1791"/>
                  <a:pt x="16702" y="1791"/>
                </a:cubicBezTo>
                <a:cubicBezTo>
                  <a:pt x="16702" y="1421"/>
                  <a:pt x="16702" y="1421"/>
                  <a:pt x="16702" y="1421"/>
                </a:cubicBezTo>
                <a:cubicBezTo>
                  <a:pt x="16782" y="1222"/>
                  <a:pt x="16782" y="1222"/>
                  <a:pt x="16782" y="1222"/>
                </a:cubicBezTo>
                <a:cubicBezTo>
                  <a:pt x="16903" y="1052"/>
                  <a:pt x="16903" y="1052"/>
                  <a:pt x="16903" y="1052"/>
                </a:cubicBezTo>
                <a:cubicBezTo>
                  <a:pt x="17063" y="824"/>
                  <a:pt x="17063" y="824"/>
                  <a:pt x="17063" y="824"/>
                </a:cubicBezTo>
                <a:cubicBezTo>
                  <a:pt x="17063" y="824"/>
                  <a:pt x="17063" y="682"/>
                  <a:pt x="17023" y="654"/>
                </a:cubicBezTo>
                <a:cubicBezTo>
                  <a:pt x="17023" y="654"/>
                  <a:pt x="16943" y="625"/>
                  <a:pt x="16983" y="625"/>
                </a:cubicBezTo>
                <a:cubicBezTo>
                  <a:pt x="16983" y="597"/>
                  <a:pt x="17144" y="483"/>
                  <a:pt x="17144" y="483"/>
                </a:cubicBezTo>
                <a:cubicBezTo>
                  <a:pt x="17144" y="483"/>
                  <a:pt x="17144" y="398"/>
                  <a:pt x="17023" y="341"/>
                </a:cubicBezTo>
                <a:cubicBezTo>
                  <a:pt x="16943" y="313"/>
                  <a:pt x="16863" y="256"/>
                  <a:pt x="16782" y="284"/>
                </a:cubicBezTo>
                <a:cubicBezTo>
                  <a:pt x="16742" y="313"/>
                  <a:pt x="16541" y="369"/>
                  <a:pt x="16541" y="398"/>
                </a:cubicBezTo>
                <a:cubicBezTo>
                  <a:pt x="16501" y="426"/>
                  <a:pt x="16541" y="483"/>
                  <a:pt x="16582" y="512"/>
                </a:cubicBezTo>
                <a:cubicBezTo>
                  <a:pt x="16622" y="512"/>
                  <a:pt x="16662" y="540"/>
                  <a:pt x="16702" y="540"/>
                </a:cubicBezTo>
                <a:cubicBezTo>
                  <a:pt x="16702" y="568"/>
                  <a:pt x="16742" y="654"/>
                  <a:pt x="16702" y="682"/>
                </a:cubicBezTo>
                <a:cubicBezTo>
                  <a:pt x="16662" y="711"/>
                  <a:pt x="16702" y="796"/>
                  <a:pt x="16582" y="767"/>
                </a:cubicBezTo>
                <a:cubicBezTo>
                  <a:pt x="16501" y="739"/>
                  <a:pt x="16260" y="625"/>
                  <a:pt x="16260" y="625"/>
                </a:cubicBezTo>
                <a:cubicBezTo>
                  <a:pt x="16220" y="625"/>
                  <a:pt x="16260" y="512"/>
                  <a:pt x="16180" y="625"/>
                </a:cubicBezTo>
                <a:cubicBezTo>
                  <a:pt x="16100" y="711"/>
                  <a:pt x="16060" y="739"/>
                  <a:pt x="16100" y="796"/>
                </a:cubicBezTo>
                <a:cubicBezTo>
                  <a:pt x="16140" y="853"/>
                  <a:pt x="16180" y="853"/>
                  <a:pt x="16180" y="881"/>
                </a:cubicBezTo>
                <a:cubicBezTo>
                  <a:pt x="16180" y="909"/>
                  <a:pt x="16019" y="909"/>
                  <a:pt x="16019" y="938"/>
                </a:cubicBezTo>
                <a:cubicBezTo>
                  <a:pt x="16019" y="966"/>
                  <a:pt x="15979" y="995"/>
                  <a:pt x="16060" y="1052"/>
                </a:cubicBezTo>
                <a:cubicBezTo>
                  <a:pt x="16140" y="1080"/>
                  <a:pt x="16220" y="1108"/>
                  <a:pt x="16220" y="1108"/>
                </a:cubicBezTo>
                <a:cubicBezTo>
                  <a:pt x="16220" y="1108"/>
                  <a:pt x="16301" y="1194"/>
                  <a:pt x="16260" y="1194"/>
                </a:cubicBezTo>
                <a:cubicBezTo>
                  <a:pt x="16260" y="1222"/>
                  <a:pt x="16019" y="1194"/>
                  <a:pt x="16019" y="1222"/>
                </a:cubicBezTo>
                <a:cubicBezTo>
                  <a:pt x="16019" y="1251"/>
                  <a:pt x="16019" y="1307"/>
                  <a:pt x="16019" y="1336"/>
                </a:cubicBezTo>
                <a:cubicBezTo>
                  <a:pt x="16019" y="1364"/>
                  <a:pt x="16019" y="1421"/>
                  <a:pt x="16019" y="1421"/>
                </a:cubicBezTo>
                <a:cubicBezTo>
                  <a:pt x="16019" y="1449"/>
                  <a:pt x="15859" y="1449"/>
                  <a:pt x="15819" y="1478"/>
                </a:cubicBezTo>
                <a:cubicBezTo>
                  <a:pt x="15738" y="1506"/>
                  <a:pt x="15698" y="1592"/>
                  <a:pt x="15698" y="1648"/>
                </a:cubicBezTo>
                <a:cubicBezTo>
                  <a:pt x="15658" y="1705"/>
                  <a:pt x="15658" y="1762"/>
                  <a:pt x="15658" y="1791"/>
                </a:cubicBezTo>
                <a:cubicBezTo>
                  <a:pt x="15658" y="1819"/>
                  <a:pt x="15578" y="1876"/>
                  <a:pt x="15578" y="1876"/>
                </a:cubicBezTo>
                <a:cubicBezTo>
                  <a:pt x="15578" y="1876"/>
                  <a:pt x="15578" y="1904"/>
                  <a:pt x="15498" y="1876"/>
                </a:cubicBezTo>
                <a:cubicBezTo>
                  <a:pt x="15417" y="1876"/>
                  <a:pt x="15136" y="1762"/>
                  <a:pt x="15096" y="1762"/>
                </a:cubicBezTo>
                <a:cubicBezTo>
                  <a:pt x="15016" y="1762"/>
                  <a:pt x="14935" y="1791"/>
                  <a:pt x="14935" y="1847"/>
                </a:cubicBezTo>
                <a:cubicBezTo>
                  <a:pt x="14935" y="1876"/>
                  <a:pt x="15056" y="1961"/>
                  <a:pt x="15096" y="1961"/>
                </a:cubicBezTo>
                <a:cubicBezTo>
                  <a:pt x="15096" y="1961"/>
                  <a:pt x="15297" y="1989"/>
                  <a:pt x="15337" y="2018"/>
                </a:cubicBezTo>
                <a:cubicBezTo>
                  <a:pt x="15337" y="2046"/>
                  <a:pt x="15337" y="2245"/>
                  <a:pt x="15337" y="2245"/>
                </a:cubicBezTo>
                <a:cubicBezTo>
                  <a:pt x="15337" y="2245"/>
                  <a:pt x="15498" y="2473"/>
                  <a:pt x="15217" y="2274"/>
                </a:cubicBezTo>
                <a:cubicBezTo>
                  <a:pt x="14895" y="2075"/>
                  <a:pt x="14895" y="2046"/>
                  <a:pt x="14855" y="2018"/>
                </a:cubicBezTo>
                <a:cubicBezTo>
                  <a:pt x="14815" y="2018"/>
                  <a:pt x="14534" y="1961"/>
                  <a:pt x="14534" y="1961"/>
                </a:cubicBezTo>
                <a:cubicBezTo>
                  <a:pt x="14534" y="1961"/>
                  <a:pt x="14494" y="1876"/>
                  <a:pt x="14454" y="1961"/>
                </a:cubicBezTo>
                <a:cubicBezTo>
                  <a:pt x="14414" y="2018"/>
                  <a:pt x="14534" y="2160"/>
                  <a:pt x="14534" y="2160"/>
                </a:cubicBezTo>
                <a:cubicBezTo>
                  <a:pt x="14494" y="2132"/>
                  <a:pt x="14494" y="2132"/>
                  <a:pt x="14494" y="2132"/>
                </a:cubicBezTo>
                <a:cubicBezTo>
                  <a:pt x="14494" y="2132"/>
                  <a:pt x="14373" y="2075"/>
                  <a:pt x="14293" y="2046"/>
                </a:cubicBezTo>
                <a:cubicBezTo>
                  <a:pt x="14253" y="1989"/>
                  <a:pt x="14132" y="2046"/>
                  <a:pt x="14132" y="2046"/>
                </a:cubicBezTo>
                <a:cubicBezTo>
                  <a:pt x="14132" y="2046"/>
                  <a:pt x="14092" y="2075"/>
                  <a:pt x="14012" y="2132"/>
                </a:cubicBezTo>
                <a:cubicBezTo>
                  <a:pt x="13972" y="2160"/>
                  <a:pt x="13811" y="2046"/>
                  <a:pt x="13972" y="2188"/>
                </a:cubicBezTo>
                <a:cubicBezTo>
                  <a:pt x="14092" y="2302"/>
                  <a:pt x="14213" y="2331"/>
                  <a:pt x="14253" y="2359"/>
                </a:cubicBezTo>
                <a:cubicBezTo>
                  <a:pt x="14253" y="2359"/>
                  <a:pt x="14414" y="2387"/>
                  <a:pt x="14454" y="2416"/>
                </a:cubicBezTo>
                <a:cubicBezTo>
                  <a:pt x="14494" y="2444"/>
                  <a:pt x="14494" y="2529"/>
                  <a:pt x="14494" y="2558"/>
                </a:cubicBezTo>
                <a:cubicBezTo>
                  <a:pt x="14494" y="2558"/>
                  <a:pt x="14614" y="2672"/>
                  <a:pt x="14414" y="2586"/>
                </a:cubicBezTo>
                <a:cubicBezTo>
                  <a:pt x="14213" y="2473"/>
                  <a:pt x="14213" y="2444"/>
                  <a:pt x="14132" y="2444"/>
                </a:cubicBezTo>
                <a:cubicBezTo>
                  <a:pt x="14092" y="2444"/>
                  <a:pt x="14012" y="2501"/>
                  <a:pt x="14012" y="2501"/>
                </a:cubicBezTo>
                <a:cubicBezTo>
                  <a:pt x="14012" y="2501"/>
                  <a:pt x="13771" y="2473"/>
                  <a:pt x="13771" y="2387"/>
                </a:cubicBezTo>
                <a:cubicBezTo>
                  <a:pt x="13731" y="2302"/>
                  <a:pt x="13811" y="2160"/>
                  <a:pt x="13651" y="2188"/>
                </a:cubicBezTo>
                <a:cubicBezTo>
                  <a:pt x="13450" y="2188"/>
                  <a:pt x="13410" y="2245"/>
                  <a:pt x="13410" y="2274"/>
                </a:cubicBezTo>
                <a:cubicBezTo>
                  <a:pt x="13410" y="2302"/>
                  <a:pt x="13289" y="2331"/>
                  <a:pt x="13410" y="2416"/>
                </a:cubicBezTo>
                <a:cubicBezTo>
                  <a:pt x="13530" y="2501"/>
                  <a:pt x="13611" y="2558"/>
                  <a:pt x="13651" y="2558"/>
                </a:cubicBezTo>
                <a:cubicBezTo>
                  <a:pt x="13651" y="2558"/>
                  <a:pt x="13892" y="2558"/>
                  <a:pt x="13771" y="2586"/>
                </a:cubicBezTo>
                <a:cubicBezTo>
                  <a:pt x="13691" y="2643"/>
                  <a:pt x="13530" y="2643"/>
                  <a:pt x="13490" y="2643"/>
                </a:cubicBezTo>
                <a:cubicBezTo>
                  <a:pt x="13450" y="2643"/>
                  <a:pt x="13490" y="2615"/>
                  <a:pt x="13450" y="2643"/>
                </a:cubicBezTo>
                <a:cubicBezTo>
                  <a:pt x="13370" y="2672"/>
                  <a:pt x="13169" y="2814"/>
                  <a:pt x="13169" y="2814"/>
                </a:cubicBezTo>
                <a:cubicBezTo>
                  <a:pt x="13169" y="2814"/>
                  <a:pt x="13129" y="2757"/>
                  <a:pt x="13129" y="2728"/>
                </a:cubicBezTo>
                <a:cubicBezTo>
                  <a:pt x="13129" y="2700"/>
                  <a:pt x="13289" y="2643"/>
                  <a:pt x="13289" y="2586"/>
                </a:cubicBezTo>
                <a:cubicBezTo>
                  <a:pt x="13289" y="2529"/>
                  <a:pt x="13209" y="2331"/>
                  <a:pt x="13209" y="2331"/>
                </a:cubicBezTo>
                <a:cubicBezTo>
                  <a:pt x="13209" y="2331"/>
                  <a:pt x="13048" y="2274"/>
                  <a:pt x="13048" y="2274"/>
                </a:cubicBezTo>
                <a:cubicBezTo>
                  <a:pt x="13008" y="2245"/>
                  <a:pt x="12888" y="2188"/>
                  <a:pt x="12848" y="2217"/>
                </a:cubicBezTo>
                <a:cubicBezTo>
                  <a:pt x="12808" y="2245"/>
                  <a:pt x="12727" y="2331"/>
                  <a:pt x="12808" y="2387"/>
                </a:cubicBezTo>
                <a:cubicBezTo>
                  <a:pt x="12888" y="2473"/>
                  <a:pt x="12968" y="2529"/>
                  <a:pt x="12928" y="2529"/>
                </a:cubicBezTo>
                <a:cubicBezTo>
                  <a:pt x="12848" y="2558"/>
                  <a:pt x="12808" y="2586"/>
                  <a:pt x="12767" y="2558"/>
                </a:cubicBezTo>
                <a:cubicBezTo>
                  <a:pt x="12727" y="2558"/>
                  <a:pt x="12647" y="2501"/>
                  <a:pt x="12527" y="2529"/>
                </a:cubicBezTo>
                <a:cubicBezTo>
                  <a:pt x="12406" y="2558"/>
                  <a:pt x="12286" y="2728"/>
                  <a:pt x="12286" y="2728"/>
                </a:cubicBezTo>
                <a:cubicBezTo>
                  <a:pt x="12286" y="2728"/>
                  <a:pt x="12406" y="2899"/>
                  <a:pt x="12446" y="2927"/>
                </a:cubicBezTo>
                <a:cubicBezTo>
                  <a:pt x="12486" y="2927"/>
                  <a:pt x="12527" y="2984"/>
                  <a:pt x="12527" y="3041"/>
                </a:cubicBezTo>
                <a:cubicBezTo>
                  <a:pt x="12486" y="3098"/>
                  <a:pt x="12527" y="3013"/>
                  <a:pt x="12446" y="3041"/>
                </a:cubicBezTo>
                <a:cubicBezTo>
                  <a:pt x="12326" y="3069"/>
                  <a:pt x="12286" y="3098"/>
                  <a:pt x="12205" y="3098"/>
                </a:cubicBezTo>
                <a:cubicBezTo>
                  <a:pt x="12125" y="3098"/>
                  <a:pt x="11924" y="3268"/>
                  <a:pt x="11924" y="3268"/>
                </a:cubicBezTo>
                <a:cubicBezTo>
                  <a:pt x="12045" y="3382"/>
                  <a:pt x="12045" y="3382"/>
                  <a:pt x="12045" y="3382"/>
                </a:cubicBezTo>
                <a:cubicBezTo>
                  <a:pt x="12045" y="3382"/>
                  <a:pt x="11724" y="3467"/>
                  <a:pt x="11643" y="3496"/>
                </a:cubicBezTo>
                <a:cubicBezTo>
                  <a:pt x="11603" y="3496"/>
                  <a:pt x="11764" y="3467"/>
                  <a:pt x="11563" y="3496"/>
                </a:cubicBezTo>
                <a:cubicBezTo>
                  <a:pt x="11402" y="3553"/>
                  <a:pt x="11282" y="3666"/>
                  <a:pt x="11242" y="3723"/>
                </a:cubicBezTo>
                <a:cubicBezTo>
                  <a:pt x="11242" y="3752"/>
                  <a:pt x="11081" y="3752"/>
                  <a:pt x="11081" y="3837"/>
                </a:cubicBezTo>
                <a:cubicBezTo>
                  <a:pt x="11081" y="3894"/>
                  <a:pt x="11121" y="4007"/>
                  <a:pt x="11081" y="4036"/>
                </a:cubicBezTo>
                <a:cubicBezTo>
                  <a:pt x="11081" y="4064"/>
                  <a:pt x="11081" y="4064"/>
                  <a:pt x="11081" y="4121"/>
                </a:cubicBezTo>
                <a:cubicBezTo>
                  <a:pt x="11081" y="4178"/>
                  <a:pt x="11041" y="4235"/>
                  <a:pt x="11161" y="4235"/>
                </a:cubicBezTo>
                <a:cubicBezTo>
                  <a:pt x="11282" y="4235"/>
                  <a:pt x="11443" y="4178"/>
                  <a:pt x="11483" y="4149"/>
                </a:cubicBezTo>
                <a:cubicBezTo>
                  <a:pt x="11483" y="4121"/>
                  <a:pt x="11523" y="4007"/>
                  <a:pt x="11563" y="4064"/>
                </a:cubicBezTo>
                <a:cubicBezTo>
                  <a:pt x="11643" y="4093"/>
                  <a:pt x="11643" y="4206"/>
                  <a:pt x="11643" y="4206"/>
                </a:cubicBezTo>
                <a:cubicBezTo>
                  <a:pt x="11643" y="4206"/>
                  <a:pt x="11643" y="4320"/>
                  <a:pt x="11643" y="4348"/>
                </a:cubicBezTo>
                <a:cubicBezTo>
                  <a:pt x="11603" y="4405"/>
                  <a:pt x="11884" y="4348"/>
                  <a:pt x="11603" y="4434"/>
                </a:cubicBezTo>
                <a:cubicBezTo>
                  <a:pt x="11322" y="4547"/>
                  <a:pt x="11242" y="4547"/>
                  <a:pt x="11242" y="4576"/>
                </a:cubicBezTo>
                <a:cubicBezTo>
                  <a:pt x="11242" y="4633"/>
                  <a:pt x="11402" y="4775"/>
                  <a:pt x="11202" y="4718"/>
                </a:cubicBezTo>
                <a:cubicBezTo>
                  <a:pt x="11001" y="4689"/>
                  <a:pt x="11001" y="4718"/>
                  <a:pt x="11001" y="4689"/>
                </a:cubicBezTo>
                <a:cubicBezTo>
                  <a:pt x="10961" y="4661"/>
                  <a:pt x="11041" y="4832"/>
                  <a:pt x="10800" y="4576"/>
                </a:cubicBezTo>
                <a:cubicBezTo>
                  <a:pt x="10559" y="4320"/>
                  <a:pt x="10559" y="4348"/>
                  <a:pt x="10559" y="4292"/>
                </a:cubicBezTo>
                <a:cubicBezTo>
                  <a:pt x="10559" y="4235"/>
                  <a:pt x="10519" y="4036"/>
                  <a:pt x="10519" y="4036"/>
                </a:cubicBezTo>
                <a:cubicBezTo>
                  <a:pt x="10519" y="4036"/>
                  <a:pt x="10479" y="3837"/>
                  <a:pt x="10359" y="3922"/>
                </a:cubicBezTo>
                <a:cubicBezTo>
                  <a:pt x="10198" y="4007"/>
                  <a:pt x="10198" y="4149"/>
                  <a:pt x="10198" y="4149"/>
                </a:cubicBezTo>
                <a:cubicBezTo>
                  <a:pt x="10198" y="4149"/>
                  <a:pt x="9997" y="4292"/>
                  <a:pt x="9957" y="4320"/>
                </a:cubicBezTo>
                <a:cubicBezTo>
                  <a:pt x="9917" y="4320"/>
                  <a:pt x="9837" y="4320"/>
                  <a:pt x="9716" y="4377"/>
                </a:cubicBezTo>
                <a:cubicBezTo>
                  <a:pt x="9636" y="4462"/>
                  <a:pt x="9355" y="4746"/>
                  <a:pt x="9355" y="4746"/>
                </a:cubicBezTo>
                <a:cubicBezTo>
                  <a:pt x="9355" y="4746"/>
                  <a:pt x="9194" y="4945"/>
                  <a:pt x="9234" y="5002"/>
                </a:cubicBezTo>
                <a:cubicBezTo>
                  <a:pt x="9274" y="5059"/>
                  <a:pt x="9395" y="5144"/>
                  <a:pt x="9395" y="5144"/>
                </a:cubicBezTo>
                <a:cubicBezTo>
                  <a:pt x="9395" y="5144"/>
                  <a:pt x="9435" y="5116"/>
                  <a:pt x="9435" y="5201"/>
                </a:cubicBezTo>
                <a:cubicBezTo>
                  <a:pt x="9435" y="5286"/>
                  <a:pt x="9636" y="5315"/>
                  <a:pt x="9636" y="5315"/>
                </a:cubicBezTo>
                <a:cubicBezTo>
                  <a:pt x="9636" y="5315"/>
                  <a:pt x="9716" y="5343"/>
                  <a:pt x="9636" y="5400"/>
                </a:cubicBezTo>
                <a:cubicBezTo>
                  <a:pt x="9515" y="5457"/>
                  <a:pt x="9194" y="5485"/>
                  <a:pt x="9194" y="5485"/>
                </a:cubicBezTo>
                <a:cubicBezTo>
                  <a:pt x="8873" y="5485"/>
                  <a:pt x="8873" y="5485"/>
                  <a:pt x="8873" y="5485"/>
                </a:cubicBezTo>
                <a:cubicBezTo>
                  <a:pt x="8873" y="5485"/>
                  <a:pt x="8712" y="5627"/>
                  <a:pt x="8672" y="5627"/>
                </a:cubicBezTo>
                <a:cubicBezTo>
                  <a:pt x="8592" y="5656"/>
                  <a:pt x="8472" y="5713"/>
                  <a:pt x="8431" y="5798"/>
                </a:cubicBezTo>
                <a:cubicBezTo>
                  <a:pt x="8431" y="5855"/>
                  <a:pt x="8070" y="6082"/>
                  <a:pt x="8070" y="6082"/>
                </a:cubicBezTo>
                <a:cubicBezTo>
                  <a:pt x="8070" y="6082"/>
                  <a:pt x="8070" y="6167"/>
                  <a:pt x="8070" y="6196"/>
                </a:cubicBezTo>
                <a:cubicBezTo>
                  <a:pt x="8070" y="6224"/>
                  <a:pt x="7909" y="6281"/>
                  <a:pt x="7990" y="6309"/>
                </a:cubicBezTo>
                <a:cubicBezTo>
                  <a:pt x="8070" y="6338"/>
                  <a:pt x="8190" y="6366"/>
                  <a:pt x="8271" y="6253"/>
                </a:cubicBezTo>
                <a:cubicBezTo>
                  <a:pt x="8351" y="6167"/>
                  <a:pt x="8351" y="6025"/>
                  <a:pt x="8351" y="6025"/>
                </a:cubicBezTo>
                <a:cubicBezTo>
                  <a:pt x="8351" y="6025"/>
                  <a:pt x="8431" y="5968"/>
                  <a:pt x="8512" y="5968"/>
                </a:cubicBezTo>
                <a:cubicBezTo>
                  <a:pt x="8632" y="5968"/>
                  <a:pt x="8753" y="5883"/>
                  <a:pt x="8873" y="5855"/>
                </a:cubicBezTo>
                <a:cubicBezTo>
                  <a:pt x="8993" y="5855"/>
                  <a:pt x="9154" y="5713"/>
                  <a:pt x="9194" y="5713"/>
                </a:cubicBezTo>
                <a:cubicBezTo>
                  <a:pt x="9274" y="5713"/>
                  <a:pt x="9234" y="5741"/>
                  <a:pt x="9395" y="5713"/>
                </a:cubicBezTo>
                <a:cubicBezTo>
                  <a:pt x="9556" y="5713"/>
                  <a:pt x="9716" y="5713"/>
                  <a:pt x="9756" y="5684"/>
                </a:cubicBezTo>
                <a:cubicBezTo>
                  <a:pt x="9837" y="5656"/>
                  <a:pt x="10158" y="5798"/>
                  <a:pt x="10198" y="5826"/>
                </a:cubicBezTo>
                <a:cubicBezTo>
                  <a:pt x="10198" y="5855"/>
                  <a:pt x="9917" y="5883"/>
                  <a:pt x="10037" y="5940"/>
                </a:cubicBezTo>
                <a:cubicBezTo>
                  <a:pt x="10198" y="5997"/>
                  <a:pt x="10198" y="6025"/>
                  <a:pt x="10238" y="6025"/>
                </a:cubicBezTo>
                <a:cubicBezTo>
                  <a:pt x="10278" y="6025"/>
                  <a:pt x="10359" y="5997"/>
                  <a:pt x="10479" y="5968"/>
                </a:cubicBezTo>
                <a:cubicBezTo>
                  <a:pt x="10559" y="5912"/>
                  <a:pt x="10399" y="5826"/>
                  <a:pt x="10640" y="5883"/>
                </a:cubicBezTo>
                <a:cubicBezTo>
                  <a:pt x="10840" y="5940"/>
                  <a:pt x="10840" y="5997"/>
                  <a:pt x="10840" y="5997"/>
                </a:cubicBezTo>
                <a:cubicBezTo>
                  <a:pt x="10800" y="6054"/>
                  <a:pt x="10800" y="6054"/>
                  <a:pt x="10800" y="6054"/>
                </a:cubicBezTo>
                <a:cubicBezTo>
                  <a:pt x="10640" y="6082"/>
                  <a:pt x="10640" y="6082"/>
                  <a:pt x="10640" y="6082"/>
                </a:cubicBezTo>
                <a:cubicBezTo>
                  <a:pt x="10399" y="6054"/>
                  <a:pt x="10399" y="6054"/>
                  <a:pt x="10399" y="6054"/>
                </a:cubicBezTo>
                <a:cubicBezTo>
                  <a:pt x="10238" y="6111"/>
                  <a:pt x="10238" y="6111"/>
                  <a:pt x="10238" y="6111"/>
                </a:cubicBezTo>
                <a:cubicBezTo>
                  <a:pt x="10238" y="6111"/>
                  <a:pt x="10198" y="6139"/>
                  <a:pt x="10158" y="6139"/>
                </a:cubicBezTo>
                <a:cubicBezTo>
                  <a:pt x="10158" y="6139"/>
                  <a:pt x="9796" y="6167"/>
                  <a:pt x="9796" y="6167"/>
                </a:cubicBezTo>
                <a:cubicBezTo>
                  <a:pt x="9636" y="6338"/>
                  <a:pt x="9636" y="6338"/>
                  <a:pt x="9636" y="6338"/>
                </a:cubicBezTo>
                <a:cubicBezTo>
                  <a:pt x="9636" y="6338"/>
                  <a:pt x="9756" y="6452"/>
                  <a:pt x="9756" y="6452"/>
                </a:cubicBezTo>
                <a:cubicBezTo>
                  <a:pt x="9796" y="6452"/>
                  <a:pt x="10037" y="6395"/>
                  <a:pt x="10037" y="6423"/>
                </a:cubicBezTo>
                <a:cubicBezTo>
                  <a:pt x="10077" y="6423"/>
                  <a:pt x="10118" y="6480"/>
                  <a:pt x="10077" y="6508"/>
                </a:cubicBezTo>
                <a:cubicBezTo>
                  <a:pt x="10077" y="6537"/>
                  <a:pt x="9917" y="6622"/>
                  <a:pt x="9917" y="6622"/>
                </a:cubicBezTo>
                <a:cubicBezTo>
                  <a:pt x="9837" y="6736"/>
                  <a:pt x="9837" y="6736"/>
                  <a:pt x="9837" y="6736"/>
                </a:cubicBezTo>
                <a:cubicBezTo>
                  <a:pt x="9837" y="6736"/>
                  <a:pt x="9997" y="6764"/>
                  <a:pt x="10037" y="6764"/>
                </a:cubicBezTo>
                <a:cubicBezTo>
                  <a:pt x="10037" y="6764"/>
                  <a:pt x="10278" y="6764"/>
                  <a:pt x="10238" y="6793"/>
                </a:cubicBezTo>
                <a:cubicBezTo>
                  <a:pt x="10238" y="6793"/>
                  <a:pt x="9877" y="6821"/>
                  <a:pt x="9877" y="6821"/>
                </a:cubicBezTo>
                <a:cubicBezTo>
                  <a:pt x="9877" y="6821"/>
                  <a:pt x="9556" y="6793"/>
                  <a:pt x="9596" y="6793"/>
                </a:cubicBezTo>
                <a:cubicBezTo>
                  <a:pt x="9596" y="6821"/>
                  <a:pt x="9556" y="6878"/>
                  <a:pt x="9556" y="6906"/>
                </a:cubicBezTo>
                <a:cubicBezTo>
                  <a:pt x="9556" y="6906"/>
                  <a:pt x="9475" y="6992"/>
                  <a:pt x="9475" y="6992"/>
                </a:cubicBezTo>
                <a:cubicBezTo>
                  <a:pt x="9435" y="6992"/>
                  <a:pt x="9355" y="6992"/>
                  <a:pt x="9315" y="7020"/>
                </a:cubicBezTo>
                <a:cubicBezTo>
                  <a:pt x="9315" y="7048"/>
                  <a:pt x="9274" y="7105"/>
                  <a:pt x="9274" y="7162"/>
                </a:cubicBezTo>
                <a:cubicBezTo>
                  <a:pt x="9274" y="7191"/>
                  <a:pt x="9395" y="7276"/>
                  <a:pt x="9395" y="7276"/>
                </a:cubicBezTo>
                <a:cubicBezTo>
                  <a:pt x="9355" y="7333"/>
                  <a:pt x="9355" y="7333"/>
                  <a:pt x="9355" y="7333"/>
                </a:cubicBezTo>
                <a:cubicBezTo>
                  <a:pt x="9194" y="7446"/>
                  <a:pt x="9194" y="7446"/>
                  <a:pt x="9194" y="7446"/>
                </a:cubicBezTo>
                <a:cubicBezTo>
                  <a:pt x="9194" y="7446"/>
                  <a:pt x="9114" y="7475"/>
                  <a:pt x="9114" y="7503"/>
                </a:cubicBezTo>
                <a:cubicBezTo>
                  <a:pt x="9154" y="7503"/>
                  <a:pt x="8993" y="7560"/>
                  <a:pt x="8993" y="7560"/>
                </a:cubicBezTo>
                <a:cubicBezTo>
                  <a:pt x="8712" y="7674"/>
                  <a:pt x="8712" y="7674"/>
                  <a:pt x="8712" y="7674"/>
                </a:cubicBezTo>
                <a:cubicBezTo>
                  <a:pt x="8712" y="7674"/>
                  <a:pt x="8753" y="7759"/>
                  <a:pt x="8753" y="7787"/>
                </a:cubicBezTo>
                <a:cubicBezTo>
                  <a:pt x="8753" y="7787"/>
                  <a:pt x="8873" y="7844"/>
                  <a:pt x="8793" y="7901"/>
                </a:cubicBezTo>
                <a:cubicBezTo>
                  <a:pt x="8712" y="7929"/>
                  <a:pt x="8632" y="7958"/>
                  <a:pt x="8592" y="7986"/>
                </a:cubicBezTo>
                <a:cubicBezTo>
                  <a:pt x="8592" y="7986"/>
                  <a:pt x="8512" y="8015"/>
                  <a:pt x="8512" y="8100"/>
                </a:cubicBezTo>
                <a:cubicBezTo>
                  <a:pt x="8552" y="8157"/>
                  <a:pt x="8472" y="8242"/>
                  <a:pt x="8431" y="8242"/>
                </a:cubicBezTo>
                <a:cubicBezTo>
                  <a:pt x="8431" y="8242"/>
                  <a:pt x="8351" y="8271"/>
                  <a:pt x="8351" y="8356"/>
                </a:cubicBezTo>
                <a:cubicBezTo>
                  <a:pt x="8391" y="8413"/>
                  <a:pt x="8351" y="8612"/>
                  <a:pt x="8351" y="8612"/>
                </a:cubicBezTo>
                <a:cubicBezTo>
                  <a:pt x="8351" y="8612"/>
                  <a:pt x="8472" y="8725"/>
                  <a:pt x="8512" y="8725"/>
                </a:cubicBezTo>
                <a:cubicBezTo>
                  <a:pt x="8512" y="8725"/>
                  <a:pt x="8712" y="8668"/>
                  <a:pt x="8753" y="8697"/>
                </a:cubicBezTo>
                <a:cubicBezTo>
                  <a:pt x="8833" y="8697"/>
                  <a:pt x="8953" y="8754"/>
                  <a:pt x="8953" y="8754"/>
                </a:cubicBezTo>
                <a:cubicBezTo>
                  <a:pt x="8953" y="8754"/>
                  <a:pt x="8913" y="8896"/>
                  <a:pt x="8873" y="8924"/>
                </a:cubicBezTo>
                <a:cubicBezTo>
                  <a:pt x="8833" y="8924"/>
                  <a:pt x="8592" y="8953"/>
                  <a:pt x="8592" y="8953"/>
                </a:cubicBezTo>
                <a:cubicBezTo>
                  <a:pt x="8592" y="8953"/>
                  <a:pt x="8472" y="8896"/>
                  <a:pt x="8431" y="8896"/>
                </a:cubicBezTo>
                <a:cubicBezTo>
                  <a:pt x="8391" y="8924"/>
                  <a:pt x="8190" y="9066"/>
                  <a:pt x="8190" y="9066"/>
                </a:cubicBezTo>
                <a:cubicBezTo>
                  <a:pt x="8190" y="9066"/>
                  <a:pt x="8190" y="9152"/>
                  <a:pt x="8150" y="9152"/>
                </a:cubicBezTo>
                <a:cubicBezTo>
                  <a:pt x="8070" y="9180"/>
                  <a:pt x="8030" y="9123"/>
                  <a:pt x="8030" y="9180"/>
                </a:cubicBezTo>
                <a:cubicBezTo>
                  <a:pt x="8030" y="9208"/>
                  <a:pt x="8030" y="9294"/>
                  <a:pt x="8030" y="9322"/>
                </a:cubicBezTo>
                <a:cubicBezTo>
                  <a:pt x="8030" y="9379"/>
                  <a:pt x="8030" y="9464"/>
                  <a:pt x="8030" y="9464"/>
                </a:cubicBezTo>
                <a:cubicBezTo>
                  <a:pt x="8030" y="9464"/>
                  <a:pt x="7950" y="9578"/>
                  <a:pt x="7909" y="9635"/>
                </a:cubicBezTo>
                <a:cubicBezTo>
                  <a:pt x="7869" y="9692"/>
                  <a:pt x="7789" y="9834"/>
                  <a:pt x="7789" y="9862"/>
                </a:cubicBezTo>
                <a:cubicBezTo>
                  <a:pt x="7829" y="9891"/>
                  <a:pt x="7909" y="10033"/>
                  <a:pt x="7909" y="10033"/>
                </a:cubicBezTo>
                <a:cubicBezTo>
                  <a:pt x="7628" y="10146"/>
                  <a:pt x="7628" y="10146"/>
                  <a:pt x="7628" y="10146"/>
                </a:cubicBezTo>
                <a:cubicBezTo>
                  <a:pt x="7709" y="10288"/>
                  <a:pt x="7709" y="10288"/>
                  <a:pt x="7709" y="10288"/>
                </a:cubicBezTo>
                <a:cubicBezTo>
                  <a:pt x="7709" y="10288"/>
                  <a:pt x="7749" y="10288"/>
                  <a:pt x="7749" y="10317"/>
                </a:cubicBezTo>
                <a:cubicBezTo>
                  <a:pt x="7749" y="10374"/>
                  <a:pt x="7548" y="10459"/>
                  <a:pt x="7548" y="10459"/>
                </a:cubicBezTo>
                <a:cubicBezTo>
                  <a:pt x="7548" y="10459"/>
                  <a:pt x="7548" y="10601"/>
                  <a:pt x="7548" y="10629"/>
                </a:cubicBezTo>
                <a:cubicBezTo>
                  <a:pt x="7548" y="10658"/>
                  <a:pt x="7347" y="10544"/>
                  <a:pt x="7347" y="10544"/>
                </a:cubicBezTo>
                <a:cubicBezTo>
                  <a:pt x="7187" y="10573"/>
                  <a:pt x="7187" y="10573"/>
                  <a:pt x="7187" y="10573"/>
                </a:cubicBezTo>
                <a:cubicBezTo>
                  <a:pt x="7187" y="10686"/>
                  <a:pt x="7187" y="10686"/>
                  <a:pt x="7187" y="10686"/>
                </a:cubicBezTo>
                <a:cubicBezTo>
                  <a:pt x="7106" y="10800"/>
                  <a:pt x="7106" y="10800"/>
                  <a:pt x="7106" y="10800"/>
                </a:cubicBezTo>
                <a:cubicBezTo>
                  <a:pt x="6825" y="10800"/>
                  <a:pt x="6825" y="10800"/>
                  <a:pt x="6825" y="10800"/>
                </a:cubicBezTo>
                <a:cubicBezTo>
                  <a:pt x="6825" y="10800"/>
                  <a:pt x="6585" y="10914"/>
                  <a:pt x="6585" y="10914"/>
                </a:cubicBezTo>
                <a:cubicBezTo>
                  <a:pt x="6625" y="10942"/>
                  <a:pt x="6504" y="11027"/>
                  <a:pt x="6625" y="11027"/>
                </a:cubicBezTo>
                <a:cubicBezTo>
                  <a:pt x="6705" y="11027"/>
                  <a:pt x="6745" y="11027"/>
                  <a:pt x="6785" y="11027"/>
                </a:cubicBezTo>
                <a:cubicBezTo>
                  <a:pt x="6866" y="10999"/>
                  <a:pt x="7026" y="10942"/>
                  <a:pt x="7066" y="10942"/>
                </a:cubicBezTo>
                <a:cubicBezTo>
                  <a:pt x="7106" y="10942"/>
                  <a:pt x="7227" y="10942"/>
                  <a:pt x="7147" y="10999"/>
                </a:cubicBezTo>
                <a:cubicBezTo>
                  <a:pt x="7066" y="11056"/>
                  <a:pt x="6986" y="11056"/>
                  <a:pt x="6946" y="11084"/>
                </a:cubicBezTo>
                <a:cubicBezTo>
                  <a:pt x="6866" y="11113"/>
                  <a:pt x="6745" y="11113"/>
                  <a:pt x="6745" y="11198"/>
                </a:cubicBezTo>
                <a:cubicBezTo>
                  <a:pt x="6745" y="11283"/>
                  <a:pt x="6705" y="11368"/>
                  <a:pt x="6705" y="11368"/>
                </a:cubicBezTo>
                <a:cubicBezTo>
                  <a:pt x="6986" y="11312"/>
                  <a:pt x="6986" y="11312"/>
                  <a:pt x="6986" y="11312"/>
                </a:cubicBezTo>
                <a:cubicBezTo>
                  <a:pt x="6986" y="11312"/>
                  <a:pt x="7066" y="11283"/>
                  <a:pt x="7066" y="11368"/>
                </a:cubicBezTo>
                <a:cubicBezTo>
                  <a:pt x="7106" y="11482"/>
                  <a:pt x="6986" y="11511"/>
                  <a:pt x="6906" y="11511"/>
                </a:cubicBezTo>
                <a:cubicBezTo>
                  <a:pt x="6866" y="11511"/>
                  <a:pt x="6665" y="11397"/>
                  <a:pt x="6665" y="11397"/>
                </a:cubicBezTo>
                <a:cubicBezTo>
                  <a:pt x="6504" y="11482"/>
                  <a:pt x="6504" y="11482"/>
                  <a:pt x="6504" y="11482"/>
                </a:cubicBezTo>
                <a:cubicBezTo>
                  <a:pt x="6504" y="11482"/>
                  <a:pt x="6464" y="11454"/>
                  <a:pt x="6303" y="11539"/>
                </a:cubicBezTo>
                <a:cubicBezTo>
                  <a:pt x="6143" y="11653"/>
                  <a:pt x="6063" y="11795"/>
                  <a:pt x="6063" y="11823"/>
                </a:cubicBezTo>
                <a:cubicBezTo>
                  <a:pt x="6063" y="11852"/>
                  <a:pt x="6063" y="11908"/>
                  <a:pt x="5942" y="11965"/>
                </a:cubicBezTo>
                <a:cubicBezTo>
                  <a:pt x="5862" y="11994"/>
                  <a:pt x="5741" y="12079"/>
                  <a:pt x="5741" y="12079"/>
                </a:cubicBezTo>
                <a:cubicBezTo>
                  <a:pt x="5741" y="12079"/>
                  <a:pt x="5701" y="12164"/>
                  <a:pt x="5661" y="12221"/>
                </a:cubicBezTo>
                <a:cubicBezTo>
                  <a:pt x="5621" y="12278"/>
                  <a:pt x="5621" y="12278"/>
                  <a:pt x="5621" y="12278"/>
                </a:cubicBezTo>
                <a:cubicBezTo>
                  <a:pt x="5782" y="12392"/>
                  <a:pt x="5782" y="12392"/>
                  <a:pt x="5782" y="12392"/>
                </a:cubicBezTo>
                <a:cubicBezTo>
                  <a:pt x="5501" y="12505"/>
                  <a:pt x="5501" y="12505"/>
                  <a:pt x="5501" y="12505"/>
                </a:cubicBezTo>
                <a:cubicBezTo>
                  <a:pt x="5380" y="12562"/>
                  <a:pt x="5380" y="12562"/>
                  <a:pt x="5380" y="12562"/>
                </a:cubicBezTo>
                <a:cubicBezTo>
                  <a:pt x="5380" y="12562"/>
                  <a:pt x="5139" y="12733"/>
                  <a:pt x="5300" y="12761"/>
                </a:cubicBezTo>
                <a:cubicBezTo>
                  <a:pt x="5501" y="12789"/>
                  <a:pt x="5621" y="12789"/>
                  <a:pt x="5621" y="12789"/>
                </a:cubicBezTo>
                <a:cubicBezTo>
                  <a:pt x="5621" y="12789"/>
                  <a:pt x="5581" y="12960"/>
                  <a:pt x="5621" y="12960"/>
                </a:cubicBezTo>
                <a:cubicBezTo>
                  <a:pt x="5661" y="12960"/>
                  <a:pt x="6022" y="12960"/>
                  <a:pt x="6022" y="12960"/>
                </a:cubicBezTo>
                <a:cubicBezTo>
                  <a:pt x="6223" y="12846"/>
                  <a:pt x="6223" y="12846"/>
                  <a:pt x="6223" y="12846"/>
                </a:cubicBezTo>
                <a:cubicBezTo>
                  <a:pt x="6344" y="12789"/>
                  <a:pt x="6344" y="12789"/>
                  <a:pt x="6344" y="12789"/>
                </a:cubicBezTo>
                <a:cubicBezTo>
                  <a:pt x="6424" y="12903"/>
                  <a:pt x="6424" y="12903"/>
                  <a:pt x="6424" y="12903"/>
                </a:cubicBezTo>
                <a:cubicBezTo>
                  <a:pt x="6424" y="12903"/>
                  <a:pt x="6344" y="12988"/>
                  <a:pt x="6263" y="12988"/>
                </a:cubicBezTo>
                <a:cubicBezTo>
                  <a:pt x="6143" y="12988"/>
                  <a:pt x="6183" y="12988"/>
                  <a:pt x="6103" y="13045"/>
                </a:cubicBezTo>
                <a:cubicBezTo>
                  <a:pt x="5982" y="13131"/>
                  <a:pt x="5942" y="13159"/>
                  <a:pt x="5862" y="13159"/>
                </a:cubicBezTo>
                <a:cubicBezTo>
                  <a:pt x="5822" y="13159"/>
                  <a:pt x="5741" y="13244"/>
                  <a:pt x="5661" y="13131"/>
                </a:cubicBezTo>
                <a:cubicBezTo>
                  <a:pt x="5621" y="13045"/>
                  <a:pt x="5541" y="12960"/>
                  <a:pt x="5541" y="12960"/>
                </a:cubicBezTo>
                <a:cubicBezTo>
                  <a:pt x="5179" y="12846"/>
                  <a:pt x="5179" y="12846"/>
                  <a:pt x="5179" y="12846"/>
                </a:cubicBezTo>
                <a:cubicBezTo>
                  <a:pt x="5099" y="12875"/>
                  <a:pt x="5099" y="12875"/>
                  <a:pt x="5099" y="12875"/>
                </a:cubicBezTo>
                <a:cubicBezTo>
                  <a:pt x="5099" y="12875"/>
                  <a:pt x="5059" y="12988"/>
                  <a:pt x="5019" y="12988"/>
                </a:cubicBezTo>
                <a:cubicBezTo>
                  <a:pt x="4979" y="12988"/>
                  <a:pt x="4738" y="12988"/>
                  <a:pt x="4657" y="12988"/>
                </a:cubicBezTo>
                <a:cubicBezTo>
                  <a:pt x="4617" y="12988"/>
                  <a:pt x="4537" y="12988"/>
                  <a:pt x="4537" y="12960"/>
                </a:cubicBezTo>
                <a:cubicBezTo>
                  <a:pt x="4497" y="12903"/>
                  <a:pt x="4537" y="12903"/>
                  <a:pt x="4497" y="12875"/>
                </a:cubicBezTo>
                <a:cubicBezTo>
                  <a:pt x="4457" y="12846"/>
                  <a:pt x="4376" y="12733"/>
                  <a:pt x="4296" y="12761"/>
                </a:cubicBezTo>
                <a:cubicBezTo>
                  <a:pt x="4256" y="12761"/>
                  <a:pt x="4055" y="12818"/>
                  <a:pt x="4055" y="12818"/>
                </a:cubicBezTo>
                <a:cubicBezTo>
                  <a:pt x="4015" y="13045"/>
                  <a:pt x="4015" y="13045"/>
                  <a:pt x="4015" y="13045"/>
                </a:cubicBezTo>
                <a:cubicBezTo>
                  <a:pt x="4015" y="13045"/>
                  <a:pt x="3895" y="13045"/>
                  <a:pt x="3935" y="13102"/>
                </a:cubicBezTo>
                <a:cubicBezTo>
                  <a:pt x="3935" y="13159"/>
                  <a:pt x="4095" y="13216"/>
                  <a:pt x="4095" y="13216"/>
                </a:cubicBezTo>
                <a:cubicBezTo>
                  <a:pt x="4095" y="13216"/>
                  <a:pt x="4176" y="13273"/>
                  <a:pt x="4176" y="13301"/>
                </a:cubicBezTo>
                <a:cubicBezTo>
                  <a:pt x="4216" y="13358"/>
                  <a:pt x="4095" y="13415"/>
                  <a:pt x="4095" y="13415"/>
                </a:cubicBezTo>
                <a:cubicBezTo>
                  <a:pt x="4095" y="13415"/>
                  <a:pt x="3895" y="13415"/>
                  <a:pt x="3854" y="13472"/>
                </a:cubicBezTo>
                <a:cubicBezTo>
                  <a:pt x="3854" y="13500"/>
                  <a:pt x="3895" y="13585"/>
                  <a:pt x="3854" y="13585"/>
                </a:cubicBezTo>
                <a:cubicBezTo>
                  <a:pt x="3814" y="13614"/>
                  <a:pt x="3774" y="13671"/>
                  <a:pt x="3774" y="13699"/>
                </a:cubicBezTo>
                <a:cubicBezTo>
                  <a:pt x="3774" y="13699"/>
                  <a:pt x="3854" y="13841"/>
                  <a:pt x="3854" y="13841"/>
                </a:cubicBezTo>
                <a:cubicBezTo>
                  <a:pt x="3854" y="13841"/>
                  <a:pt x="3854" y="13955"/>
                  <a:pt x="3774" y="13898"/>
                </a:cubicBezTo>
                <a:cubicBezTo>
                  <a:pt x="3694" y="13841"/>
                  <a:pt x="3453" y="13756"/>
                  <a:pt x="3453" y="13756"/>
                </a:cubicBezTo>
                <a:cubicBezTo>
                  <a:pt x="3292" y="13671"/>
                  <a:pt x="3292" y="13671"/>
                  <a:pt x="3292" y="13671"/>
                </a:cubicBezTo>
                <a:cubicBezTo>
                  <a:pt x="3292" y="13671"/>
                  <a:pt x="3132" y="13756"/>
                  <a:pt x="3092" y="13756"/>
                </a:cubicBezTo>
                <a:cubicBezTo>
                  <a:pt x="3092" y="13784"/>
                  <a:pt x="2811" y="13756"/>
                  <a:pt x="2730" y="13784"/>
                </a:cubicBezTo>
                <a:cubicBezTo>
                  <a:pt x="2690" y="13813"/>
                  <a:pt x="2690" y="13841"/>
                  <a:pt x="2650" y="13898"/>
                </a:cubicBezTo>
                <a:cubicBezTo>
                  <a:pt x="2570" y="13955"/>
                  <a:pt x="2449" y="13955"/>
                  <a:pt x="2570" y="14040"/>
                </a:cubicBezTo>
                <a:cubicBezTo>
                  <a:pt x="2650" y="14125"/>
                  <a:pt x="2851" y="14154"/>
                  <a:pt x="2851" y="14154"/>
                </a:cubicBezTo>
                <a:cubicBezTo>
                  <a:pt x="2851" y="14154"/>
                  <a:pt x="2931" y="14182"/>
                  <a:pt x="2851" y="14267"/>
                </a:cubicBezTo>
                <a:cubicBezTo>
                  <a:pt x="2770" y="14381"/>
                  <a:pt x="2610" y="14296"/>
                  <a:pt x="2570" y="14296"/>
                </a:cubicBezTo>
                <a:cubicBezTo>
                  <a:pt x="2530" y="14267"/>
                  <a:pt x="2369" y="14182"/>
                  <a:pt x="2329" y="14211"/>
                </a:cubicBezTo>
                <a:cubicBezTo>
                  <a:pt x="2289" y="14239"/>
                  <a:pt x="2168" y="14381"/>
                  <a:pt x="2168" y="14381"/>
                </a:cubicBezTo>
                <a:cubicBezTo>
                  <a:pt x="2168" y="14381"/>
                  <a:pt x="2048" y="14409"/>
                  <a:pt x="2008" y="14381"/>
                </a:cubicBezTo>
                <a:cubicBezTo>
                  <a:pt x="1967" y="14381"/>
                  <a:pt x="1847" y="14239"/>
                  <a:pt x="1807" y="14267"/>
                </a:cubicBezTo>
                <a:cubicBezTo>
                  <a:pt x="1767" y="14296"/>
                  <a:pt x="1727" y="14353"/>
                  <a:pt x="1727" y="14381"/>
                </a:cubicBezTo>
                <a:cubicBezTo>
                  <a:pt x="1727" y="14409"/>
                  <a:pt x="1807" y="14466"/>
                  <a:pt x="1767" y="14495"/>
                </a:cubicBezTo>
                <a:cubicBezTo>
                  <a:pt x="1767" y="14523"/>
                  <a:pt x="1566" y="14552"/>
                  <a:pt x="1526" y="14580"/>
                </a:cubicBezTo>
                <a:cubicBezTo>
                  <a:pt x="1526" y="14608"/>
                  <a:pt x="1526" y="14552"/>
                  <a:pt x="1446" y="14665"/>
                </a:cubicBezTo>
                <a:cubicBezTo>
                  <a:pt x="1405" y="14779"/>
                  <a:pt x="1446" y="14779"/>
                  <a:pt x="1405" y="14779"/>
                </a:cubicBezTo>
                <a:cubicBezTo>
                  <a:pt x="1325" y="14807"/>
                  <a:pt x="1164" y="14722"/>
                  <a:pt x="1164" y="14722"/>
                </a:cubicBezTo>
                <a:cubicBezTo>
                  <a:pt x="1164" y="14722"/>
                  <a:pt x="1044" y="14637"/>
                  <a:pt x="1044" y="14722"/>
                </a:cubicBezTo>
                <a:cubicBezTo>
                  <a:pt x="1044" y="14836"/>
                  <a:pt x="1004" y="14949"/>
                  <a:pt x="1004" y="14949"/>
                </a:cubicBezTo>
                <a:cubicBezTo>
                  <a:pt x="1124" y="15006"/>
                  <a:pt x="1124" y="15006"/>
                  <a:pt x="1124" y="15006"/>
                </a:cubicBezTo>
                <a:cubicBezTo>
                  <a:pt x="1124" y="15006"/>
                  <a:pt x="1084" y="15063"/>
                  <a:pt x="1044" y="15063"/>
                </a:cubicBezTo>
                <a:cubicBezTo>
                  <a:pt x="1044" y="15063"/>
                  <a:pt x="964" y="15035"/>
                  <a:pt x="924" y="14978"/>
                </a:cubicBezTo>
                <a:cubicBezTo>
                  <a:pt x="883" y="14949"/>
                  <a:pt x="924" y="14949"/>
                  <a:pt x="803" y="14921"/>
                </a:cubicBezTo>
                <a:cubicBezTo>
                  <a:pt x="683" y="14893"/>
                  <a:pt x="602" y="14836"/>
                  <a:pt x="602" y="14893"/>
                </a:cubicBezTo>
                <a:cubicBezTo>
                  <a:pt x="602" y="14921"/>
                  <a:pt x="562" y="14978"/>
                  <a:pt x="602" y="15006"/>
                </a:cubicBezTo>
                <a:cubicBezTo>
                  <a:pt x="643" y="15063"/>
                  <a:pt x="723" y="15120"/>
                  <a:pt x="723" y="15120"/>
                </a:cubicBezTo>
                <a:cubicBezTo>
                  <a:pt x="763" y="15120"/>
                  <a:pt x="763" y="15120"/>
                  <a:pt x="763" y="15120"/>
                </a:cubicBezTo>
                <a:cubicBezTo>
                  <a:pt x="763" y="15120"/>
                  <a:pt x="723" y="15205"/>
                  <a:pt x="683" y="15205"/>
                </a:cubicBezTo>
                <a:cubicBezTo>
                  <a:pt x="643" y="15234"/>
                  <a:pt x="602" y="15177"/>
                  <a:pt x="562" y="15177"/>
                </a:cubicBezTo>
                <a:cubicBezTo>
                  <a:pt x="562" y="15177"/>
                  <a:pt x="442" y="15234"/>
                  <a:pt x="442" y="15234"/>
                </a:cubicBezTo>
                <a:cubicBezTo>
                  <a:pt x="442" y="15234"/>
                  <a:pt x="482" y="15291"/>
                  <a:pt x="482" y="15319"/>
                </a:cubicBezTo>
                <a:cubicBezTo>
                  <a:pt x="482" y="15347"/>
                  <a:pt x="361" y="15376"/>
                  <a:pt x="361" y="15404"/>
                </a:cubicBezTo>
                <a:cubicBezTo>
                  <a:pt x="321" y="15404"/>
                  <a:pt x="281" y="15433"/>
                  <a:pt x="281" y="15461"/>
                </a:cubicBezTo>
                <a:cubicBezTo>
                  <a:pt x="281" y="15489"/>
                  <a:pt x="321" y="15575"/>
                  <a:pt x="361" y="15546"/>
                </a:cubicBezTo>
                <a:cubicBezTo>
                  <a:pt x="402" y="15546"/>
                  <a:pt x="602" y="15575"/>
                  <a:pt x="602" y="15575"/>
                </a:cubicBezTo>
                <a:cubicBezTo>
                  <a:pt x="602" y="15575"/>
                  <a:pt x="562" y="15632"/>
                  <a:pt x="522" y="15660"/>
                </a:cubicBezTo>
                <a:cubicBezTo>
                  <a:pt x="482" y="15660"/>
                  <a:pt x="442" y="15717"/>
                  <a:pt x="402" y="15745"/>
                </a:cubicBezTo>
                <a:cubicBezTo>
                  <a:pt x="361" y="15802"/>
                  <a:pt x="442" y="15916"/>
                  <a:pt x="522" y="15944"/>
                </a:cubicBezTo>
                <a:cubicBezTo>
                  <a:pt x="643" y="15973"/>
                  <a:pt x="763" y="15973"/>
                  <a:pt x="763" y="16029"/>
                </a:cubicBezTo>
                <a:cubicBezTo>
                  <a:pt x="723" y="16058"/>
                  <a:pt x="522" y="16172"/>
                  <a:pt x="482" y="16200"/>
                </a:cubicBezTo>
                <a:cubicBezTo>
                  <a:pt x="442" y="16200"/>
                  <a:pt x="361" y="16228"/>
                  <a:pt x="361" y="16285"/>
                </a:cubicBezTo>
                <a:cubicBezTo>
                  <a:pt x="361" y="16342"/>
                  <a:pt x="361" y="16371"/>
                  <a:pt x="281" y="16399"/>
                </a:cubicBezTo>
                <a:cubicBezTo>
                  <a:pt x="201" y="16427"/>
                  <a:pt x="161" y="16399"/>
                  <a:pt x="161" y="16484"/>
                </a:cubicBezTo>
                <a:cubicBezTo>
                  <a:pt x="161" y="16541"/>
                  <a:pt x="201" y="16569"/>
                  <a:pt x="241" y="16569"/>
                </a:cubicBezTo>
                <a:cubicBezTo>
                  <a:pt x="281" y="16569"/>
                  <a:pt x="281" y="16569"/>
                  <a:pt x="281" y="16569"/>
                </a:cubicBezTo>
                <a:cubicBezTo>
                  <a:pt x="602" y="16541"/>
                  <a:pt x="602" y="16541"/>
                  <a:pt x="602" y="16541"/>
                </a:cubicBezTo>
                <a:cubicBezTo>
                  <a:pt x="602" y="16541"/>
                  <a:pt x="562" y="16626"/>
                  <a:pt x="562" y="16655"/>
                </a:cubicBezTo>
                <a:cubicBezTo>
                  <a:pt x="562" y="16683"/>
                  <a:pt x="321" y="16854"/>
                  <a:pt x="321" y="16854"/>
                </a:cubicBezTo>
                <a:cubicBezTo>
                  <a:pt x="321" y="16854"/>
                  <a:pt x="361" y="16939"/>
                  <a:pt x="321" y="16939"/>
                </a:cubicBezTo>
                <a:cubicBezTo>
                  <a:pt x="241" y="16967"/>
                  <a:pt x="161" y="16996"/>
                  <a:pt x="121" y="17024"/>
                </a:cubicBezTo>
                <a:cubicBezTo>
                  <a:pt x="121" y="17053"/>
                  <a:pt x="121" y="17109"/>
                  <a:pt x="121" y="17138"/>
                </a:cubicBezTo>
                <a:cubicBezTo>
                  <a:pt x="161" y="17195"/>
                  <a:pt x="241" y="17280"/>
                  <a:pt x="241" y="17308"/>
                </a:cubicBezTo>
                <a:cubicBezTo>
                  <a:pt x="281" y="17337"/>
                  <a:pt x="201" y="17394"/>
                  <a:pt x="201" y="17394"/>
                </a:cubicBezTo>
                <a:cubicBezTo>
                  <a:pt x="121" y="17621"/>
                  <a:pt x="121" y="17621"/>
                  <a:pt x="121" y="17621"/>
                </a:cubicBezTo>
                <a:cubicBezTo>
                  <a:pt x="121" y="17621"/>
                  <a:pt x="121" y="17735"/>
                  <a:pt x="121" y="17763"/>
                </a:cubicBezTo>
                <a:cubicBezTo>
                  <a:pt x="121" y="17792"/>
                  <a:pt x="-40" y="17820"/>
                  <a:pt x="40" y="17905"/>
                </a:cubicBezTo>
                <a:cubicBezTo>
                  <a:pt x="121" y="17962"/>
                  <a:pt x="161" y="17991"/>
                  <a:pt x="201" y="18019"/>
                </a:cubicBezTo>
                <a:cubicBezTo>
                  <a:pt x="281" y="18019"/>
                  <a:pt x="482" y="18019"/>
                  <a:pt x="482" y="18047"/>
                </a:cubicBezTo>
                <a:cubicBezTo>
                  <a:pt x="482" y="18047"/>
                  <a:pt x="482" y="18076"/>
                  <a:pt x="361" y="18104"/>
                </a:cubicBezTo>
                <a:cubicBezTo>
                  <a:pt x="281" y="18104"/>
                  <a:pt x="201" y="18076"/>
                  <a:pt x="201" y="18133"/>
                </a:cubicBezTo>
                <a:cubicBezTo>
                  <a:pt x="161" y="18161"/>
                  <a:pt x="0" y="18332"/>
                  <a:pt x="0" y="18332"/>
                </a:cubicBezTo>
                <a:cubicBezTo>
                  <a:pt x="201" y="18502"/>
                  <a:pt x="201" y="18502"/>
                  <a:pt x="201" y="18502"/>
                </a:cubicBezTo>
                <a:cubicBezTo>
                  <a:pt x="201" y="18502"/>
                  <a:pt x="281" y="18445"/>
                  <a:pt x="321" y="18445"/>
                </a:cubicBezTo>
                <a:cubicBezTo>
                  <a:pt x="361" y="18417"/>
                  <a:pt x="482" y="18445"/>
                  <a:pt x="482" y="18474"/>
                </a:cubicBezTo>
                <a:cubicBezTo>
                  <a:pt x="482" y="18474"/>
                  <a:pt x="402" y="18559"/>
                  <a:pt x="361" y="18559"/>
                </a:cubicBezTo>
                <a:cubicBezTo>
                  <a:pt x="361" y="18587"/>
                  <a:pt x="241" y="18616"/>
                  <a:pt x="241" y="18644"/>
                </a:cubicBezTo>
                <a:cubicBezTo>
                  <a:pt x="241" y="18644"/>
                  <a:pt x="361" y="18758"/>
                  <a:pt x="361" y="18758"/>
                </a:cubicBezTo>
                <a:cubicBezTo>
                  <a:pt x="361" y="18758"/>
                  <a:pt x="442" y="18758"/>
                  <a:pt x="442" y="18815"/>
                </a:cubicBezTo>
                <a:cubicBezTo>
                  <a:pt x="442" y="18843"/>
                  <a:pt x="281" y="18900"/>
                  <a:pt x="281" y="18900"/>
                </a:cubicBezTo>
                <a:cubicBezTo>
                  <a:pt x="321" y="18985"/>
                  <a:pt x="321" y="18985"/>
                  <a:pt x="321" y="18985"/>
                </a:cubicBezTo>
                <a:cubicBezTo>
                  <a:pt x="201" y="19156"/>
                  <a:pt x="201" y="19156"/>
                  <a:pt x="201" y="19156"/>
                </a:cubicBezTo>
                <a:cubicBezTo>
                  <a:pt x="402" y="19241"/>
                  <a:pt x="402" y="19241"/>
                  <a:pt x="402" y="19241"/>
                </a:cubicBezTo>
                <a:cubicBezTo>
                  <a:pt x="402" y="19241"/>
                  <a:pt x="562" y="19241"/>
                  <a:pt x="522" y="19326"/>
                </a:cubicBezTo>
                <a:cubicBezTo>
                  <a:pt x="442" y="19383"/>
                  <a:pt x="321" y="19440"/>
                  <a:pt x="321" y="19468"/>
                </a:cubicBezTo>
                <a:cubicBezTo>
                  <a:pt x="321" y="19525"/>
                  <a:pt x="281" y="19582"/>
                  <a:pt x="361" y="19611"/>
                </a:cubicBezTo>
                <a:cubicBezTo>
                  <a:pt x="442" y="19611"/>
                  <a:pt x="442" y="19639"/>
                  <a:pt x="482" y="19611"/>
                </a:cubicBezTo>
                <a:cubicBezTo>
                  <a:pt x="562" y="19582"/>
                  <a:pt x="643" y="19554"/>
                  <a:pt x="643" y="19554"/>
                </a:cubicBezTo>
                <a:cubicBezTo>
                  <a:pt x="643" y="19554"/>
                  <a:pt x="763" y="19497"/>
                  <a:pt x="843" y="19497"/>
                </a:cubicBezTo>
                <a:cubicBezTo>
                  <a:pt x="883" y="19497"/>
                  <a:pt x="964" y="19525"/>
                  <a:pt x="1004" y="19554"/>
                </a:cubicBezTo>
                <a:cubicBezTo>
                  <a:pt x="1004" y="19582"/>
                  <a:pt x="1004" y="19611"/>
                  <a:pt x="1044" y="19639"/>
                </a:cubicBezTo>
                <a:cubicBezTo>
                  <a:pt x="1084" y="19639"/>
                  <a:pt x="1004" y="19781"/>
                  <a:pt x="1004" y="19781"/>
                </a:cubicBezTo>
                <a:cubicBezTo>
                  <a:pt x="883" y="19895"/>
                  <a:pt x="883" y="19895"/>
                  <a:pt x="883" y="19895"/>
                </a:cubicBezTo>
                <a:cubicBezTo>
                  <a:pt x="883" y="19895"/>
                  <a:pt x="1004" y="20008"/>
                  <a:pt x="964" y="20008"/>
                </a:cubicBezTo>
                <a:cubicBezTo>
                  <a:pt x="964" y="20008"/>
                  <a:pt x="763" y="20037"/>
                  <a:pt x="723" y="20037"/>
                </a:cubicBezTo>
                <a:cubicBezTo>
                  <a:pt x="683" y="20037"/>
                  <a:pt x="643" y="20008"/>
                  <a:pt x="643" y="20065"/>
                </a:cubicBezTo>
                <a:cubicBezTo>
                  <a:pt x="602" y="20122"/>
                  <a:pt x="482" y="20264"/>
                  <a:pt x="482" y="20264"/>
                </a:cubicBezTo>
                <a:cubicBezTo>
                  <a:pt x="482" y="20264"/>
                  <a:pt x="442" y="20321"/>
                  <a:pt x="482" y="20378"/>
                </a:cubicBezTo>
                <a:cubicBezTo>
                  <a:pt x="522" y="20435"/>
                  <a:pt x="683" y="20634"/>
                  <a:pt x="683" y="20634"/>
                </a:cubicBezTo>
                <a:cubicBezTo>
                  <a:pt x="683" y="20662"/>
                  <a:pt x="763" y="20747"/>
                  <a:pt x="883" y="20804"/>
                </a:cubicBezTo>
                <a:cubicBezTo>
                  <a:pt x="1004" y="20861"/>
                  <a:pt x="1084" y="20861"/>
                  <a:pt x="1084" y="20918"/>
                </a:cubicBezTo>
                <a:cubicBezTo>
                  <a:pt x="1124" y="20975"/>
                  <a:pt x="1124" y="20975"/>
                  <a:pt x="1124" y="20975"/>
                </a:cubicBezTo>
                <a:cubicBezTo>
                  <a:pt x="1285" y="21088"/>
                  <a:pt x="1285" y="21088"/>
                  <a:pt x="1285" y="21088"/>
                </a:cubicBezTo>
                <a:cubicBezTo>
                  <a:pt x="1285" y="21088"/>
                  <a:pt x="1365" y="21117"/>
                  <a:pt x="1486" y="21117"/>
                </a:cubicBezTo>
                <a:cubicBezTo>
                  <a:pt x="1606" y="21145"/>
                  <a:pt x="1767" y="21145"/>
                  <a:pt x="1767" y="21174"/>
                </a:cubicBezTo>
                <a:cubicBezTo>
                  <a:pt x="1807" y="21174"/>
                  <a:pt x="1646" y="21259"/>
                  <a:pt x="1646" y="21259"/>
                </a:cubicBezTo>
                <a:cubicBezTo>
                  <a:pt x="1646" y="21259"/>
                  <a:pt x="1446" y="21373"/>
                  <a:pt x="1526" y="21401"/>
                </a:cubicBezTo>
                <a:cubicBezTo>
                  <a:pt x="1606" y="21429"/>
                  <a:pt x="2168" y="21515"/>
                  <a:pt x="2168" y="21515"/>
                </a:cubicBezTo>
                <a:cubicBezTo>
                  <a:pt x="2168" y="21515"/>
                  <a:pt x="2248" y="21543"/>
                  <a:pt x="2248" y="21572"/>
                </a:cubicBezTo>
                <a:cubicBezTo>
                  <a:pt x="2248" y="21600"/>
                  <a:pt x="2369" y="21543"/>
                  <a:pt x="2369" y="21543"/>
                </a:cubicBezTo>
                <a:cubicBezTo>
                  <a:pt x="2409" y="21515"/>
                  <a:pt x="2570" y="21572"/>
                  <a:pt x="2610" y="21572"/>
                </a:cubicBezTo>
                <a:cubicBezTo>
                  <a:pt x="2610" y="21572"/>
                  <a:pt x="2851" y="21543"/>
                  <a:pt x="2851" y="21543"/>
                </a:cubicBezTo>
                <a:cubicBezTo>
                  <a:pt x="3051" y="21486"/>
                  <a:pt x="3051" y="21486"/>
                  <a:pt x="3051" y="21486"/>
                </a:cubicBezTo>
                <a:cubicBezTo>
                  <a:pt x="3051" y="21486"/>
                  <a:pt x="3172" y="21344"/>
                  <a:pt x="3252" y="21373"/>
                </a:cubicBezTo>
                <a:cubicBezTo>
                  <a:pt x="3373" y="21401"/>
                  <a:pt x="3332" y="21458"/>
                  <a:pt x="3413" y="21458"/>
                </a:cubicBezTo>
                <a:cubicBezTo>
                  <a:pt x="3453" y="21458"/>
                  <a:pt x="3533" y="21458"/>
                  <a:pt x="3614" y="21373"/>
                </a:cubicBezTo>
                <a:cubicBezTo>
                  <a:pt x="3694" y="21316"/>
                  <a:pt x="3774" y="21259"/>
                  <a:pt x="3814" y="21231"/>
                </a:cubicBezTo>
                <a:cubicBezTo>
                  <a:pt x="3854" y="21231"/>
                  <a:pt x="4336" y="21032"/>
                  <a:pt x="4336" y="21032"/>
                </a:cubicBezTo>
                <a:cubicBezTo>
                  <a:pt x="4657" y="20634"/>
                  <a:pt x="4657" y="20634"/>
                  <a:pt x="4657" y="20634"/>
                </a:cubicBezTo>
                <a:cubicBezTo>
                  <a:pt x="4778" y="20349"/>
                  <a:pt x="4778" y="20349"/>
                  <a:pt x="4778" y="20349"/>
                </a:cubicBezTo>
                <a:cubicBezTo>
                  <a:pt x="4778" y="20349"/>
                  <a:pt x="4938" y="20207"/>
                  <a:pt x="5059" y="20207"/>
                </a:cubicBezTo>
                <a:cubicBezTo>
                  <a:pt x="5139" y="20207"/>
                  <a:pt x="5420" y="20122"/>
                  <a:pt x="5380" y="20065"/>
                </a:cubicBezTo>
                <a:cubicBezTo>
                  <a:pt x="5380" y="19980"/>
                  <a:pt x="5501" y="19952"/>
                  <a:pt x="5501" y="20065"/>
                </a:cubicBezTo>
                <a:cubicBezTo>
                  <a:pt x="5541" y="20179"/>
                  <a:pt x="5501" y="20293"/>
                  <a:pt x="5581" y="20236"/>
                </a:cubicBezTo>
                <a:cubicBezTo>
                  <a:pt x="5701" y="20179"/>
                  <a:pt x="5902" y="20008"/>
                  <a:pt x="5902" y="20008"/>
                </a:cubicBezTo>
                <a:cubicBezTo>
                  <a:pt x="5902" y="20008"/>
                  <a:pt x="6022" y="19923"/>
                  <a:pt x="6103" y="19895"/>
                </a:cubicBezTo>
                <a:cubicBezTo>
                  <a:pt x="6183" y="19895"/>
                  <a:pt x="6303" y="19696"/>
                  <a:pt x="6303" y="19696"/>
                </a:cubicBezTo>
                <a:cubicBezTo>
                  <a:pt x="6303" y="19696"/>
                  <a:pt x="6464" y="19611"/>
                  <a:pt x="6544" y="19696"/>
                </a:cubicBezTo>
                <a:cubicBezTo>
                  <a:pt x="6585" y="19809"/>
                  <a:pt x="6745" y="19952"/>
                  <a:pt x="6745" y="20008"/>
                </a:cubicBezTo>
                <a:cubicBezTo>
                  <a:pt x="6745" y="20008"/>
                  <a:pt x="6825" y="20037"/>
                  <a:pt x="6906" y="20065"/>
                </a:cubicBezTo>
                <a:cubicBezTo>
                  <a:pt x="6906" y="20008"/>
                  <a:pt x="6906" y="20008"/>
                  <a:pt x="6906" y="20008"/>
                </a:cubicBezTo>
                <a:cubicBezTo>
                  <a:pt x="6906" y="19838"/>
                  <a:pt x="6906" y="19838"/>
                  <a:pt x="6906" y="19838"/>
                </a:cubicBezTo>
                <a:cubicBezTo>
                  <a:pt x="6906" y="19838"/>
                  <a:pt x="7187" y="20008"/>
                  <a:pt x="7187" y="20008"/>
                </a:cubicBezTo>
                <a:cubicBezTo>
                  <a:pt x="7227" y="20037"/>
                  <a:pt x="7227" y="20207"/>
                  <a:pt x="7227" y="20207"/>
                </a:cubicBezTo>
                <a:cubicBezTo>
                  <a:pt x="7307" y="20207"/>
                  <a:pt x="7307" y="20207"/>
                  <a:pt x="7307" y="20207"/>
                </a:cubicBezTo>
                <a:cubicBezTo>
                  <a:pt x="7307" y="20179"/>
                  <a:pt x="7307" y="20179"/>
                  <a:pt x="7307" y="20179"/>
                </a:cubicBezTo>
                <a:cubicBezTo>
                  <a:pt x="7388" y="20207"/>
                  <a:pt x="7388" y="20207"/>
                  <a:pt x="7388" y="20207"/>
                </a:cubicBezTo>
                <a:cubicBezTo>
                  <a:pt x="7428" y="20179"/>
                  <a:pt x="7428" y="20179"/>
                  <a:pt x="7428" y="20179"/>
                </a:cubicBezTo>
                <a:cubicBezTo>
                  <a:pt x="7468" y="20008"/>
                  <a:pt x="7468" y="20008"/>
                  <a:pt x="7468" y="20008"/>
                </a:cubicBezTo>
                <a:cubicBezTo>
                  <a:pt x="7508" y="19809"/>
                  <a:pt x="7508" y="19809"/>
                  <a:pt x="7508" y="19809"/>
                </a:cubicBezTo>
                <a:cubicBezTo>
                  <a:pt x="7628" y="19639"/>
                  <a:pt x="7628" y="19639"/>
                  <a:pt x="7628" y="19639"/>
                </a:cubicBezTo>
                <a:cubicBezTo>
                  <a:pt x="7628" y="19468"/>
                  <a:pt x="7628" y="19468"/>
                  <a:pt x="7628" y="19468"/>
                </a:cubicBezTo>
                <a:cubicBezTo>
                  <a:pt x="7468" y="19269"/>
                  <a:pt x="7468" y="19269"/>
                  <a:pt x="7468" y="19269"/>
                </a:cubicBezTo>
                <a:cubicBezTo>
                  <a:pt x="7388" y="19099"/>
                  <a:pt x="7388" y="19099"/>
                  <a:pt x="7388" y="19099"/>
                </a:cubicBezTo>
                <a:cubicBezTo>
                  <a:pt x="7508" y="19071"/>
                  <a:pt x="7508" y="19071"/>
                  <a:pt x="7508" y="19071"/>
                </a:cubicBezTo>
                <a:cubicBezTo>
                  <a:pt x="7508" y="19042"/>
                  <a:pt x="7508" y="19042"/>
                  <a:pt x="7508" y="19042"/>
                </a:cubicBezTo>
                <a:cubicBezTo>
                  <a:pt x="7548" y="19042"/>
                  <a:pt x="7548" y="19042"/>
                  <a:pt x="7548" y="19042"/>
                </a:cubicBezTo>
                <a:cubicBezTo>
                  <a:pt x="7628" y="18985"/>
                  <a:pt x="7628" y="18985"/>
                  <a:pt x="7628" y="18985"/>
                </a:cubicBezTo>
                <a:cubicBezTo>
                  <a:pt x="7669" y="18843"/>
                  <a:pt x="7669" y="18843"/>
                  <a:pt x="7669" y="18843"/>
                </a:cubicBezTo>
                <a:cubicBezTo>
                  <a:pt x="7588" y="18786"/>
                  <a:pt x="7588" y="18786"/>
                  <a:pt x="7588" y="18786"/>
                </a:cubicBezTo>
                <a:cubicBezTo>
                  <a:pt x="7588" y="18701"/>
                  <a:pt x="7588" y="18701"/>
                  <a:pt x="7588" y="18701"/>
                </a:cubicBezTo>
                <a:cubicBezTo>
                  <a:pt x="7588" y="18701"/>
                  <a:pt x="7669" y="18644"/>
                  <a:pt x="7669" y="18644"/>
                </a:cubicBezTo>
                <a:cubicBezTo>
                  <a:pt x="7669" y="18644"/>
                  <a:pt x="7669" y="18644"/>
                  <a:pt x="7669" y="18644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09" y="18616"/>
                  <a:pt x="7709" y="18616"/>
                  <a:pt x="7709" y="18616"/>
                </a:cubicBezTo>
                <a:cubicBezTo>
                  <a:pt x="7749" y="18616"/>
                  <a:pt x="7749" y="18616"/>
                  <a:pt x="7749" y="18616"/>
                </a:cubicBezTo>
                <a:cubicBezTo>
                  <a:pt x="7749" y="18616"/>
                  <a:pt x="7749" y="18616"/>
                  <a:pt x="7749" y="18616"/>
                </a:cubicBezTo>
                <a:cubicBezTo>
                  <a:pt x="7749" y="18616"/>
                  <a:pt x="7749" y="18616"/>
                  <a:pt x="7749" y="18616"/>
                </a:cubicBezTo>
                <a:cubicBezTo>
                  <a:pt x="7749" y="18616"/>
                  <a:pt x="7749" y="18616"/>
                  <a:pt x="7749" y="18616"/>
                </a:cubicBezTo>
                <a:cubicBezTo>
                  <a:pt x="7749" y="18616"/>
                  <a:pt x="7789" y="18587"/>
                  <a:pt x="7789" y="18587"/>
                </a:cubicBezTo>
                <a:cubicBezTo>
                  <a:pt x="7829" y="18587"/>
                  <a:pt x="7909" y="18587"/>
                  <a:pt x="7909" y="18587"/>
                </a:cubicBezTo>
                <a:cubicBezTo>
                  <a:pt x="7950" y="18587"/>
                  <a:pt x="7950" y="18587"/>
                  <a:pt x="7950" y="18587"/>
                </a:cubicBezTo>
                <a:cubicBezTo>
                  <a:pt x="8030" y="18531"/>
                  <a:pt x="8030" y="18531"/>
                  <a:pt x="8030" y="18531"/>
                </a:cubicBezTo>
                <a:cubicBezTo>
                  <a:pt x="8030" y="18531"/>
                  <a:pt x="8190" y="18445"/>
                  <a:pt x="8190" y="18417"/>
                </a:cubicBezTo>
                <a:cubicBezTo>
                  <a:pt x="8190" y="18388"/>
                  <a:pt x="8271" y="18303"/>
                  <a:pt x="8271" y="18303"/>
                </a:cubicBezTo>
                <a:cubicBezTo>
                  <a:pt x="8271" y="18161"/>
                  <a:pt x="8271" y="18161"/>
                  <a:pt x="8271" y="18161"/>
                </a:cubicBezTo>
                <a:cubicBezTo>
                  <a:pt x="8190" y="18019"/>
                  <a:pt x="8190" y="18019"/>
                  <a:pt x="8190" y="18019"/>
                </a:cubicBezTo>
                <a:cubicBezTo>
                  <a:pt x="8271" y="17934"/>
                  <a:pt x="8271" y="17934"/>
                  <a:pt x="8271" y="17934"/>
                </a:cubicBezTo>
                <a:cubicBezTo>
                  <a:pt x="8391" y="17763"/>
                  <a:pt x="8391" y="17763"/>
                  <a:pt x="8391" y="17763"/>
                </a:cubicBezTo>
                <a:cubicBezTo>
                  <a:pt x="8311" y="17593"/>
                  <a:pt x="8311" y="17593"/>
                  <a:pt x="8311" y="17593"/>
                </a:cubicBezTo>
                <a:cubicBezTo>
                  <a:pt x="8070" y="17394"/>
                  <a:pt x="8070" y="17394"/>
                  <a:pt x="8070" y="17394"/>
                </a:cubicBezTo>
                <a:cubicBezTo>
                  <a:pt x="7950" y="17138"/>
                  <a:pt x="7950" y="17138"/>
                  <a:pt x="7950" y="17138"/>
                </a:cubicBezTo>
                <a:cubicBezTo>
                  <a:pt x="7869" y="16967"/>
                  <a:pt x="7869" y="16967"/>
                  <a:pt x="7869" y="16967"/>
                </a:cubicBezTo>
                <a:cubicBezTo>
                  <a:pt x="8070" y="16825"/>
                  <a:pt x="8070" y="16825"/>
                  <a:pt x="8070" y="16825"/>
                </a:cubicBezTo>
                <a:cubicBezTo>
                  <a:pt x="8110" y="16797"/>
                  <a:pt x="8110" y="16797"/>
                  <a:pt x="8110" y="16797"/>
                </a:cubicBezTo>
                <a:cubicBezTo>
                  <a:pt x="8110" y="16797"/>
                  <a:pt x="8110" y="16797"/>
                  <a:pt x="8110" y="16797"/>
                </a:cubicBezTo>
                <a:cubicBezTo>
                  <a:pt x="8150" y="16797"/>
                  <a:pt x="8150" y="16797"/>
                  <a:pt x="8150" y="16797"/>
                </a:cubicBezTo>
                <a:cubicBezTo>
                  <a:pt x="8271" y="16797"/>
                  <a:pt x="8271" y="16797"/>
                  <a:pt x="8271" y="16797"/>
                </a:cubicBezTo>
                <a:cubicBezTo>
                  <a:pt x="8271" y="16797"/>
                  <a:pt x="8472" y="16797"/>
                  <a:pt x="8472" y="16768"/>
                </a:cubicBezTo>
                <a:cubicBezTo>
                  <a:pt x="8472" y="16768"/>
                  <a:pt x="8472" y="16768"/>
                  <a:pt x="8472" y="16768"/>
                </a:cubicBezTo>
                <a:cubicBezTo>
                  <a:pt x="8472" y="16768"/>
                  <a:pt x="8472" y="16768"/>
                  <a:pt x="8472" y="16768"/>
                </a:cubicBezTo>
                <a:cubicBezTo>
                  <a:pt x="8472" y="16768"/>
                  <a:pt x="8472" y="16768"/>
                  <a:pt x="8472" y="16768"/>
                </a:cubicBezTo>
                <a:cubicBezTo>
                  <a:pt x="8472" y="16768"/>
                  <a:pt x="8472" y="16768"/>
                  <a:pt x="8472" y="16768"/>
                </a:cubicBezTo>
                <a:cubicBezTo>
                  <a:pt x="8472" y="16768"/>
                  <a:pt x="8472" y="16768"/>
                  <a:pt x="8472" y="16768"/>
                </a:cubicBezTo>
                <a:cubicBezTo>
                  <a:pt x="8472" y="16740"/>
                  <a:pt x="8472" y="16740"/>
                  <a:pt x="8472" y="16740"/>
                </a:cubicBezTo>
                <a:cubicBezTo>
                  <a:pt x="8472" y="16740"/>
                  <a:pt x="8472" y="16740"/>
                  <a:pt x="8472" y="16740"/>
                </a:cubicBezTo>
                <a:cubicBezTo>
                  <a:pt x="8472" y="16740"/>
                  <a:pt x="8472" y="16740"/>
                  <a:pt x="8472" y="16740"/>
                </a:cubicBezTo>
                <a:cubicBezTo>
                  <a:pt x="8472" y="16740"/>
                  <a:pt x="8472" y="16740"/>
                  <a:pt x="8472" y="16740"/>
                </a:cubicBezTo>
                <a:cubicBezTo>
                  <a:pt x="8512" y="16740"/>
                  <a:pt x="8512" y="16740"/>
                  <a:pt x="8512" y="16740"/>
                </a:cubicBezTo>
                <a:cubicBezTo>
                  <a:pt x="8512" y="16740"/>
                  <a:pt x="8512" y="16740"/>
                  <a:pt x="8512" y="16740"/>
                </a:cubicBezTo>
                <a:cubicBezTo>
                  <a:pt x="8512" y="16740"/>
                  <a:pt x="8512" y="16740"/>
                  <a:pt x="8512" y="16740"/>
                </a:cubicBezTo>
                <a:cubicBezTo>
                  <a:pt x="8512" y="16740"/>
                  <a:pt x="8512" y="16740"/>
                  <a:pt x="8512" y="16740"/>
                </a:cubicBezTo>
                <a:cubicBezTo>
                  <a:pt x="8512" y="16740"/>
                  <a:pt x="8512" y="16740"/>
                  <a:pt x="8512" y="16740"/>
                </a:cubicBezTo>
                <a:cubicBezTo>
                  <a:pt x="8512" y="16712"/>
                  <a:pt x="8512" y="16712"/>
                  <a:pt x="8512" y="16712"/>
                </a:cubicBezTo>
                <a:cubicBezTo>
                  <a:pt x="8512" y="16712"/>
                  <a:pt x="8512" y="16712"/>
                  <a:pt x="8512" y="16712"/>
                </a:cubicBezTo>
                <a:cubicBezTo>
                  <a:pt x="8512" y="16712"/>
                  <a:pt x="8512" y="16712"/>
                  <a:pt x="8512" y="16712"/>
                </a:cubicBezTo>
                <a:cubicBezTo>
                  <a:pt x="8512" y="16712"/>
                  <a:pt x="8512" y="16712"/>
                  <a:pt x="8512" y="16712"/>
                </a:cubicBezTo>
                <a:cubicBezTo>
                  <a:pt x="8512" y="16712"/>
                  <a:pt x="8512" y="16712"/>
                  <a:pt x="8512" y="16712"/>
                </a:cubicBezTo>
                <a:cubicBezTo>
                  <a:pt x="8512" y="16712"/>
                  <a:pt x="8512" y="16712"/>
                  <a:pt x="8512" y="16712"/>
                </a:cubicBezTo>
                <a:cubicBezTo>
                  <a:pt x="8512" y="16712"/>
                  <a:pt x="8512" y="16712"/>
                  <a:pt x="8512" y="16712"/>
                </a:cubicBezTo>
                <a:cubicBezTo>
                  <a:pt x="8512" y="16683"/>
                  <a:pt x="8512" y="16683"/>
                  <a:pt x="8512" y="16683"/>
                </a:cubicBezTo>
                <a:cubicBezTo>
                  <a:pt x="8512" y="16683"/>
                  <a:pt x="8512" y="16683"/>
                  <a:pt x="8512" y="16683"/>
                </a:cubicBezTo>
                <a:cubicBezTo>
                  <a:pt x="8512" y="16683"/>
                  <a:pt x="8512" y="16683"/>
                  <a:pt x="8512" y="16683"/>
                </a:cubicBezTo>
                <a:cubicBezTo>
                  <a:pt x="8512" y="16683"/>
                  <a:pt x="8512" y="16683"/>
                  <a:pt x="8512" y="16683"/>
                </a:cubicBezTo>
                <a:cubicBezTo>
                  <a:pt x="8512" y="16683"/>
                  <a:pt x="8512" y="16683"/>
                  <a:pt x="8512" y="16683"/>
                </a:cubicBezTo>
                <a:cubicBezTo>
                  <a:pt x="8512" y="16683"/>
                  <a:pt x="8512" y="16683"/>
                  <a:pt x="8512" y="16683"/>
                </a:cubicBezTo>
                <a:cubicBezTo>
                  <a:pt x="8512" y="16655"/>
                  <a:pt x="8512" y="16655"/>
                  <a:pt x="8512" y="16655"/>
                </a:cubicBezTo>
                <a:cubicBezTo>
                  <a:pt x="8512" y="16655"/>
                  <a:pt x="8512" y="16655"/>
                  <a:pt x="8512" y="16655"/>
                </a:cubicBezTo>
                <a:cubicBezTo>
                  <a:pt x="8512" y="16655"/>
                  <a:pt x="8512" y="16655"/>
                  <a:pt x="8512" y="16655"/>
                </a:cubicBezTo>
                <a:cubicBezTo>
                  <a:pt x="8512" y="16655"/>
                  <a:pt x="8512" y="16655"/>
                  <a:pt x="8512" y="16655"/>
                </a:cubicBezTo>
                <a:cubicBezTo>
                  <a:pt x="8512" y="16655"/>
                  <a:pt x="8512" y="16655"/>
                  <a:pt x="8512" y="16655"/>
                </a:cubicBezTo>
                <a:cubicBezTo>
                  <a:pt x="8512" y="16626"/>
                  <a:pt x="8512" y="16626"/>
                  <a:pt x="8512" y="16626"/>
                </a:cubicBezTo>
                <a:cubicBezTo>
                  <a:pt x="8512" y="16626"/>
                  <a:pt x="8512" y="16626"/>
                  <a:pt x="8512" y="16626"/>
                </a:cubicBezTo>
                <a:cubicBezTo>
                  <a:pt x="8512" y="16626"/>
                  <a:pt x="8512" y="16626"/>
                  <a:pt x="8512" y="16626"/>
                </a:cubicBezTo>
                <a:cubicBezTo>
                  <a:pt x="8512" y="16626"/>
                  <a:pt x="8512" y="16626"/>
                  <a:pt x="8512" y="16626"/>
                </a:cubicBezTo>
                <a:cubicBezTo>
                  <a:pt x="8512" y="16626"/>
                  <a:pt x="8512" y="16626"/>
                  <a:pt x="8512" y="16626"/>
                </a:cubicBezTo>
                <a:cubicBezTo>
                  <a:pt x="8512" y="16626"/>
                  <a:pt x="8512" y="16626"/>
                  <a:pt x="8512" y="16626"/>
                </a:cubicBezTo>
                <a:cubicBezTo>
                  <a:pt x="8512" y="16598"/>
                  <a:pt x="8512" y="16598"/>
                  <a:pt x="8512" y="16598"/>
                </a:cubicBezTo>
                <a:cubicBezTo>
                  <a:pt x="8512" y="16598"/>
                  <a:pt x="8512" y="16598"/>
                  <a:pt x="8512" y="16598"/>
                </a:cubicBezTo>
                <a:cubicBezTo>
                  <a:pt x="8512" y="16598"/>
                  <a:pt x="8512" y="16598"/>
                  <a:pt x="8512" y="16598"/>
                </a:cubicBezTo>
                <a:cubicBezTo>
                  <a:pt x="8512" y="16598"/>
                  <a:pt x="8512" y="16598"/>
                  <a:pt x="8512" y="16598"/>
                </a:cubicBezTo>
                <a:cubicBezTo>
                  <a:pt x="8512" y="16598"/>
                  <a:pt x="8512" y="16598"/>
                  <a:pt x="8512" y="16598"/>
                </a:cubicBezTo>
                <a:cubicBezTo>
                  <a:pt x="8512" y="16598"/>
                  <a:pt x="8512" y="16598"/>
                  <a:pt x="8512" y="16598"/>
                </a:cubicBezTo>
                <a:cubicBezTo>
                  <a:pt x="8512" y="16598"/>
                  <a:pt x="8512" y="16598"/>
                  <a:pt x="8512" y="16598"/>
                </a:cubicBezTo>
                <a:cubicBezTo>
                  <a:pt x="8512" y="16569"/>
                  <a:pt x="8512" y="16569"/>
                  <a:pt x="8512" y="16569"/>
                </a:cubicBezTo>
                <a:cubicBezTo>
                  <a:pt x="8512" y="16569"/>
                  <a:pt x="8512" y="16569"/>
                  <a:pt x="8512" y="16569"/>
                </a:cubicBezTo>
                <a:cubicBezTo>
                  <a:pt x="8512" y="16569"/>
                  <a:pt x="8512" y="16569"/>
                  <a:pt x="8512" y="16569"/>
                </a:cubicBezTo>
                <a:cubicBezTo>
                  <a:pt x="8512" y="16569"/>
                  <a:pt x="8512" y="16569"/>
                  <a:pt x="8512" y="16569"/>
                </a:cubicBezTo>
                <a:cubicBezTo>
                  <a:pt x="8512" y="16569"/>
                  <a:pt x="8512" y="16569"/>
                  <a:pt x="8512" y="16569"/>
                </a:cubicBezTo>
                <a:cubicBezTo>
                  <a:pt x="8512" y="16569"/>
                  <a:pt x="8512" y="16569"/>
                  <a:pt x="8512" y="16569"/>
                </a:cubicBezTo>
                <a:cubicBezTo>
                  <a:pt x="8512" y="16569"/>
                  <a:pt x="8512" y="16569"/>
                  <a:pt x="8512" y="16569"/>
                </a:cubicBezTo>
                <a:cubicBezTo>
                  <a:pt x="8552" y="16569"/>
                  <a:pt x="8552" y="16569"/>
                  <a:pt x="8552" y="16569"/>
                </a:cubicBezTo>
                <a:cubicBezTo>
                  <a:pt x="8552" y="16569"/>
                  <a:pt x="8552" y="16569"/>
                  <a:pt x="8552" y="16569"/>
                </a:cubicBezTo>
                <a:cubicBezTo>
                  <a:pt x="8552" y="16541"/>
                  <a:pt x="8552" y="16541"/>
                  <a:pt x="8552" y="16541"/>
                </a:cubicBezTo>
                <a:cubicBezTo>
                  <a:pt x="8552" y="16541"/>
                  <a:pt x="8552" y="16541"/>
                  <a:pt x="8552" y="16541"/>
                </a:cubicBezTo>
                <a:cubicBezTo>
                  <a:pt x="8552" y="16541"/>
                  <a:pt x="8552" y="16541"/>
                  <a:pt x="8552" y="16541"/>
                </a:cubicBezTo>
                <a:cubicBezTo>
                  <a:pt x="8552" y="16541"/>
                  <a:pt x="8552" y="16541"/>
                  <a:pt x="8552" y="16541"/>
                </a:cubicBezTo>
                <a:cubicBezTo>
                  <a:pt x="8552" y="16541"/>
                  <a:pt x="8552" y="16541"/>
                  <a:pt x="8552" y="16541"/>
                </a:cubicBezTo>
                <a:cubicBezTo>
                  <a:pt x="8552" y="16541"/>
                  <a:pt x="8552" y="16541"/>
                  <a:pt x="8552" y="16541"/>
                </a:cubicBezTo>
                <a:cubicBezTo>
                  <a:pt x="8552" y="16541"/>
                  <a:pt x="8552" y="16541"/>
                  <a:pt x="8552" y="16541"/>
                </a:cubicBezTo>
                <a:cubicBezTo>
                  <a:pt x="8552" y="16541"/>
                  <a:pt x="8552" y="16541"/>
                  <a:pt x="8552" y="16541"/>
                </a:cubicBezTo>
                <a:cubicBezTo>
                  <a:pt x="8552" y="16541"/>
                  <a:pt x="8552" y="16541"/>
                  <a:pt x="8552" y="16541"/>
                </a:cubicBezTo>
                <a:cubicBezTo>
                  <a:pt x="8552" y="16541"/>
                  <a:pt x="8552" y="16541"/>
                  <a:pt x="8552" y="16541"/>
                </a:cubicBezTo>
                <a:cubicBezTo>
                  <a:pt x="8512" y="16285"/>
                  <a:pt x="8512" y="16285"/>
                  <a:pt x="8512" y="16285"/>
                </a:cubicBezTo>
                <a:cubicBezTo>
                  <a:pt x="8271" y="16143"/>
                  <a:pt x="8271" y="16143"/>
                  <a:pt x="8271" y="16143"/>
                </a:cubicBezTo>
                <a:cubicBezTo>
                  <a:pt x="7990" y="16001"/>
                  <a:pt x="7990" y="16001"/>
                  <a:pt x="7990" y="16001"/>
                </a:cubicBezTo>
                <a:cubicBezTo>
                  <a:pt x="7869" y="15774"/>
                  <a:pt x="7869" y="15774"/>
                  <a:pt x="7869" y="15774"/>
                </a:cubicBezTo>
                <a:cubicBezTo>
                  <a:pt x="7829" y="14893"/>
                  <a:pt x="7829" y="14893"/>
                  <a:pt x="7829" y="14893"/>
                </a:cubicBezTo>
                <a:cubicBezTo>
                  <a:pt x="7829" y="14893"/>
                  <a:pt x="7548" y="14523"/>
                  <a:pt x="7548" y="14495"/>
                </a:cubicBezTo>
                <a:cubicBezTo>
                  <a:pt x="7508" y="14438"/>
                  <a:pt x="7508" y="14381"/>
                  <a:pt x="7588" y="14324"/>
                </a:cubicBezTo>
                <a:cubicBezTo>
                  <a:pt x="7628" y="14296"/>
                  <a:pt x="7588" y="14239"/>
                  <a:pt x="7588" y="14239"/>
                </a:cubicBezTo>
                <a:cubicBezTo>
                  <a:pt x="7548" y="14040"/>
                  <a:pt x="7548" y="14040"/>
                  <a:pt x="7548" y="14040"/>
                </a:cubicBezTo>
                <a:cubicBezTo>
                  <a:pt x="7628" y="13955"/>
                  <a:pt x="7628" y="13955"/>
                  <a:pt x="7628" y="13955"/>
                </a:cubicBezTo>
                <a:cubicBezTo>
                  <a:pt x="7628" y="13784"/>
                  <a:pt x="7628" y="13784"/>
                  <a:pt x="7628" y="13784"/>
                </a:cubicBezTo>
                <a:cubicBezTo>
                  <a:pt x="7468" y="13557"/>
                  <a:pt x="7468" y="13557"/>
                  <a:pt x="7468" y="13557"/>
                </a:cubicBezTo>
                <a:cubicBezTo>
                  <a:pt x="7468" y="13557"/>
                  <a:pt x="7468" y="13386"/>
                  <a:pt x="7468" y="13358"/>
                </a:cubicBezTo>
                <a:cubicBezTo>
                  <a:pt x="7468" y="13301"/>
                  <a:pt x="7588" y="13187"/>
                  <a:pt x="7588" y="13187"/>
                </a:cubicBezTo>
                <a:cubicBezTo>
                  <a:pt x="7628" y="12988"/>
                  <a:pt x="7628" y="12988"/>
                  <a:pt x="7628" y="12988"/>
                </a:cubicBezTo>
                <a:cubicBezTo>
                  <a:pt x="7709" y="12704"/>
                  <a:pt x="7709" y="12704"/>
                  <a:pt x="7709" y="12704"/>
                </a:cubicBezTo>
                <a:cubicBezTo>
                  <a:pt x="8231" y="12221"/>
                  <a:pt x="8231" y="12221"/>
                  <a:pt x="8231" y="12221"/>
                </a:cubicBezTo>
                <a:cubicBezTo>
                  <a:pt x="8351" y="12221"/>
                  <a:pt x="8351" y="12221"/>
                  <a:pt x="8351" y="12221"/>
                </a:cubicBezTo>
                <a:cubicBezTo>
                  <a:pt x="9194" y="12193"/>
                  <a:pt x="9194" y="12193"/>
                  <a:pt x="9194" y="12193"/>
                </a:cubicBezTo>
                <a:cubicBezTo>
                  <a:pt x="9234" y="12136"/>
                  <a:pt x="9234" y="12136"/>
                  <a:pt x="9234" y="12136"/>
                </a:cubicBezTo>
                <a:cubicBezTo>
                  <a:pt x="9274" y="12107"/>
                  <a:pt x="9274" y="12107"/>
                  <a:pt x="9274" y="12107"/>
                </a:cubicBezTo>
                <a:cubicBezTo>
                  <a:pt x="9355" y="11937"/>
                  <a:pt x="9355" y="11937"/>
                  <a:pt x="9355" y="11937"/>
                </a:cubicBezTo>
                <a:cubicBezTo>
                  <a:pt x="9315" y="11482"/>
                  <a:pt x="9315" y="11482"/>
                  <a:pt x="9315" y="11482"/>
                </a:cubicBezTo>
                <a:cubicBezTo>
                  <a:pt x="8953" y="11425"/>
                  <a:pt x="8953" y="11425"/>
                  <a:pt x="8953" y="11425"/>
                </a:cubicBezTo>
                <a:cubicBezTo>
                  <a:pt x="8873" y="11283"/>
                  <a:pt x="8873" y="11283"/>
                  <a:pt x="8873" y="11283"/>
                </a:cubicBezTo>
                <a:cubicBezTo>
                  <a:pt x="9475" y="10544"/>
                  <a:pt x="9475" y="10544"/>
                  <a:pt x="9475" y="10544"/>
                </a:cubicBezTo>
                <a:cubicBezTo>
                  <a:pt x="9435" y="10374"/>
                  <a:pt x="9435" y="10374"/>
                  <a:pt x="9435" y="10374"/>
                </a:cubicBezTo>
                <a:cubicBezTo>
                  <a:pt x="9596" y="10288"/>
                  <a:pt x="9596" y="10288"/>
                  <a:pt x="9596" y="10288"/>
                </a:cubicBezTo>
                <a:cubicBezTo>
                  <a:pt x="9596" y="10288"/>
                  <a:pt x="9556" y="10175"/>
                  <a:pt x="9515" y="10118"/>
                </a:cubicBezTo>
                <a:cubicBezTo>
                  <a:pt x="9475" y="10089"/>
                  <a:pt x="9556" y="9919"/>
                  <a:pt x="9556" y="9919"/>
                </a:cubicBezTo>
                <a:cubicBezTo>
                  <a:pt x="9596" y="9720"/>
                  <a:pt x="9596" y="9720"/>
                  <a:pt x="9596" y="9720"/>
                </a:cubicBezTo>
                <a:cubicBezTo>
                  <a:pt x="9676" y="9493"/>
                  <a:pt x="9676" y="9493"/>
                  <a:pt x="9676" y="9493"/>
                </a:cubicBezTo>
                <a:cubicBezTo>
                  <a:pt x="9475" y="9009"/>
                  <a:pt x="9475" y="9009"/>
                  <a:pt x="9475" y="9009"/>
                </a:cubicBezTo>
                <a:cubicBezTo>
                  <a:pt x="9596" y="8924"/>
                  <a:pt x="9596" y="8924"/>
                  <a:pt x="9596" y="8924"/>
                </a:cubicBezTo>
                <a:cubicBezTo>
                  <a:pt x="9756" y="8924"/>
                  <a:pt x="9756" y="8924"/>
                  <a:pt x="9756" y="8924"/>
                </a:cubicBezTo>
                <a:cubicBezTo>
                  <a:pt x="9796" y="8924"/>
                  <a:pt x="9877" y="8896"/>
                  <a:pt x="9957" y="8896"/>
                </a:cubicBezTo>
                <a:cubicBezTo>
                  <a:pt x="10037" y="8867"/>
                  <a:pt x="10077" y="8839"/>
                  <a:pt x="10198" y="8754"/>
                </a:cubicBezTo>
                <a:cubicBezTo>
                  <a:pt x="10238" y="8697"/>
                  <a:pt x="10238" y="8697"/>
                  <a:pt x="10238" y="8697"/>
                </a:cubicBezTo>
                <a:cubicBezTo>
                  <a:pt x="10278" y="8555"/>
                  <a:pt x="10278" y="8555"/>
                  <a:pt x="10278" y="8555"/>
                </a:cubicBezTo>
                <a:cubicBezTo>
                  <a:pt x="10278" y="8299"/>
                  <a:pt x="10278" y="8299"/>
                  <a:pt x="10278" y="8299"/>
                </a:cubicBezTo>
                <a:cubicBezTo>
                  <a:pt x="10479" y="7929"/>
                  <a:pt x="10479" y="7929"/>
                  <a:pt x="10479" y="7929"/>
                </a:cubicBezTo>
                <a:cubicBezTo>
                  <a:pt x="10479" y="7929"/>
                  <a:pt x="10800" y="7645"/>
                  <a:pt x="10840" y="7588"/>
                </a:cubicBezTo>
                <a:cubicBezTo>
                  <a:pt x="10880" y="7532"/>
                  <a:pt x="11001" y="7333"/>
                  <a:pt x="11001" y="7333"/>
                </a:cubicBezTo>
                <a:cubicBezTo>
                  <a:pt x="11001" y="7333"/>
                  <a:pt x="10921" y="7105"/>
                  <a:pt x="10880" y="7048"/>
                </a:cubicBezTo>
                <a:cubicBezTo>
                  <a:pt x="10800" y="7020"/>
                  <a:pt x="10680" y="6849"/>
                  <a:pt x="10680" y="6849"/>
                </a:cubicBezTo>
                <a:cubicBezTo>
                  <a:pt x="10680" y="6707"/>
                  <a:pt x="10680" y="6707"/>
                  <a:pt x="10680" y="6707"/>
                </a:cubicBezTo>
                <a:cubicBezTo>
                  <a:pt x="10921" y="6594"/>
                  <a:pt x="10921" y="6594"/>
                  <a:pt x="10921" y="6594"/>
                </a:cubicBezTo>
                <a:cubicBezTo>
                  <a:pt x="11001" y="6480"/>
                  <a:pt x="11001" y="6480"/>
                  <a:pt x="11001" y="6480"/>
                </a:cubicBezTo>
                <a:cubicBezTo>
                  <a:pt x="11001" y="6480"/>
                  <a:pt x="11001" y="6281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53"/>
                  <a:pt x="11001" y="6253"/>
                  <a:pt x="11001" y="6253"/>
                </a:cubicBezTo>
                <a:cubicBezTo>
                  <a:pt x="11001" y="6224"/>
                  <a:pt x="11001" y="6224"/>
                  <a:pt x="11001" y="6224"/>
                </a:cubicBezTo>
                <a:cubicBezTo>
                  <a:pt x="11001" y="6224"/>
                  <a:pt x="11001" y="6224"/>
                  <a:pt x="11001" y="6224"/>
                </a:cubicBezTo>
                <a:cubicBezTo>
                  <a:pt x="11001" y="6224"/>
                  <a:pt x="11001" y="6224"/>
                  <a:pt x="11001" y="6224"/>
                </a:cubicBezTo>
                <a:cubicBezTo>
                  <a:pt x="11001" y="6224"/>
                  <a:pt x="11001" y="6224"/>
                  <a:pt x="11001" y="6224"/>
                </a:cubicBezTo>
                <a:cubicBezTo>
                  <a:pt x="11001" y="6224"/>
                  <a:pt x="11001" y="6224"/>
                  <a:pt x="11001" y="6224"/>
                </a:cubicBezTo>
                <a:cubicBezTo>
                  <a:pt x="11001" y="6224"/>
                  <a:pt x="11001" y="6224"/>
                  <a:pt x="11001" y="6224"/>
                </a:cubicBezTo>
                <a:cubicBezTo>
                  <a:pt x="11001" y="6224"/>
                  <a:pt x="11001" y="6224"/>
                  <a:pt x="11001" y="6224"/>
                </a:cubicBezTo>
                <a:cubicBezTo>
                  <a:pt x="11001" y="6224"/>
                  <a:pt x="11001" y="6224"/>
                  <a:pt x="11001" y="6224"/>
                </a:cubicBezTo>
                <a:cubicBezTo>
                  <a:pt x="11001" y="6224"/>
                  <a:pt x="11001" y="6224"/>
                  <a:pt x="11001" y="6224"/>
                </a:cubicBezTo>
                <a:cubicBezTo>
                  <a:pt x="11001" y="6196"/>
                  <a:pt x="11001" y="6196"/>
                  <a:pt x="11001" y="6196"/>
                </a:cubicBezTo>
                <a:cubicBezTo>
                  <a:pt x="11001" y="6196"/>
                  <a:pt x="11001" y="6196"/>
                  <a:pt x="11001" y="6196"/>
                </a:cubicBezTo>
                <a:cubicBezTo>
                  <a:pt x="11001" y="6196"/>
                  <a:pt x="11001" y="6196"/>
                  <a:pt x="11001" y="6196"/>
                </a:cubicBezTo>
                <a:cubicBezTo>
                  <a:pt x="11001" y="6196"/>
                  <a:pt x="11001" y="6196"/>
                  <a:pt x="11001" y="6196"/>
                </a:cubicBezTo>
                <a:cubicBezTo>
                  <a:pt x="11041" y="6196"/>
                  <a:pt x="11041" y="6196"/>
                  <a:pt x="11041" y="6196"/>
                </a:cubicBezTo>
                <a:cubicBezTo>
                  <a:pt x="11041" y="6196"/>
                  <a:pt x="11041" y="6196"/>
                  <a:pt x="11041" y="6196"/>
                </a:cubicBezTo>
                <a:cubicBezTo>
                  <a:pt x="11041" y="6196"/>
                  <a:pt x="11041" y="6196"/>
                  <a:pt x="11041" y="6196"/>
                </a:cubicBezTo>
                <a:cubicBezTo>
                  <a:pt x="11041" y="6196"/>
                  <a:pt x="11041" y="6196"/>
                  <a:pt x="11041" y="6196"/>
                </a:cubicBezTo>
                <a:cubicBezTo>
                  <a:pt x="11041" y="6196"/>
                  <a:pt x="11041" y="6196"/>
                  <a:pt x="11041" y="6196"/>
                </a:cubicBezTo>
                <a:cubicBezTo>
                  <a:pt x="11041" y="6167"/>
                  <a:pt x="11041" y="6167"/>
                  <a:pt x="11041" y="6167"/>
                </a:cubicBezTo>
                <a:cubicBezTo>
                  <a:pt x="11041" y="6167"/>
                  <a:pt x="11041" y="6167"/>
                  <a:pt x="11041" y="6167"/>
                </a:cubicBezTo>
                <a:cubicBezTo>
                  <a:pt x="11041" y="6167"/>
                  <a:pt x="11041" y="6167"/>
                  <a:pt x="11041" y="6167"/>
                </a:cubicBezTo>
                <a:cubicBezTo>
                  <a:pt x="11041" y="6167"/>
                  <a:pt x="11041" y="6167"/>
                  <a:pt x="11041" y="6167"/>
                </a:cubicBezTo>
                <a:cubicBezTo>
                  <a:pt x="11041" y="6167"/>
                  <a:pt x="11041" y="6167"/>
                  <a:pt x="11041" y="6167"/>
                </a:cubicBezTo>
                <a:cubicBezTo>
                  <a:pt x="11041" y="6167"/>
                  <a:pt x="11041" y="6167"/>
                  <a:pt x="11041" y="6167"/>
                </a:cubicBezTo>
                <a:cubicBezTo>
                  <a:pt x="11041" y="6167"/>
                  <a:pt x="11041" y="6167"/>
                  <a:pt x="11041" y="6167"/>
                </a:cubicBezTo>
                <a:cubicBezTo>
                  <a:pt x="11041" y="6167"/>
                  <a:pt x="11041" y="6167"/>
                  <a:pt x="11041" y="6167"/>
                </a:cubicBezTo>
                <a:cubicBezTo>
                  <a:pt x="11041" y="6139"/>
                  <a:pt x="11041" y="6139"/>
                  <a:pt x="11041" y="6139"/>
                </a:cubicBezTo>
                <a:cubicBezTo>
                  <a:pt x="11041" y="6139"/>
                  <a:pt x="11041" y="6139"/>
                  <a:pt x="11041" y="6139"/>
                </a:cubicBezTo>
                <a:cubicBezTo>
                  <a:pt x="11041" y="6139"/>
                  <a:pt x="11041" y="6139"/>
                  <a:pt x="11041" y="6139"/>
                </a:cubicBezTo>
                <a:cubicBezTo>
                  <a:pt x="11041" y="6139"/>
                  <a:pt x="11041" y="6139"/>
                  <a:pt x="11041" y="6139"/>
                </a:cubicBezTo>
                <a:cubicBezTo>
                  <a:pt x="11041" y="6139"/>
                  <a:pt x="11041" y="6139"/>
                  <a:pt x="11041" y="6139"/>
                </a:cubicBezTo>
                <a:cubicBezTo>
                  <a:pt x="11041" y="6139"/>
                  <a:pt x="11041" y="6139"/>
                  <a:pt x="11041" y="6139"/>
                </a:cubicBezTo>
                <a:cubicBezTo>
                  <a:pt x="11041" y="6139"/>
                  <a:pt x="11041" y="6139"/>
                  <a:pt x="11041" y="6139"/>
                </a:cubicBezTo>
                <a:cubicBezTo>
                  <a:pt x="11081" y="6139"/>
                  <a:pt x="11081" y="6139"/>
                  <a:pt x="11081" y="6139"/>
                </a:cubicBezTo>
                <a:cubicBezTo>
                  <a:pt x="11081" y="6139"/>
                  <a:pt x="11081" y="6139"/>
                  <a:pt x="11081" y="6139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111"/>
                  <a:pt x="11081" y="6111"/>
                  <a:pt x="11081" y="6111"/>
                </a:cubicBezTo>
                <a:cubicBezTo>
                  <a:pt x="11081" y="6054"/>
                  <a:pt x="11242" y="5940"/>
                  <a:pt x="11242" y="5940"/>
                </a:cubicBezTo>
                <a:cubicBezTo>
                  <a:pt x="11402" y="5713"/>
                  <a:pt x="11402" y="5713"/>
                  <a:pt x="11402" y="5713"/>
                </a:cubicBezTo>
                <a:cubicBezTo>
                  <a:pt x="11804" y="5855"/>
                  <a:pt x="11804" y="5855"/>
                  <a:pt x="11804" y="5855"/>
                </a:cubicBezTo>
                <a:cubicBezTo>
                  <a:pt x="12005" y="5855"/>
                  <a:pt x="12005" y="5855"/>
                  <a:pt x="12005" y="5855"/>
                </a:cubicBezTo>
                <a:cubicBezTo>
                  <a:pt x="12085" y="5741"/>
                  <a:pt x="12085" y="5741"/>
                  <a:pt x="12085" y="5741"/>
                </a:cubicBezTo>
                <a:cubicBezTo>
                  <a:pt x="12045" y="5656"/>
                  <a:pt x="12005" y="5059"/>
                  <a:pt x="12125" y="4945"/>
                </a:cubicBezTo>
                <a:cubicBezTo>
                  <a:pt x="12125" y="4945"/>
                  <a:pt x="12687" y="4974"/>
                  <a:pt x="12767" y="4945"/>
                </a:cubicBezTo>
                <a:cubicBezTo>
                  <a:pt x="12808" y="4945"/>
                  <a:pt x="13008" y="5002"/>
                  <a:pt x="13048" y="5031"/>
                </a:cubicBezTo>
                <a:cubicBezTo>
                  <a:pt x="13048" y="5031"/>
                  <a:pt x="13048" y="5031"/>
                  <a:pt x="13048" y="5031"/>
                </a:cubicBezTo>
                <a:cubicBezTo>
                  <a:pt x="13048" y="5031"/>
                  <a:pt x="13048" y="5031"/>
                  <a:pt x="13048" y="5031"/>
                </a:cubicBezTo>
                <a:cubicBezTo>
                  <a:pt x="13089" y="5059"/>
                  <a:pt x="13129" y="5059"/>
                  <a:pt x="13169" y="5059"/>
                </a:cubicBezTo>
                <a:cubicBezTo>
                  <a:pt x="13249" y="5087"/>
                  <a:pt x="13330" y="5087"/>
                  <a:pt x="13330" y="5087"/>
                </a:cubicBezTo>
                <a:cubicBezTo>
                  <a:pt x="13570" y="5059"/>
                  <a:pt x="13570" y="5059"/>
                  <a:pt x="13570" y="5059"/>
                </a:cubicBezTo>
                <a:cubicBezTo>
                  <a:pt x="13731" y="4917"/>
                  <a:pt x="13731" y="4917"/>
                  <a:pt x="13731" y="4917"/>
                </a:cubicBezTo>
                <a:cubicBezTo>
                  <a:pt x="13570" y="4803"/>
                  <a:pt x="13570" y="4803"/>
                  <a:pt x="13570" y="4803"/>
                </a:cubicBezTo>
                <a:cubicBezTo>
                  <a:pt x="13731" y="4661"/>
                  <a:pt x="13731" y="4462"/>
                  <a:pt x="13691" y="4434"/>
                </a:cubicBezTo>
                <a:cubicBezTo>
                  <a:pt x="13651" y="4377"/>
                  <a:pt x="13570" y="4121"/>
                  <a:pt x="13530" y="4093"/>
                </a:cubicBezTo>
                <a:cubicBezTo>
                  <a:pt x="13530" y="4064"/>
                  <a:pt x="13611" y="4036"/>
                  <a:pt x="13611" y="4036"/>
                </a:cubicBezTo>
                <a:cubicBezTo>
                  <a:pt x="13691" y="4036"/>
                  <a:pt x="13691" y="4036"/>
                  <a:pt x="13691" y="4036"/>
                </a:cubicBezTo>
                <a:cubicBezTo>
                  <a:pt x="13691" y="4036"/>
                  <a:pt x="13731" y="4007"/>
                  <a:pt x="13771" y="4007"/>
                </a:cubicBezTo>
                <a:cubicBezTo>
                  <a:pt x="13972" y="3894"/>
                  <a:pt x="13972" y="3894"/>
                  <a:pt x="13972" y="3894"/>
                </a:cubicBezTo>
                <a:cubicBezTo>
                  <a:pt x="14173" y="3922"/>
                  <a:pt x="14173" y="3922"/>
                  <a:pt x="14173" y="3922"/>
                </a:cubicBezTo>
                <a:cubicBezTo>
                  <a:pt x="14173" y="3922"/>
                  <a:pt x="14173" y="3894"/>
                  <a:pt x="14213" y="3894"/>
                </a:cubicBezTo>
                <a:cubicBezTo>
                  <a:pt x="14253" y="3894"/>
                  <a:pt x="14253" y="3865"/>
                  <a:pt x="14253" y="3865"/>
                </a:cubicBezTo>
                <a:cubicBezTo>
                  <a:pt x="14253" y="3865"/>
                  <a:pt x="14132" y="3695"/>
                  <a:pt x="14213" y="3609"/>
                </a:cubicBezTo>
                <a:cubicBezTo>
                  <a:pt x="14253" y="3553"/>
                  <a:pt x="14293" y="3553"/>
                  <a:pt x="14373" y="3553"/>
                </a:cubicBezTo>
                <a:cubicBezTo>
                  <a:pt x="14373" y="3553"/>
                  <a:pt x="14373" y="3553"/>
                  <a:pt x="14373" y="3553"/>
                </a:cubicBezTo>
                <a:cubicBezTo>
                  <a:pt x="14373" y="3553"/>
                  <a:pt x="14373" y="3553"/>
                  <a:pt x="14373" y="3553"/>
                </a:cubicBezTo>
                <a:cubicBezTo>
                  <a:pt x="14373" y="3553"/>
                  <a:pt x="14373" y="3553"/>
                  <a:pt x="14373" y="3553"/>
                </a:cubicBezTo>
                <a:cubicBezTo>
                  <a:pt x="14373" y="3553"/>
                  <a:pt x="14373" y="3553"/>
                  <a:pt x="14373" y="3553"/>
                </a:cubicBezTo>
                <a:cubicBezTo>
                  <a:pt x="14373" y="3553"/>
                  <a:pt x="14373" y="3553"/>
                  <a:pt x="14373" y="3553"/>
                </a:cubicBezTo>
                <a:cubicBezTo>
                  <a:pt x="14373" y="3553"/>
                  <a:pt x="14373" y="3553"/>
                  <a:pt x="14373" y="3553"/>
                </a:cubicBezTo>
                <a:cubicBezTo>
                  <a:pt x="14414" y="3553"/>
                  <a:pt x="14414" y="3553"/>
                  <a:pt x="14414" y="3553"/>
                </a:cubicBezTo>
                <a:cubicBezTo>
                  <a:pt x="14414" y="3553"/>
                  <a:pt x="14414" y="3553"/>
                  <a:pt x="14414" y="3553"/>
                </a:cubicBezTo>
                <a:cubicBezTo>
                  <a:pt x="14414" y="3553"/>
                  <a:pt x="14414" y="3553"/>
                  <a:pt x="14414" y="3553"/>
                </a:cubicBezTo>
                <a:cubicBezTo>
                  <a:pt x="14414" y="3553"/>
                  <a:pt x="14414" y="3553"/>
                  <a:pt x="14414" y="3553"/>
                </a:cubicBezTo>
                <a:cubicBezTo>
                  <a:pt x="14414" y="3553"/>
                  <a:pt x="14414" y="3553"/>
                  <a:pt x="14414" y="3553"/>
                </a:cubicBezTo>
                <a:cubicBezTo>
                  <a:pt x="14414" y="3553"/>
                  <a:pt x="14414" y="3553"/>
                  <a:pt x="14414" y="3553"/>
                </a:cubicBezTo>
                <a:cubicBezTo>
                  <a:pt x="14414" y="3553"/>
                  <a:pt x="14414" y="3553"/>
                  <a:pt x="14414" y="3553"/>
                </a:cubicBezTo>
                <a:cubicBezTo>
                  <a:pt x="14414" y="3553"/>
                  <a:pt x="14414" y="3553"/>
                  <a:pt x="1441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54" y="3553"/>
                  <a:pt x="14454" y="3553"/>
                  <a:pt x="14454" y="3553"/>
                </a:cubicBezTo>
                <a:cubicBezTo>
                  <a:pt x="14494" y="3553"/>
                  <a:pt x="14494" y="3553"/>
                  <a:pt x="14494" y="3553"/>
                </a:cubicBezTo>
                <a:cubicBezTo>
                  <a:pt x="14494" y="3553"/>
                  <a:pt x="14494" y="3553"/>
                  <a:pt x="14494" y="3553"/>
                </a:cubicBezTo>
                <a:cubicBezTo>
                  <a:pt x="14494" y="3553"/>
                  <a:pt x="14494" y="3553"/>
                  <a:pt x="14494" y="3553"/>
                </a:cubicBezTo>
                <a:cubicBezTo>
                  <a:pt x="14494" y="3553"/>
                  <a:pt x="14494" y="3553"/>
                  <a:pt x="14494" y="3553"/>
                </a:cubicBezTo>
                <a:cubicBezTo>
                  <a:pt x="14534" y="3553"/>
                  <a:pt x="14534" y="3553"/>
                  <a:pt x="14534" y="3553"/>
                </a:cubicBezTo>
                <a:cubicBezTo>
                  <a:pt x="14534" y="3553"/>
                  <a:pt x="14534" y="3553"/>
                  <a:pt x="14534" y="3553"/>
                </a:cubicBezTo>
                <a:cubicBezTo>
                  <a:pt x="14534" y="3553"/>
                  <a:pt x="14534" y="3553"/>
                  <a:pt x="14534" y="3553"/>
                </a:cubicBezTo>
                <a:cubicBezTo>
                  <a:pt x="14534" y="3553"/>
                  <a:pt x="14534" y="3553"/>
                  <a:pt x="14534" y="3553"/>
                </a:cubicBezTo>
                <a:cubicBezTo>
                  <a:pt x="14534" y="3581"/>
                  <a:pt x="14534" y="3581"/>
                  <a:pt x="14534" y="3581"/>
                </a:cubicBezTo>
                <a:cubicBezTo>
                  <a:pt x="14534" y="3581"/>
                  <a:pt x="14534" y="3581"/>
                  <a:pt x="14534" y="3581"/>
                </a:cubicBezTo>
                <a:cubicBezTo>
                  <a:pt x="14534" y="3581"/>
                  <a:pt x="14534" y="3581"/>
                  <a:pt x="14534" y="3581"/>
                </a:cubicBezTo>
                <a:cubicBezTo>
                  <a:pt x="14534" y="3581"/>
                  <a:pt x="14534" y="3581"/>
                  <a:pt x="14534" y="3581"/>
                </a:cubicBezTo>
                <a:cubicBezTo>
                  <a:pt x="14534" y="3581"/>
                  <a:pt x="14534" y="3581"/>
                  <a:pt x="14534" y="3581"/>
                </a:cubicBezTo>
                <a:cubicBezTo>
                  <a:pt x="14534" y="3581"/>
                  <a:pt x="14534" y="3581"/>
                  <a:pt x="14534" y="3581"/>
                </a:cubicBezTo>
                <a:cubicBezTo>
                  <a:pt x="14534" y="3581"/>
                  <a:pt x="14534" y="3581"/>
                  <a:pt x="14534" y="3581"/>
                </a:cubicBezTo>
                <a:cubicBezTo>
                  <a:pt x="14534" y="3581"/>
                  <a:pt x="14534" y="3581"/>
                  <a:pt x="14534" y="3581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26" name="Shape 2326"/>
          <p:cNvSpPr/>
          <p:nvPr/>
        </p:nvSpPr>
        <p:spPr>
          <a:xfrm>
            <a:off x="8585366" y="-33387"/>
            <a:ext cx="3615110" cy="35316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9" extrusionOk="0">
                <a:moveTo>
                  <a:pt x="6718" y="15856"/>
                </a:moveTo>
                <a:cubicBezTo>
                  <a:pt x="6601" y="15885"/>
                  <a:pt x="6601" y="15885"/>
                  <a:pt x="6601" y="15885"/>
                </a:cubicBezTo>
                <a:cubicBezTo>
                  <a:pt x="6601" y="15885"/>
                  <a:pt x="6528" y="15958"/>
                  <a:pt x="6528" y="15929"/>
                </a:cubicBezTo>
                <a:cubicBezTo>
                  <a:pt x="6514" y="15900"/>
                  <a:pt x="6543" y="15842"/>
                  <a:pt x="6543" y="15813"/>
                </a:cubicBezTo>
                <a:cubicBezTo>
                  <a:pt x="6528" y="15799"/>
                  <a:pt x="6455" y="15842"/>
                  <a:pt x="6470" y="15784"/>
                </a:cubicBezTo>
                <a:cubicBezTo>
                  <a:pt x="6484" y="15755"/>
                  <a:pt x="6470" y="15712"/>
                  <a:pt x="6455" y="15697"/>
                </a:cubicBezTo>
                <a:cubicBezTo>
                  <a:pt x="6426" y="15668"/>
                  <a:pt x="6338" y="15668"/>
                  <a:pt x="6368" y="15610"/>
                </a:cubicBezTo>
                <a:cubicBezTo>
                  <a:pt x="6397" y="15567"/>
                  <a:pt x="6470" y="15538"/>
                  <a:pt x="6470" y="15538"/>
                </a:cubicBezTo>
                <a:cubicBezTo>
                  <a:pt x="6470" y="15509"/>
                  <a:pt x="6470" y="15509"/>
                  <a:pt x="6470" y="15509"/>
                </a:cubicBezTo>
                <a:cubicBezTo>
                  <a:pt x="6411" y="15451"/>
                  <a:pt x="6411" y="15451"/>
                  <a:pt x="6411" y="15451"/>
                </a:cubicBezTo>
                <a:cubicBezTo>
                  <a:pt x="6251" y="15379"/>
                  <a:pt x="6251" y="15379"/>
                  <a:pt x="6251" y="15379"/>
                </a:cubicBezTo>
                <a:cubicBezTo>
                  <a:pt x="6251" y="15379"/>
                  <a:pt x="6236" y="15292"/>
                  <a:pt x="6207" y="15292"/>
                </a:cubicBezTo>
                <a:cubicBezTo>
                  <a:pt x="6192" y="15278"/>
                  <a:pt x="6148" y="15234"/>
                  <a:pt x="6148" y="15234"/>
                </a:cubicBezTo>
                <a:cubicBezTo>
                  <a:pt x="6148" y="15234"/>
                  <a:pt x="6105" y="15176"/>
                  <a:pt x="6046" y="15162"/>
                </a:cubicBezTo>
                <a:cubicBezTo>
                  <a:pt x="5988" y="15133"/>
                  <a:pt x="5944" y="15263"/>
                  <a:pt x="5944" y="15263"/>
                </a:cubicBezTo>
                <a:cubicBezTo>
                  <a:pt x="5886" y="15205"/>
                  <a:pt x="5886" y="15205"/>
                  <a:pt x="5886" y="15205"/>
                </a:cubicBezTo>
                <a:cubicBezTo>
                  <a:pt x="5769" y="15249"/>
                  <a:pt x="5769" y="15249"/>
                  <a:pt x="5769" y="15249"/>
                </a:cubicBezTo>
                <a:cubicBezTo>
                  <a:pt x="5681" y="15379"/>
                  <a:pt x="5681" y="15379"/>
                  <a:pt x="5681" y="15379"/>
                </a:cubicBezTo>
                <a:cubicBezTo>
                  <a:pt x="5623" y="15393"/>
                  <a:pt x="5623" y="15393"/>
                  <a:pt x="5623" y="15393"/>
                </a:cubicBezTo>
                <a:cubicBezTo>
                  <a:pt x="5535" y="15408"/>
                  <a:pt x="5535" y="15408"/>
                  <a:pt x="5535" y="15408"/>
                </a:cubicBezTo>
                <a:cubicBezTo>
                  <a:pt x="5404" y="15437"/>
                  <a:pt x="5404" y="15437"/>
                  <a:pt x="5404" y="15437"/>
                </a:cubicBezTo>
                <a:cubicBezTo>
                  <a:pt x="5374" y="15524"/>
                  <a:pt x="5374" y="15524"/>
                  <a:pt x="5374" y="15524"/>
                </a:cubicBezTo>
                <a:cubicBezTo>
                  <a:pt x="5389" y="15610"/>
                  <a:pt x="5389" y="15610"/>
                  <a:pt x="5389" y="15610"/>
                </a:cubicBezTo>
                <a:cubicBezTo>
                  <a:pt x="5316" y="15668"/>
                  <a:pt x="5316" y="15668"/>
                  <a:pt x="5316" y="15668"/>
                </a:cubicBezTo>
                <a:cubicBezTo>
                  <a:pt x="5141" y="15654"/>
                  <a:pt x="5141" y="15654"/>
                  <a:pt x="5141" y="15654"/>
                </a:cubicBezTo>
                <a:cubicBezTo>
                  <a:pt x="5170" y="15654"/>
                  <a:pt x="5170" y="15654"/>
                  <a:pt x="5170" y="15654"/>
                </a:cubicBezTo>
                <a:cubicBezTo>
                  <a:pt x="5068" y="15596"/>
                  <a:pt x="5068" y="15596"/>
                  <a:pt x="5068" y="15596"/>
                </a:cubicBezTo>
                <a:cubicBezTo>
                  <a:pt x="5068" y="15553"/>
                  <a:pt x="5068" y="15553"/>
                  <a:pt x="5068" y="15553"/>
                </a:cubicBezTo>
                <a:cubicBezTo>
                  <a:pt x="5009" y="15553"/>
                  <a:pt x="5009" y="15553"/>
                  <a:pt x="5009" y="15553"/>
                </a:cubicBezTo>
                <a:cubicBezTo>
                  <a:pt x="4966" y="15538"/>
                  <a:pt x="4966" y="15538"/>
                  <a:pt x="4966" y="15538"/>
                </a:cubicBezTo>
                <a:cubicBezTo>
                  <a:pt x="4995" y="15509"/>
                  <a:pt x="4995" y="15509"/>
                  <a:pt x="4995" y="15509"/>
                </a:cubicBezTo>
                <a:cubicBezTo>
                  <a:pt x="4966" y="15466"/>
                  <a:pt x="4966" y="15466"/>
                  <a:pt x="4966" y="15466"/>
                </a:cubicBezTo>
                <a:cubicBezTo>
                  <a:pt x="4922" y="15379"/>
                  <a:pt x="4922" y="15379"/>
                  <a:pt x="4922" y="15379"/>
                </a:cubicBezTo>
                <a:cubicBezTo>
                  <a:pt x="4951" y="15350"/>
                  <a:pt x="4951" y="15350"/>
                  <a:pt x="4951" y="15350"/>
                </a:cubicBezTo>
                <a:cubicBezTo>
                  <a:pt x="4892" y="15321"/>
                  <a:pt x="4892" y="15321"/>
                  <a:pt x="4892" y="15321"/>
                </a:cubicBezTo>
                <a:cubicBezTo>
                  <a:pt x="4863" y="15292"/>
                  <a:pt x="4863" y="15292"/>
                  <a:pt x="4863" y="15292"/>
                </a:cubicBezTo>
                <a:cubicBezTo>
                  <a:pt x="4892" y="15234"/>
                  <a:pt x="4892" y="15234"/>
                  <a:pt x="4892" y="15234"/>
                </a:cubicBezTo>
                <a:cubicBezTo>
                  <a:pt x="4863" y="15191"/>
                  <a:pt x="4863" y="15191"/>
                  <a:pt x="4863" y="15191"/>
                </a:cubicBezTo>
                <a:cubicBezTo>
                  <a:pt x="4819" y="15133"/>
                  <a:pt x="4819" y="15133"/>
                  <a:pt x="4819" y="15133"/>
                </a:cubicBezTo>
                <a:cubicBezTo>
                  <a:pt x="4746" y="15119"/>
                  <a:pt x="4746" y="15119"/>
                  <a:pt x="4746" y="15119"/>
                </a:cubicBezTo>
                <a:cubicBezTo>
                  <a:pt x="4688" y="15075"/>
                  <a:pt x="4688" y="15075"/>
                  <a:pt x="4688" y="15075"/>
                </a:cubicBezTo>
                <a:cubicBezTo>
                  <a:pt x="4688" y="15032"/>
                  <a:pt x="4688" y="15032"/>
                  <a:pt x="4688" y="15032"/>
                </a:cubicBezTo>
                <a:cubicBezTo>
                  <a:pt x="4717" y="14930"/>
                  <a:pt x="4717" y="14930"/>
                  <a:pt x="4717" y="14930"/>
                </a:cubicBezTo>
                <a:cubicBezTo>
                  <a:pt x="4717" y="14930"/>
                  <a:pt x="4717" y="14916"/>
                  <a:pt x="4776" y="14887"/>
                </a:cubicBezTo>
                <a:cubicBezTo>
                  <a:pt x="4834" y="14873"/>
                  <a:pt x="4849" y="14887"/>
                  <a:pt x="4849" y="14887"/>
                </a:cubicBezTo>
                <a:cubicBezTo>
                  <a:pt x="4936" y="14916"/>
                  <a:pt x="4936" y="14916"/>
                  <a:pt x="4936" y="14916"/>
                </a:cubicBezTo>
                <a:cubicBezTo>
                  <a:pt x="5039" y="14887"/>
                  <a:pt x="5039" y="14887"/>
                  <a:pt x="5039" y="14887"/>
                </a:cubicBezTo>
                <a:cubicBezTo>
                  <a:pt x="5039" y="14887"/>
                  <a:pt x="5141" y="14800"/>
                  <a:pt x="5155" y="14786"/>
                </a:cubicBezTo>
                <a:cubicBezTo>
                  <a:pt x="5185" y="14771"/>
                  <a:pt x="5155" y="14699"/>
                  <a:pt x="5155" y="14699"/>
                </a:cubicBezTo>
                <a:cubicBezTo>
                  <a:pt x="5214" y="14685"/>
                  <a:pt x="5214" y="14685"/>
                  <a:pt x="5214" y="14685"/>
                </a:cubicBezTo>
                <a:cubicBezTo>
                  <a:pt x="5243" y="14641"/>
                  <a:pt x="5243" y="14641"/>
                  <a:pt x="5243" y="14641"/>
                </a:cubicBezTo>
                <a:cubicBezTo>
                  <a:pt x="5243" y="14554"/>
                  <a:pt x="5243" y="14554"/>
                  <a:pt x="5243" y="14554"/>
                </a:cubicBezTo>
                <a:cubicBezTo>
                  <a:pt x="5170" y="14525"/>
                  <a:pt x="5170" y="14525"/>
                  <a:pt x="5170" y="14525"/>
                </a:cubicBezTo>
                <a:cubicBezTo>
                  <a:pt x="5112" y="14511"/>
                  <a:pt x="5112" y="14511"/>
                  <a:pt x="5112" y="14511"/>
                </a:cubicBezTo>
                <a:cubicBezTo>
                  <a:pt x="5053" y="14468"/>
                  <a:pt x="5053" y="14468"/>
                  <a:pt x="5053" y="14468"/>
                </a:cubicBezTo>
                <a:cubicBezTo>
                  <a:pt x="5082" y="14395"/>
                  <a:pt x="5082" y="14395"/>
                  <a:pt x="5082" y="14395"/>
                </a:cubicBezTo>
                <a:cubicBezTo>
                  <a:pt x="5009" y="14395"/>
                  <a:pt x="5009" y="14395"/>
                  <a:pt x="5009" y="14395"/>
                </a:cubicBezTo>
                <a:cubicBezTo>
                  <a:pt x="4936" y="14381"/>
                  <a:pt x="4936" y="14381"/>
                  <a:pt x="4936" y="14381"/>
                </a:cubicBezTo>
                <a:cubicBezTo>
                  <a:pt x="4878" y="14366"/>
                  <a:pt x="4878" y="14366"/>
                  <a:pt x="4878" y="14366"/>
                </a:cubicBezTo>
                <a:cubicBezTo>
                  <a:pt x="4834" y="14381"/>
                  <a:pt x="4834" y="14381"/>
                  <a:pt x="4834" y="14381"/>
                </a:cubicBezTo>
                <a:cubicBezTo>
                  <a:pt x="4790" y="14424"/>
                  <a:pt x="4790" y="14424"/>
                  <a:pt x="4790" y="14424"/>
                </a:cubicBezTo>
                <a:cubicBezTo>
                  <a:pt x="4717" y="14424"/>
                  <a:pt x="4717" y="14424"/>
                  <a:pt x="4717" y="14424"/>
                </a:cubicBezTo>
                <a:cubicBezTo>
                  <a:pt x="4703" y="14294"/>
                  <a:pt x="4703" y="14294"/>
                  <a:pt x="4703" y="14294"/>
                </a:cubicBezTo>
                <a:cubicBezTo>
                  <a:pt x="4673" y="14236"/>
                  <a:pt x="4673" y="14236"/>
                  <a:pt x="4673" y="14236"/>
                </a:cubicBezTo>
                <a:cubicBezTo>
                  <a:pt x="4600" y="14207"/>
                  <a:pt x="4600" y="14207"/>
                  <a:pt x="4600" y="14207"/>
                </a:cubicBezTo>
                <a:cubicBezTo>
                  <a:pt x="4440" y="14178"/>
                  <a:pt x="4440" y="14178"/>
                  <a:pt x="4440" y="14178"/>
                </a:cubicBezTo>
                <a:cubicBezTo>
                  <a:pt x="4367" y="14077"/>
                  <a:pt x="4367" y="14077"/>
                  <a:pt x="4367" y="14077"/>
                </a:cubicBezTo>
                <a:cubicBezTo>
                  <a:pt x="4352" y="14033"/>
                  <a:pt x="4352" y="14033"/>
                  <a:pt x="4352" y="14033"/>
                </a:cubicBezTo>
                <a:cubicBezTo>
                  <a:pt x="4352" y="14033"/>
                  <a:pt x="4338" y="14033"/>
                  <a:pt x="4294" y="14019"/>
                </a:cubicBezTo>
                <a:cubicBezTo>
                  <a:pt x="4250" y="14019"/>
                  <a:pt x="4279" y="13976"/>
                  <a:pt x="4279" y="13976"/>
                </a:cubicBezTo>
                <a:cubicBezTo>
                  <a:pt x="4279" y="13903"/>
                  <a:pt x="4279" y="13903"/>
                  <a:pt x="4279" y="13903"/>
                </a:cubicBezTo>
                <a:cubicBezTo>
                  <a:pt x="4221" y="13903"/>
                  <a:pt x="4221" y="13903"/>
                  <a:pt x="4221" y="13903"/>
                </a:cubicBezTo>
                <a:cubicBezTo>
                  <a:pt x="4162" y="13845"/>
                  <a:pt x="4162" y="13845"/>
                  <a:pt x="4162" y="13845"/>
                </a:cubicBezTo>
                <a:cubicBezTo>
                  <a:pt x="4060" y="13816"/>
                  <a:pt x="4060" y="13816"/>
                  <a:pt x="4060" y="13816"/>
                </a:cubicBezTo>
                <a:cubicBezTo>
                  <a:pt x="4104" y="13701"/>
                  <a:pt x="4104" y="13701"/>
                  <a:pt x="4104" y="13701"/>
                </a:cubicBezTo>
                <a:cubicBezTo>
                  <a:pt x="4104" y="13657"/>
                  <a:pt x="4104" y="13657"/>
                  <a:pt x="4104" y="13657"/>
                </a:cubicBezTo>
                <a:cubicBezTo>
                  <a:pt x="4118" y="13585"/>
                  <a:pt x="4118" y="13585"/>
                  <a:pt x="4118" y="13585"/>
                </a:cubicBezTo>
                <a:cubicBezTo>
                  <a:pt x="4075" y="13542"/>
                  <a:pt x="4075" y="13542"/>
                  <a:pt x="4075" y="13542"/>
                </a:cubicBezTo>
                <a:cubicBezTo>
                  <a:pt x="3987" y="13484"/>
                  <a:pt x="3987" y="13484"/>
                  <a:pt x="3987" y="13484"/>
                </a:cubicBezTo>
                <a:cubicBezTo>
                  <a:pt x="3987" y="13440"/>
                  <a:pt x="3987" y="13440"/>
                  <a:pt x="3987" y="13440"/>
                </a:cubicBezTo>
                <a:cubicBezTo>
                  <a:pt x="3987" y="13397"/>
                  <a:pt x="3987" y="13397"/>
                  <a:pt x="3987" y="13397"/>
                </a:cubicBezTo>
                <a:cubicBezTo>
                  <a:pt x="3987" y="13281"/>
                  <a:pt x="3987" y="13281"/>
                  <a:pt x="3987" y="13281"/>
                </a:cubicBezTo>
                <a:cubicBezTo>
                  <a:pt x="3958" y="13223"/>
                  <a:pt x="3958" y="13223"/>
                  <a:pt x="3958" y="13223"/>
                </a:cubicBezTo>
                <a:cubicBezTo>
                  <a:pt x="3899" y="13252"/>
                  <a:pt x="3899" y="13252"/>
                  <a:pt x="3899" y="13252"/>
                </a:cubicBezTo>
                <a:cubicBezTo>
                  <a:pt x="3885" y="13223"/>
                  <a:pt x="3885" y="13223"/>
                  <a:pt x="3885" y="13223"/>
                </a:cubicBezTo>
                <a:cubicBezTo>
                  <a:pt x="3841" y="13238"/>
                  <a:pt x="3841" y="13238"/>
                  <a:pt x="3841" y="13238"/>
                </a:cubicBezTo>
                <a:cubicBezTo>
                  <a:pt x="3797" y="13209"/>
                  <a:pt x="3797" y="13209"/>
                  <a:pt x="3797" y="13209"/>
                </a:cubicBezTo>
                <a:cubicBezTo>
                  <a:pt x="3753" y="13165"/>
                  <a:pt x="3753" y="13165"/>
                  <a:pt x="3753" y="13165"/>
                </a:cubicBezTo>
                <a:cubicBezTo>
                  <a:pt x="3622" y="13137"/>
                  <a:pt x="3622" y="13137"/>
                  <a:pt x="3622" y="13137"/>
                </a:cubicBezTo>
                <a:cubicBezTo>
                  <a:pt x="3622" y="13137"/>
                  <a:pt x="3578" y="13151"/>
                  <a:pt x="3520" y="13165"/>
                </a:cubicBezTo>
                <a:cubicBezTo>
                  <a:pt x="3476" y="13180"/>
                  <a:pt x="3490" y="13194"/>
                  <a:pt x="3461" y="13194"/>
                </a:cubicBezTo>
                <a:cubicBezTo>
                  <a:pt x="3432" y="13209"/>
                  <a:pt x="3417" y="13238"/>
                  <a:pt x="3417" y="13267"/>
                </a:cubicBezTo>
                <a:cubicBezTo>
                  <a:pt x="3403" y="13296"/>
                  <a:pt x="3344" y="13310"/>
                  <a:pt x="3330" y="13310"/>
                </a:cubicBezTo>
                <a:cubicBezTo>
                  <a:pt x="3301" y="13325"/>
                  <a:pt x="3271" y="13281"/>
                  <a:pt x="3271" y="13281"/>
                </a:cubicBezTo>
                <a:cubicBezTo>
                  <a:pt x="3271" y="13238"/>
                  <a:pt x="3271" y="13238"/>
                  <a:pt x="3271" y="13238"/>
                </a:cubicBezTo>
                <a:cubicBezTo>
                  <a:pt x="3257" y="13151"/>
                  <a:pt x="3257" y="13151"/>
                  <a:pt x="3257" y="13151"/>
                </a:cubicBezTo>
                <a:cubicBezTo>
                  <a:pt x="3140" y="13151"/>
                  <a:pt x="3140" y="13151"/>
                  <a:pt x="3140" y="13151"/>
                </a:cubicBezTo>
                <a:cubicBezTo>
                  <a:pt x="3038" y="13180"/>
                  <a:pt x="3038" y="13180"/>
                  <a:pt x="3038" y="13180"/>
                </a:cubicBezTo>
                <a:cubicBezTo>
                  <a:pt x="3023" y="13209"/>
                  <a:pt x="3023" y="13209"/>
                  <a:pt x="3023" y="13209"/>
                </a:cubicBezTo>
                <a:cubicBezTo>
                  <a:pt x="2950" y="13209"/>
                  <a:pt x="2950" y="13209"/>
                  <a:pt x="2950" y="13209"/>
                </a:cubicBezTo>
                <a:cubicBezTo>
                  <a:pt x="2921" y="13151"/>
                  <a:pt x="2921" y="13151"/>
                  <a:pt x="2921" y="13151"/>
                </a:cubicBezTo>
                <a:cubicBezTo>
                  <a:pt x="2877" y="13137"/>
                  <a:pt x="2877" y="13137"/>
                  <a:pt x="2877" y="13137"/>
                </a:cubicBezTo>
                <a:cubicBezTo>
                  <a:pt x="2804" y="13165"/>
                  <a:pt x="2804" y="13165"/>
                  <a:pt x="2804" y="13165"/>
                </a:cubicBezTo>
                <a:cubicBezTo>
                  <a:pt x="2804" y="13165"/>
                  <a:pt x="2789" y="13194"/>
                  <a:pt x="2775" y="13194"/>
                </a:cubicBezTo>
                <a:cubicBezTo>
                  <a:pt x="2760" y="13209"/>
                  <a:pt x="2746" y="13194"/>
                  <a:pt x="2731" y="13194"/>
                </a:cubicBezTo>
                <a:cubicBezTo>
                  <a:pt x="2716" y="13194"/>
                  <a:pt x="2687" y="13180"/>
                  <a:pt x="2673" y="13165"/>
                </a:cubicBezTo>
                <a:cubicBezTo>
                  <a:pt x="2673" y="13151"/>
                  <a:pt x="2673" y="13137"/>
                  <a:pt x="2673" y="13122"/>
                </a:cubicBezTo>
                <a:cubicBezTo>
                  <a:pt x="2673" y="13108"/>
                  <a:pt x="2673" y="13079"/>
                  <a:pt x="2673" y="13079"/>
                </a:cubicBezTo>
                <a:cubicBezTo>
                  <a:pt x="2687" y="13006"/>
                  <a:pt x="2687" y="13006"/>
                  <a:pt x="2687" y="13006"/>
                </a:cubicBezTo>
                <a:cubicBezTo>
                  <a:pt x="2687" y="13006"/>
                  <a:pt x="2629" y="12963"/>
                  <a:pt x="2614" y="12948"/>
                </a:cubicBezTo>
                <a:cubicBezTo>
                  <a:pt x="2614" y="12919"/>
                  <a:pt x="2600" y="12876"/>
                  <a:pt x="2600" y="12876"/>
                </a:cubicBezTo>
                <a:cubicBezTo>
                  <a:pt x="2600" y="12876"/>
                  <a:pt x="2570" y="12862"/>
                  <a:pt x="2556" y="12847"/>
                </a:cubicBezTo>
                <a:cubicBezTo>
                  <a:pt x="2541" y="12847"/>
                  <a:pt x="2527" y="12833"/>
                  <a:pt x="2527" y="12833"/>
                </a:cubicBezTo>
                <a:cubicBezTo>
                  <a:pt x="2541" y="12789"/>
                  <a:pt x="2541" y="12789"/>
                  <a:pt x="2541" y="12789"/>
                </a:cubicBezTo>
                <a:cubicBezTo>
                  <a:pt x="2483" y="12760"/>
                  <a:pt x="2483" y="12760"/>
                  <a:pt x="2483" y="12760"/>
                </a:cubicBezTo>
                <a:cubicBezTo>
                  <a:pt x="2410" y="12702"/>
                  <a:pt x="2410" y="12702"/>
                  <a:pt x="2410" y="12702"/>
                </a:cubicBezTo>
                <a:cubicBezTo>
                  <a:pt x="2439" y="12659"/>
                  <a:pt x="2439" y="12659"/>
                  <a:pt x="2439" y="12659"/>
                </a:cubicBezTo>
                <a:cubicBezTo>
                  <a:pt x="2381" y="12616"/>
                  <a:pt x="2381" y="12616"/>
                  <a:pt x="2381" y="12616"/>
                </a:cubicBezTo>
                <a:cubicBezTo>
                  <a:pt x="2322" y="12659"/>
                  <a:pt x="2322" y="12659"/>
                  <a:pt x="2322" y="12659"/>
                </a:cubicBezTo>
                <a:cubicBezTo>
                  <a:pt x="2322" y="12601"/>
                  <a:pt x="2322" y="12601"/>
                  <a:pt x="2322" y="12601"/>
                </a:cubicBezTo>
                <a:cubicBezTo>
                  <a:pt x="2293" y="12485"/>
                  <a:pt x="2293" y="12485"/>
                  <a:pt x="2293" y="12485"/>
                </a:cubicBezTo>
                <a:cubicBezTo>
                  <a:pt x="2322" y="12442"/>
                  <a:pt x="2322" y="12442"/>
                  <a:pt x="2322" y="12442"/>
                </a:cubicBezTo>
                <a:cubicBezTo>
                  <a:pt x="2308" y="12297"/>
                  <a:pt x="2308" y="12297"/>
                  <a:pt x="2308" y="12297"/>
                </a:cubicBezTo>
                <a:cubicBezTo>
                  <a:pt x="2308" y="12297"/>
                  <a:pt x="2278" y="12283"/>
                  <a:pt x="2264" y="12283"/>
                </a:cubicBezTo>
                <a:cubicBezTo>
                  <a:pt x="2249" y="12283"/>
                  <a:pt x="2205" y="12254"/>
                  <a:pt x="2205" y="12254"/>
                </a:cubicBezTo>
                <a:cubicBezTo>
                  <a:pt x="2147" y="12240"/>
                  <a:pt x="2147" y="12240"/>
                  <a:pt x="2147" y="12240"/>
                </a:cubicBezTo>
                <a:cubicBezTo>
                  <a:pt x="2147" y="12196"/>
                  <a:pt x="2147" y="12196"/>
                  <a:pt x="2147" y="12196"/>
                </a:cubicBezTo>
                <a:cubicBezTo>
                  <a:pt x="2103" y="12153"/>
                  <a:pt x="2103" y="12153"/>
                  <a:pt x="2103" y="12153"/>
                </a:cubicBezTo>
                <a:cubicBezTo>
                  <a:pt x="2059" y="12167"/>
                  <a:pt x="2059" y="12167"/>
                  <a:pt x="2059" y="12167"/>
                </a:cubicBezTo>
                <a:cubicBezTo>
                  <a:pt x="2059" y="12167"/>
                  <a:pt x="2045" y="12167"/>
                  <a:pt x="2045" y="12153"/>
                </a:cubicBezTo>
                <a:cubicBezTo>
                  <a:pt x="2045" y="12138"/>
                  <a:pt x="2015" y="12080"/>
                  <a:pt x="2015" y="12080"/>
                </a:cubicBezTo>
                <a:cubicBezTo>
                  <a:pt x="2059" y="12037"/>
                  <a:pt x="2059" y="12037"/>
                  <a:pt x="2059" y="12037"/>
                </a:cubicBezTo>
                <a:cubicBezTo>
                  <a:pt x="2059" y="12037"/>
                  <a:pt x="2059" y="11979"/>
                  <a:pt x="2059" y="11965"/>
                </a:cubicBezTo>
                <a:cubicBezTo>
                  <a:pt x="2059" y="11936"/>
                  <a:pt x="2132" y="11936"/>
                  <a:pt x="2132" y="11936"/>
                </a:cubicBezTo>
                <a:cubicBezTo>
                  <a:pt x="2161" y="11921"/>
                  <a:pt x="2161" y="11921"/>
                  <a:pt x="2161" y="11921"/>
                </a:cubicBezTo>
                <a:cubicBezTo>
                  <a:pt x="2176" y="11863"/>
                  <a:pt x="2176" y="11863"/>
                  <a:pt x="2176" y="11863"/>
                </a:cubicBezTo>
                <a:cubicBezTo>
                  <a:pt x="2176" y="11863"/>
                  <a:pt x="2132" y="11863"/>
                  <a:pt x="2103" y="11834"/>
                </a:cubicBezTo>
                <a:cubicBezTo>
                  <a:pt x="2088" y="11805"/>
                  <a:pt x="2103" y="11834"/>
                  <a:pt x="2103" y="11820"/>
                </a:cubicBezTo>
                <a:cubicBezTo>
                  <a:pt x="2103" y="11805"/>
                  <a:pt x="2088" y="11820"/>
                  <a:pt x="2088" y="11820"/>
                </a:cubicBezTo>
                <a:cubicBezTo>
                  <a:pt x="2088" y="11820"/>
                  <a:pt x="2074" y="11805"/>
                  <a:pt x="2074" y="11791"/>
                </a:cubicBezTo>
                <a:cubicBezTo>
                  <a:pt x="2074" y="11777"/>
                  <a:pt x="2074" y="11748"/>
                  <a:pt x="2059" y="11733"/>
                </a:cubicBezTo>
                <a:cubicBezTo>
                  <a:pt x="2045" y="11719"/>
                  <a:pt x="2015" y="11704"/>
                  <a:pt x="2015" y="11704"/>
                </a:cubicBezTo>
                <a:cubicBezTo>
                  <a:pt x="2001" y="11690"/>
                  <a:pt x="2001" y="11704"/>
                  <a:pt x="1972" y="11675"/>
                </a:cubicBezTo>
                <a:cubicBezTo>
                  <a:pt x="1957" y="11646"/>
                  <a:pt x="1957" y="11632"/>
                  <a:pt x="1957" y="11632"/>
                </a:cubicBezTo>
                <a:cubicBezTo>
                  <a:pt x="1913" y="11603"/>
                  <a:pt x="1942" y="11531"/>
                  <a:pt x="1913" y="11502"/>
                </a:cubicBezTo>
                <a:cubicBezTo>
                  <a:pt x="1855" y="11444"/>
                  <a:pt x="1855" y="11343"/>
                  <a:pt x="1826" y="11314"/>
                </a:cubicBezTo>
                <a:cubicBezTo>
                  <a:pt x="1782" y="11241"/>
                  <a:pt x="1811" y="11227"/>
                  <a:pt x="1826" y="11183"/>
                </a:cubicBezTo>
                <a:cubicBezTo>
                  <a:pt x="1840" y="11097"/>
                  <a:pt x="1884" y="11024"/>
                  <a:pt x="1899" y="10880"/>
                </a:cubicBezTo>
                <a:cubicBezTo>
                  <a:pt x="1899" y="10778"/>
                  <a:pt x="1899" y="10778"/>
                  <a:pt x="1899" y="10778"/>
                </a:cubicBezTo>
                <a:cubicBezTo>
                  <a:pt x="1972" y="10720"/>
                  <a:pt x="1972" y="10720"/>
                  <a:pt x="1972" y="10720"/>
                </a:cubicBezTo>
                <a:cubicBezTo>
                  <a:pt x="1972" y="10691"/>
                  <a:pt x="1972" y="10691"/>
                  <a:pt x="1972" y="10691"/>
                </a:cubicBezTo>
                <a:cubicBezTo>
                  <a:pt x="1899" y="10663"/>
                  <a:pt x="1899" y="10663"/>
                  <a:pt x="1899" y="10663"/>
                </a:cubicBezTo>
                <a:cubicBezTo>
                  <a:pt x="1899" y="10663"/>
                  <a:pt x="1899" y="10663"/>
                  <a:pt x="1899" y="10663"/>
                </a:cubicBezTo>
                <a:cubicBezTo>
                  <a:pt x="1899" y="10634"/>
                  <a:pt x="1899" y="10634"/>
                  <a:pt x="1899" y="10634"/>
                </a:cubicBezTo>
                <a:cubicBezTo>
                  <a:pt x="1855" y="10474"/>
                  <a:pt x="1855" y="10474"/>
                  <a:pt x="1855" y="10474"/>
                </a:cubicBezTo>
                <a:cubicBezTo>
                  <a:pt x="1869" y="10402"/>
                  <a:pt x="1869" y="10402"/>
                  <a:pt x="1869" y="10402"/>
                </a:cubicBezTo>
                <a:cubicBezTo>
                  <a:pt x="1913" y="10446"/>
                  <a:pt x="1913" y="10446"/>
                  <a:pt x="1913" y="10446"/>
                </a:cubicBezTo>
                <a:cubicBezTo>
                  <a:pt x="1957" y="10460"/>
                  <a:pt x="1957" y="10460"/>
                  <a:pt x="1957" y="10460"/>
                </a:cubicBezTo>
                <a:cubicBezTo>
                  <a:pt x="2001" y="10417"/>
                  <a:pt x="2001" y="10417"/>
                  <a:pt x="2001" y="10417"/>
                </a:cubicBezTo>
                <a:cubicBezTo>
                  <a:pt x="1986" y="10344"/>
                  <a:pt x="1986" y="10344"/>
                  <a:pt x="1986" y="10344"/>
                </a:cubicBezTo>
                <a:cubicBezTo>
                  <a:pt x="1986" y="10344"/>
                  <a:pt x="2001" y="10301"/>
                  <a:pt x="2015" y="10301"/>
                </a:cubicBezTo>
                <a:cubicBezTo>
                  <a:pt x="2030" y="10315"/>
                  <a:pt x="2118" y="10315"/>
                  <a:pt x="2118" y="10315"/>
                </a:cubicBezTo>
                <a:cubicBezTo>
                  <a:pt x="2161" y="10272"/>
                  <a:pt x="2161" y="10272"/>
                  <a:pt x="2161" y="10272"/>
                </a:cubicBezTo>
                <a:cubicBezTo>
                  <a:pt x="2161" y="10185"/>
                  <a:pt x="2161" y="10185"/>
                  <a:pt x="2161" y="10185"/>
                </a:cubicBezTo>
                <a:cubicBezTo>
                  <a:pt x="2205" y="10127"/>
                  <a:pt x="2205" y="10127"/>
                  <a:pt x="2205" y="10127"/>
                </a:cubicBezTo>
                <a:cubicBezTo>
                  <a:pt x="2293" y="10113"/>
                  <a:pt x="2293" y="10113"/>
                  <a:pt x="2293" y="10113"/>
                </a:cubicBezTo>
                <a:cubicBezTo>
                  <a:pt x="2293" y="10113"/>
                  <a:pt x="2454" y="10113"/>
                  <a:pt x="2468" y="10127"/>
                </a:cubicBezTo>
                <a:cubicBezTo>
                  <a:pt x="2483" y="10127"/>
                  <a:pt x="2556" y="10127"/>
                  <a:pt x="2570" y="10127"/>
                </a:cubicBezTo>
                <a:cubicBezTo>
                  <a:pt x="2585" y="10127"/>
                  <a:pt x="2673" y="10127"/>
                  <a:pt x="2673" y="10127"/>
                </a:cubicBezTo>
                <a:cubicBezTo>
                  <a:pt x="2702" y="10069"/>
                  <a:pt x="2702" y="10069"/>
                  <a:pt x="2702" y="10069"/>
                </a:cubicBezTo>
                <a:cubicBezTo>
                  <a:pt x="2585" y="10040"/>
                  <a:pt x="2585" y="10040"/>
                  <a:pt x="2585" y="10040"/>
                </a:cubicBezTo>
                <a:cubicBezTo>
                  <a:pt x="2497" y="10026"/>
                  <a:pt x="2497" y="10026"/>
                  <a:pt x="2497" y="10026"/>
                </a:cubicBezTo>
                <a:cubicBezTo>
                  <a:pt x="2454" y="9954"/>
                  <a:pt x="2454" y="9954"/>
                  <a:pt x="2454" y="9954"/>
                </a:cubicBezTo>
                <a:cubicBezTo>
                  <a:pt x="2366" y="9954"/>
                  <a:pt x="2366" y="9954"/>
                  <a:pt x="2366" y="9954"/>
                </a:cubicBezTo>
                <a:cubicBezTo>
                  <a:pt x="2249" y="9983"/>
                  <a:pt x="2249" y="9983"/>
                  <a:pt x="2249" y="9983"/>
                </a:cubicBezTo>
                <a:cubicBezTo>
                  <a:pt x="2176" y="9997"/>
                  <a:pt x="2176" y="9997"/>
                  <a:pt x="2176" y="9997"/>
                </a:cubicBezTo>
                <a:cubicBezTo>
                  <a:pt x="2074" y="9983"/>
                  <a:pt x="2074" y="9983"/>
                  <a:pt x="2074" y="9983"/>
                </a:cubicBezTo>
                <a:cubicBezTo>
                  <a:pt x="2045" y="9939"/>
                  <a:pt x="2045" y="9939"/>
                  <a:pt x="2045" y="9939"/>
                </a:cubicBezTo>
                <a:cubicBezTo>
                  <a:pt x="2045" y="9939"/>
                  <a:pt x="1972" y="9925"/>
                  <a:pt x="1957" y="9925"/>
                </a:cubicBezTo>
                <a:cubicBezTo>
                  <a:pt x="1942" y="9925"/>
                  <a:pt x="1928" y="9925"/>
                  <a:pt x="1913" y="9910"/>
                </a:cubicBezTo>
                <a:cubicBezTo>
                  <a:pt x="1884" y="9910"/>
                  <a:pt x="1840" y="9809"/>
                  <a:pt x="1840" y="9809"/>
                </a:cubicBezTo>
                <a:cubicBezTo>
                  <a:pt x="1840" y="9751"/>
                  <a:pt x="1840" y="9751"/>
                  <a:pt x="1840" y="9751"/>
                </a:cubicBezTo>
                <a:cubicBezTo>
                  <a:pt x="1884" y="9809"/>
                  <a:pt x="1884" y="9809"/>
                  <a:pt x="1884" y="9809"/>
                </a:cubicBezTo>
                <a:cubicBezTo>
                  <a:pt x="1884" y="9809"/>
                  <a:pt x="1913" y="9823"/>
                  <a:pt x="1913" y="9809"/>
                </a:cubicBezTo>
                <a:cubicBezTo>
                  <a:pt x="1913" y="9795"/>
                  <a:pt x="1899" y="9708"/>
                  <a:pt x="1899" y="9708"/>
                </a:cubicBezTo>
                <a:cubicBezTo>
                  <a:pt x="1899" y="9708"/>
                  <a:pt x="1913" y="9621"/>
                  <a:pt x="1869" y="9635"/>
                </a:cubicBezTo>
                <a:cubicBezTo>
                  <a:pt x="1826" y="9650"/>
                  <a:pt x="1782" y="9679"/>
                  <a:pt x="1782" y="9708"/>
                </a:cubicBezTo>
                <a:cubicBezTo>
                  <a:pt x="1782" y="9722"/>
                  <a:pt x="1753" y="9766"/>
                  <a:pt x="1753" y="9795"/>
                </a:cubicBezTo>
                <a:cubicBezTo>
                  <a:pt x="1738" y="9809"/>
                  <a:pt x="1723" y="9823"/>
                  <a:pt x="1709" y="9838"/>
                </a:cubicBezTo>
                <a:cubicBezTo>
                  <a:pt x="1694" y="9852"/>
                  <a:pt x="1621" y="9867"/>
                  <a:pt x="1621" y="9867"/>
                </a:cubicBezTo>
                <a:cubicBezTo>
                  <a:pt x="1563" y="9867"/>
                  <a:pt x="1563" y="9867"/>
                  <a:pt x="1563" y="9867"/>
                </a:cubicBezTo>
                <a:cubicBezTo>
                  <a:pt x="1606" y="9809"/>
                  <a:pt x="1606" y="9809"/>
                  <a:pt x="1606" y="9809"/>
                </a:cubicBezTo>
                <a:cubicBezTo>
                  <a:pt x="1636" y="9737"/>
                  <a:pt x="1636" y="9737"/>
                  <a:pt x="1636" y="9737"/>
                </a:cubicBezTo>
                <a:cubicBezTo>
                  <a:pt x="1636" y="9737"/>
                  <a:pt x="1709" y="9606"/>
                  <a:pt x="1709" y="9577"/>
                </a:cubicBezTo>
                <a:cubicBezTo>
                  <a:pt x="1723" y="9534"/>
                  <a:pt x="1738" y="9505"/>
                  <a:pt x="1753" y="9462"/>
                </a:cubicBezTo>
                <a:cubicBezTo>
                  <a:pt x="1767" y="9433"/>
                  <a:pt x="1811" y="9418"/>
                  <a:pt x="1811" y="9418"/>
                </a:cubicBezTo>
                <a:cubicBezTo>
                  <a:pt x="1855" y="9274"/>
                  <a:pt x="1855" y="9274"/>
                  <a:pt x="1855" y="9274"/>
                </a:cubicBezTo>
                <a:cubicBezTo>
                  <a:pt x="2045" y="8898"/>
                  <a:pt x="2045" y="8898"/>
                  <a:pt x="2045" y="8898"/>
                </a:cubicBezTo>
                <a:cubicBezTo>
                  <a:pt x="2045" y="8898"/>
                  <a:pt x="2074" y="8782"/>
                  <a:pt x="2088" y="8767"/>
                </a:cubicBezTo>
                <a:cubicBezTo>
                  <a:pt x="2088" y="8738"/>
                  <a:pt x="2132" y="8652"/>
                  <a:pt x="2132" y="8623"/>
                </a:cubicBezTo>
                <a:cubicBezTo>
                  <a:pt x="2132" y="8594"/>
                  <a:pt x="2176" y="8492"/>
                  <a:pt x="2176" y="8492"/>
                </a:cubicBezTo>
                <a:cubicBezTo>
                  <a:pt x="2176" y="8492"/>
                  <a:pt x="2220" y="8333"/>
                  <a:pt x="2220" y="8304"/>
                </a:cubicBezTo>
                <a:cubicBezTo>
                  <a:pt x="2220" y="8275"/>
                  <a:pt x="2249" y="8261"/>
                  <a:pt x="2278" y="8246"/>
                </a:cubicBezTo>
                <a:cubicBezTo>
                  <a:pt x="2293" y="8232"/>
                  <a:pt x="2337" y="8102"/>
                  <a:pt x="2337" y="8073"/>
                </a:cubicBezTo>
                <a:cubicBezTo>
                  <a:pt x="2351" y="8044"/>
                  <a:pt x="2381" y="7784"/>
                  <a:pt x="2381" y="7784"/>
                </a:cubicBezTo>
                <a:cubicBezTo>
                  <a:pt x="2351" y="7610"/>
                  <a:pt x="2351" y="7610"/>
                  <a:pt x="2351" y="7610"/>
                </a:cubicBezTo>
                <a:cubicBezTo>
                  <a:pt x="2264" y="7538"/>
                  <a:pt x="2264" y="7538"/>
                  <a:pt x="2264" y="7538"/>
                </a:cubicBezTo>
                <a:cubicBezTo>
                  <a:pt x="2176" y="7494"/>
                  <a:pt x="2176" y="7494"/>
                  <a:pt x="2176" y="7494"/>
                </a:cubicBezTo>
                <a:cubicBezTo>
                  <a:pt x="2176" y="7494"/>
                  <a:pt x="2074" y="7436"/>
                  <a:pt x="2059" y="7422"/>
                </a:cubicBezTo>
                <a:cubicBezTo>
                  <a:pt x="2045" y="7407"/>
                  <a:pt x="1986" y="7378"/>
                  <a:pt x="1972" y="7378"/>
                </a:cubicBezTo>
                <a:cubicBezTo>
                  <a:pt x="1942" y="7364"/>
                  <a:pt x="1869" y="7349"/>
                  <a:pt x="1855" y="7349"/>
                </a:cubicBezTo>
                <a:cubicBezTo>
                  <a:pt x="1840" y="7349"/>
                  <a:pt x="1782" y="7306"/>
                  <a:pt x="1738" y="7277"/>
                </a:cubicBezTo>
                <a:cubicBezTo>
                  <a:pt x="1694" y="7248"/>
                  <a:pt x="1636" y="7176"/>
                  <a:pt x="1636" y="7176"/>
                </a:cubicBezTo>
                <a:cubicBezTo>
                  <a:pt x="1709" y="7060"/>
                  <a:pt x="1709" y="7060"/>
                  <a:pt x="1709" y="7060"/>
                </a:cubicBezTo>
                <a:cubicBezTo>
                  <a:pt x="1709" y="7060"/>
                  <a:pt x="1723" y="6973"/>
                  <a:pt x="1723" y="6944"/>
                </a:cubicBezTo>
                <a:cubicBezTo>
                  <a:pt x="1723" y="6930"/>
                  <a:pt x="1723" y="6887"/>
                  <a:pt x="1723" y="6887"/>
                </a:cubicBezTo>
                <a:cubicBezTo>
                  <a:pt x="1694" y="6829"/>
                  <a:pt x="1694" y="6829"/>
                  <a:pt x="1694" y="6829"/>
                </a:cubicBezTo>
                <a:cubicBezTo>
                  <a:pt x="1650" y="6756"/>
                  <a:pt x="1650" y="6756"/>
                  <a:pt x="1650" y="6756"/>
                </a:cubicBezTo>
                <a:cubicBezTo>
                  <a:pt x="1650" y="6756"/>
                  <a:pt x="1592" y="6742"/>
                  <a:pt x="1563" y="6742"/>
                </a:cubicBezTo>
                <a:cubicBezTo>
                  <a:pt x="1548" y="6756"/>
                  <a:pt x="1548" y="6713"/>
                  <a:pt x="1533" y="6684"/>
                </a:cubicBezTo>
                <a:cubicBezTo>
                  <a:pt x="1533" y="6655"/>
                  <a:pt x="1504" y="6655"/>
                  <a:pt x="1475" y="6641"/>
                </a:cubicBezTo>
                <a:cubicBezTo>
                  <a:pt x="1431" y="6612"/>
                  <a:pt x="1417" y="6568"/>
                  <a:pt x="1417" y="6568"/>
                </a:cubicBezTo>
                <a:cubicBezTo>
                  <a:pt x="1460" y="6481"/>
                  <a:pt x="1460" y="6481"/>
                  <a:pt x="1460" y="6481"/>
                </a:cubicBezTo>
                <a:cubicBezTo>
                  <a:pt x="1460" y="6481"/>
                  <a:pt x="1446" y="6438"/>
                  <a:pt x="1431" y="6424"/>
                </a:cubicBezTo>
                <a:cubicBezTo>
                  <a:pt x="1431" y="6409"/>
                  <a:pt x="1373" y="6409"/>
                  <a:pt x="1373" y="6409"/>
                </a:cubicBezTo>
                <a:cubicBezTo>
                  <a:pt x="1271" y="6395"/>
                  <a:pt x="1271" y="6395"/>
                  <a:pt x="1271" y="6395"/>
                </a:cubicBezTo>
                <a:cubicBezTo>
                  <a:pt x="1198" y="6279"/>
                  <a:pt x="1198" y="6279"/>
                  <a:pt x="1198" y="6279"/>
                </a:cubicBezTo>
                <a:cubicBezTo>
                  <a:pt x="1198" y="6279"/>
                  <a:pt x="1212" y="6178"/>
                  <a:pt x="1227" y="6163"/>
                </a:cubicBezTo>
                <a:cubicBezTo>
                  <a:pt x="1241" y="6134"/>
                  <a:pt x="1227" y="6120"/>
                  <a:pt x="1227" y="6120"/>
                </a:cubicBezTo>
                <a:cubicBezTo>
                  <a:pt x="1154" y="6091"/>
                  <a:pt x="1154" y="6091"/>
                  <a:pt x="1154" y="6091"/>
                </a:cubicBezTo>
                <a:cubicBezTo>
                  <a:pt x="1183" y="6033"/>
                  <a:pt x="1183" y="6033"/>
                  <a:pt x="1183" y="6033"/>
                </a:cubicBezTo>
                <a:cubicBezTo>
                  <a:pt x="1139" y="5946"/>
                  <a:pt x="1139" y="5946"/>
                  <a:pt x="1139" y="5946"/>
                </a:cubicBezTo>
                <a:cubicBezTo>
                  <a:pt x="1154" y="5888"/>
                  <a:pt x="1154" y="5888"/>
                  <a:pt x="1154" y="5888"/>
                </a:cubicBezTo>
                <a:cubicBezTo>
                  <a:pt x="1110" y="5830"/>
                  <a:pt x="1110" y="5830"/>
                  <a:pt x="1110" y="5830"/>
                </a:cubicBezTo>
                <a:cubicBezTo>
                  <a:pt x="1110" y="5787"/>
                  <a:pt x="1110" y="5787"/>
                  <a:pt x="1110" y="5787"/>
                </a:cubicBezTo>
                <a:cubicBezTo>
                  <a:pt x="1154" y="5715"/>
                  <a:pt x="1154" y="5715"/>
                  <a:pt x="1154" y="5715"/>
                </a:cubicBezTo>
                <a:cubicBezTo>
                  <a:pt x="1168" y="5642"/>
                  <a:pt x="1168" y="5642"/>
                  <a:pt x="1168" y="5642"/>
                </a:cubicBezTo>
                <a:cubicBezTo>
                  <a:pt x="1110" y="5541"/>
                  <a:pt x="1110" y="5541"/>
                  <a:pt x="1110" y="5541"/>
                </a:cubicBezTo>
                <a:cubicBezTo>
                  <a:pt x="1110" y="5541"/>
                  <a:pt x="1066" y="5469"/>
                  <a:pt x="1066" y="5454"/>
                </a:cubicBezTo>
                <a:cubicBezTo>
                  <a:pt x="1066" y="5440"/>
                  <a:pt x="949" y="5367"/>
                  <a:pt x="949" y="5367"/>
                </a:cubicBezTo>
                <a:cubicBezTo>
                  <a:pt x="905" y="5266"/>
                  <a:pt x="905" y="5266"/>
                  <a:pt x="905" y="5266"/>
                </a:cubicBezTo>
                <a:cubicBezTo>
                  <a:pt x="789" y="5136"/>
                  <a:pt x="789" y="5136"/>
                  <a:pt x="789" y="5136"/>
                </a:cubicBezTo>
                <a:cubicBezTo>
                  <a:pt x="701" y="5035"/>
                  <a:pt x="701" y="5035"/>
                  <a:pt x="701" y="5035"/>
                </a:cubicBezTo>
                <a:cubicBezTo>
                  <a:pt x="643" y="4977"/>
                  <a:pt x="643" y="4977"/>
                  <a:pt x="643" y="4977"/>
                </a:cubicBezTo>
                <a:cubicBezTo>
                  <a:pt x="599" y="4876"/>
                  <a:pt x="599" y="4876"/>
                  <a:pt x="599" y="4876"/>
                </a:cubicBezTo>
                <a:cubicBezTo>
                  <a:pt x="599" y="4876"/>
                  <a:pt x="628" y="4760"/>
                  <a:pt x="628" y="4745"/>
                </a:cubicBezTo>
                <a:cubicBezTo>
                  <a:pt x="628" y="4716"/>
                  <a:pt x="672" y="4615"/>
                  <a:pt x="672" y="4543"/>
                </a:cubicBezTo>
                <a:cubicBezTo>
                  <a:pt x="657" y="4485"/>
                  <a:pt x="701" y="4413"/>
                  <a:pt x="701" y="4413"/>
                </a:cubicBezTo>
                <a:cubicBezTo>
                  <a:pt x="716" y="4282"/>
                  <a:pt x="716" y="4282"/>
                  <a:pt x="716" y="4282"/>
                </a:cubicBezTo>
                <a:cubicBezTo>
                  <a:pt x="672" y="4239"/>
                  <a:pt x="672" y="4239"/>
                  <a:pt x="672" y="4239"/>
                </a:cubicBezTo>
                <a:cubicBezTo>
                  <a:pt x="584" y="4181"/>
                  <a:pt x="584" y="4181"/>
                  <a:pt x="584" y="4181"/>
                </a:cubicBezTo>
                <a:cubicBezTo>
                  <a:pt x="526" y="4109"/>
                  <a:pt x="526" y="4109"/>
                  <a:pt x="526" y="4109"/>
                </a:cubicBezTo>
                <a:cubicBezTo>
                  <a:pt x="526" y="4109"/>
                  <a:pt x="497" y="4022"/>
                  <a:pt x="394" y="3993"/>
                </a:cubicBezTo>
                <a:cubicBezTo>
                  <a:pt x="292" y="3979"/>
                  <a:pt x="277" y="3993"/>
                  <a:pt x="277" y="3993"/>
                </a:cubicBezTo>
                <a:cubicBezTo>
                  <a:pt x="175" y="3935"/>
                  <a:pt x="175" y="3935"/>
                  <a:pt x="175" y="3935"/>
                </a:cubicBezTo>
                <a:cubicBezTo>
                  <a:pt x="102" y="3819"/>
                  <a:pt x="102" y="3819"/>
                  <a:pt x="102" y="3819"/>
                </a:cubicBezTo>
                <a:cubicBezTo>
                  <a:pt x="44" y="3733"/>
                  <a:pt x="44" y="3733"/>
                  <a:pt x="44" y="3733"/>
                </a:cubicBezTo>
                <a:cubicBezTo>
                  <a:pt x="88" y="3675"/>
                  <a:pt x="88" y="3675"/>
                  <a:pt x="88" y="3675"/>
                </a:cubicBezTo>
                <a:cubicBezTo>
                  <a:pt x="102" y="3588"/>
                  <a:pt x="102" y="3588"/>
                  <a:pt x="102" y="3588"/>
                </a:cubicBezTo>
                <a:cubicBezTo>
                  <a:pt x="102" y="3530"/>
                  <a:pt x="102" y="3530"/>
                  <a:pt x="102" y="3530"/>
                </a:cubicBezTo>
                <a:cubicBezTo>
                  <a:pt x="102" y="3458"/>
                  <a:pt x="102" y="3458"/>
                  <a:pt x="102" y="3458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29"/>
                  <a:pt x="0" y="3429"/>
                  <a:pt x="0" y="3429"/>
                </a:cubicBezTo>
                <a:cubicBezTo>
                  <a:pt x="0" y="3414"/>
                  <a:pt x="0" y="3414"/>
                  <a:pt x="0" y="3414"/>
                </a:cubicBezTo>
                <a:cubicBezTo>
                  <a:pt x="0" y="3414"/>
                  <a:pt x="0" y="3414"/>
                  <a:pt x="0" y="3414"/>
                </a:cubicBezTo>
                <a:cubicBezTo>
                  <a:pt x="0" y="3414"/>
                  <a:pt x="0" y="3414"/>
                  <a:pt x="0" y="3414"/>
                </a:cubicBezTo>
                <a:cubicBezTo>
                  <a:pt x="0" y="3414"/>
                  <a:pt x="0" y="3414"/>
                  <a:pt x="0" y="3414"/>
                </a:cubicBezTo>
                <a:cubicBezTo>
                  <a:pt x="15" y="3414"/>
                  <a:pt x="15" y="3414"/>
                  <a:pt x="15" y="3414"/>
                </a:cubicBezTo>
                <a:cubicBezTo>
                  <a:pt x="15" y="3414"/>
                  <a:pt x="15" y="3414"/>
                  <a:pt x="15" y="3414"/>
                </a:cubicBezTo>
                <a:cubicBezTo>
                  <a:pt x="15" y="3414"/>
                  <a:pt x="15" y="3414"/>
                  <a:pt x="15" y="3414"/>
                </a:cubicBezTo>
                <a:cubicBezTo>
                  <a:pt x="15" y="3414"/>
                  <a:pt x="15" y="3414"/>
                  <a:pt x="15" y="3414"/>
                </a:cubicBezTo>
                <a:cubicBezTo>
                  <a:pt x="15" y="3414"/>
                  <a:pt x="15" y="3414"/>
                  <a:pt x="15" y="3414"/>
                </a:cubicBezTo>
                <a:cubicBezTo>
                  <a:pt x="15" y="3414"/>
                  <a:pt x="15" y="3414"/>
                  <a:pt x="15" y="3414"/>
                </a:cubicBezTo>
                <a:cubicBezTo>
                  <a:pt x="15" y="3414"/>
                  <a:pt x="15" y="3414"/>
                  <a:pt x="15" y="3414"/>
                </a:cubicBezTo>
                <a:cubicBezTo>
                  <a:pt x="15" y="3414"/>
                  <a:pt x="15" y="3414"/>
                  <a:pt x="15" y="3414"/>
                </a:cubicBezTo>
                <a:cubicBezTo>
                  <a:pt x="15" y="3414"/>
                  <a:pt x="15" y="3414"/>
                  <a:pt x="15" y="3414"/>
                </a:cubicBezTo>
                <a:cubicBezTo>
                  <a:pt x="15" y="3400"/>
                  <a:pt x="15" y="3400"/>
                  <a:pt x="15" y="3400"/>
                </a:cubicBezTo>
                <a:cubicBezTo>
                  <a:pt x="15" y="3400"/>
                  <a:pt x="15" y="3400"/>
                  <a:pt x="15" y="3400"/>
                </a:cubicBezTo>
                <a:cubicBezTo>
                  <a:pt x="15" y="3400"/>
                  <a:pt x="15" y="3400"/>
                  <a:pt x="15" y="3400"/>
                </a:cubicBezTo>
                <a:cubicBezTo>
                  <a:pt x="29" y="3400"/>
                  <a:pt x="29" y="3400"/>
                  <a:pt x="29" y="3400"/>
                </a:cubicBezTo>
                <a:cubicBezTo>
                  <a:pt x="29" y="3400"/>
                  <a:pt x="29" y="3400"/>
                  <a:pt x="29" y="3400"/>
                </a:cubicBezTo>
                <a:cubicBezTo>
                  <a:pt x="29" y="3400"/>
                  <a:pt x="29" y="3400"/>
                  <a:pt x="29" y="3400"/>
                </a:cubicBezTo>
                <a:cubicBezTo>
                  <a:pt x="29" y="3400"/>
                  <a:pt x="29" y="3400"/>
                  <a:pt x="29" y="3400"/>
                </a:cubicBezTo>
                <a:cubicBezTo>
                  <a:pt x="29" y="3400"/>
                  <a:pt x="29" y="3400"/>
                  <a:pt x="29" y="3400"/>
                </a:cubicBezTo>
                <a:cubicBezTo>
                  <a:pt x="29" y="3385"/>
                  <a:pt x="29" y="3385"/>
                  <a:pt x="29" y="3385"/>
                </a:cubicBezTo>
                <a:cubicBezTo>
                  <a:pt x="29" y="3385"/>
                  <a:pt x="29" y="3385"/>
                  <a:pt x="29" y="3385"/>
                </a:cubicBezTo>
                <a:cubicBezTo>
                  <a:pt x="29" y="3385"/>
                  <a:pt x="29" y="3385"/>
                  <a:pt x="29" y="3385"/>
                </a:cubicBezTo>
                <a:cubicBezTo>
                  <a:pt x="44" y="3385"/>
                  <a:pt x="44" y="3385"/>
                  <a:pt x="44" y="3385"/>
                </a:cubicBezTo>
                <a:cubicBezTo>
                  <a:pt x="44" y="3385"/>
                  <a:pt x="44" y="3385"/>
                  <a:pt x="44" y="3385"/>
                </a:cubicBezTo>
                <a:cubicBezTo>
                  <a:pt x="44" y="3385"/>
                  <a:pt x="44" y="3385"/>
                  <a:pt x="44" y="3385"/>
                </a:cubicBezTo>
                <a:cubicBezTo>
                  <a:pt x="44" y="3385"/>
                  <a:pt x="44" y="3385"/>
                  <a:pt x="44" y="3385"/>
                </a:cubicBezTo>
                <a:cubicBezTo>
                  <a:pt x="44" y="3371"/>
                  <a:pt x="44" y="3371"/>
                  <a:pt x="44" y="3371"/>
                </a:cubicBezTo>
                <a:cubicBezTo>
                  <a:pt x="58" y="3371"/>
                  <a:pt x="58" y="3371"/>
                  <a:pt x="58" y="3371"/>
                </a:cubicBezTo>
                <a:cubicBezTo>
                  <a:pt x="58" y="3371"/>
                  <a:pt x="58" y="3371"/>
                  <a:pt x="58" y="3371"/>
                </a:cubicBezTo>
                <a:cubicBezTo>
                  <a:pt x="58" y="3371"/>
                  <a:pt x="58" y="3371"/>
                  <a:pt x="58" y="3371"/>
                </a:cubicBezTo>
                <a:cubicBezTo>
                  <a:pt x="58" y="3371"/>
                  <a:pt x="58" y="3371"/>
                  <a:pt x="58" y="3371"/>
                </a:cubicBezTo>
                <a:cubicBezTo>
                  <a:pt x="58" y="3356"/>
                  <a:pt x="58" y="3356"/>
                  <a:pt x="58" y="3356"/>
                </a:cubicBezTo>
                <a:cubicBezTo>
                  <a:pt x="58" y="3356"/>
                  <a:pt x="58" y="3356"/>
                  <a:pt x="58" y="3356"/>
                </a:cubicBezTo>
                <a:cubicBezTo>
                  <a:pt x="73" y="3356"/>
                  <a:pt x="73" y="3356"/>
                  <a:pt x="73" y="3356"/>
                </a:cubicBezTo>
                <a:cubicBezTo>
                  <a:pt x="73" y="3356"/>
                  <a:pt x="73" y="3356"/>
                  <a:pt x="73" y="3356"/>
                </a:cubicBezTo>
                <a:cubicBezTo>
                  <a:pt x="73" y="3356"/>
                  <a:pt x="73" y="3356"/>
                  <a:pt x="73" y="3356"/>
                </a:cubicBezTo>
                <a:cubicBezTo>
                  <a:pt x="73" y="3356"/>
                  <a:pt x="73" y="3356"/>
                  <a:pt x="73" y="3356"/>
                </a:cubicBezTo>
                <a:cubicBezTo>
                  <a:pt x="73" y="3356"/>
                  <a:pt x="73" y="3356"/>
                  <a:pt x="73" y="3356"/>
                </a:cubicBezTo>
                <a:cubicBezTo>
                  <a:pt x="73" y="3356"/>
                  <a:pt x="73" y="3356"/>
                  <a:pt x="73" y="3356"/>
                </a:cubicBezTo>
                <a:cubicBezTo>
                  <a:pt x="73" y="3356"/>
                  <a:pt x="73" y="3356"/>
                  <a:pt x="73" y="3356"/>
                </a:cubicBezTo>
                <a:cubicBezTo>
                  <a:pt x="88" y="3328"/>
                  <a:pt x="102" y="3313"/>
                  <a:pt x="117" y="3313"/>
                </a:cubicBezTo>
                <a:cubicBezTo>
                  <a:pt x="117" y="3313"/>
                  <a:pt x="117" y="3299"/>
                  <a:pt x="117" y="3299"/>
                </a:cubicBezTo>
                <a:cubicBezTo>
                  <a:pt x="131" y="3299"/>
                  <a:pt x="146" y="3299"/>
                  <a:pt x="175" y="3299"/>
                </a:cubicBezTo>
                <a:cubicBezTo>
                  <a:pt x="175" y="3299"/>
                  <a:pt x="204" y="3168"/>
                  <a:pt x="190" y="3125"/>
                </a:cubicBezTo>
                <a:cubicBezTo>
                  <a:pt x="175" y="3067"/>
                  <a:pt x="248" y="3009"/>
                  <a:pt x="248" y="3009"/>
                </a:cubicBezTo>
                <a:cubicBezTo>
                  <a:pt x="351" y="2908"/>
                  <a:pt x="351" y="2908"/>
                  <a:pt x="351" y="2908"/>
                </a:cubicBezTo>
                <a:cubicBezTo>
                  <a:pt x="336" y="2792"/>
                  <a:pt x="336" y="2792"/>
                  <a:pt x="336" y="2792"/>
                </a:cubicBezTo>
                <a:cubicBezTo>
                  <a:pt x="453" y="2807"/>
                  <a:pt x="453" y="2807"/>
                  <a:pt x="453" y="2807"/>
                </a:cubicBezTo>
                <a:cubicBezTo>
                  <a:pt x="453" y="2807"/>
                  <a:pt x="540" y="2763"/>
                  <a:pt x="511" y="2705"/>
                </a:cubicBezTo>
                <a:cubicBezTo>
                  <a:pt x="497" y="2676"/>
                  <a:pt x="482" y="2633"/>
                  <a:pt x="467" y="2604"/>
                </a:cubicBezTo>
                <a:cubicBezTo>
                  <a:pt x="482" y="2590"/>
                  <a:pt x="482" y="2590"/>
                  <a:pt x="482" y="2575"/>
                </a:cubicBezTo>
                <a:cubicBezTo>
                  <a:pt x="482" y="2575"/>
                  <a:pt x="511" y="2532"/>
                  <a:pt x="511" y="2532"/>
                </a:cubicBezTo>
                <a:cubicBezTo>
                  <a:pt x="555" y="2532"/>
                  <a:pt x="555" y="2532"/>
                  <a:pt x="555" y="2532"/>
                </a:cubicBezTo>
                <a:cubicBezTo>
                  <a:pt x="599" y="2546"/>
                  <a:pt x="599" y="2546"/>
                  <a:pt x="599" y="2546"/>
                </a:cubicBezTo>
                <a:cubicBezTo>
                  <a:pt x="599" y="2546"/>
                  <a:pt x="628" y="2561"/>
                  <a:pt x="643" y="2561"/>
                </a:cubicBezTo>
                <a:cubicBezTo>
                  <a:pt x="672" y="2561"/>
                  <a:pt x="716" y="2532"/>
                  <a:pt x="716" y="2532"/>
                </a:cubicBezTo>
                <a:cubicBezTo>
                  <a:pt x="672" y="2474"/>
                  <a:pt x="672" y="2474"/>
                  <a:pt x="672" y="2474"/>
                </a:cubicBezTo>
                <a:cubicBezTo>
                  <a:pt x="686" y="2416"/>
                  <a:pt x="686" y="2416"/>
                  <a:pt x="686" y="2416"/>
                </a:cubicBezTo>
                <a:cubicBezTo>
                  <a:pt x="745" y="2416"/>
                  <a:pt x="745" y="2416"/>
                  <a:pt x="745" y="2416"/>
                </a:cubicBezTo>
                <a:cubicBezTo>
                  <a:pt x="774" y="2416"/>
                  <a:pt x="774" y="2416"/>
                  <a:pt x="774" y="2416"/>
                </a:cubicBezTo>
                <a:cubicBezTo>
                  <a:pt x="716" y="2329"/>
                  <a:pt x="716" y="2329"/>
                  <a:pt x="716" y="2329"/>
                </a:cubicBezTo>
                <a:cubicBezTo>
                  <a:pt x="716" y="2329"/>
                  <a:pt x="730" y="2286"/>
                  <a:pt x="759" y="2300"/>
                </a:cubicBezTo>
                <a:cubicBezTo>
                  <a:pt x="774" y="2300"/>
                  <a:pt x="789" y="2329"/>
                  <a:pt x="803" y="2329"/>
                </a:cubicBezTo>
                <a:cubicBezTo>
                  <a:pt x="818" y="2329"/>
                  <a:pt x="862" y="2344"/>
                  <a:pt x="862" y="2344"/>
                </a:cubicBezTo>
                <a:cubicBezTo>
                  <a:pt x="920" y="2358"/>
                  <a:pt x="920" y="2358"/>
                  <a:pt x="920" y="2358"/>
                </a:cubicBezTo>
                <a:cubicBezTo>
                  <a:pt x="978" y="2358"/>
                  <a:pt x="978" y="2358"/>
                  <a:pt x="978" y="2358"/>
                </a:cubicBezTo>
                <a:cubicBezTo>
                  <a:pt x="1052" y="2358"/>
                  <a:pt x="1052" y="2358"/>
                  <a:pt x="1052" y="2358"/>
                </a:cubicBezTo>
                <a:cubicBezTo>
                  <a:pt x="1081" y="2402"/>
                  <a:pt x="1081" y="2402"/>
                  <a:pt x="1081" y="2402"/>
                </a:cubicBezTo>
                <a:cubicBezTo>
                  <a:pt x="1081" y="2402"/>
                  <a:pt x="1095" y="2431"/>
                  <a:pt x="1081" y="2445"/>
                </a:cubicBezTo>
                <a:cubicBezTo>
                  <a:pt x="1081" y="2459"/>
                  <a:pt x="1066" y="2503"/>
                  <a:pt x="1066" y="2503"/>
                </a:cubicBezTo>
                <a:cubicBezTo>
                  <a:pt x="1052" y="2503"/>
                  <a:pt x="1037" y="2503"/>
                  <a:pt x="1022" y="2517"/>
                </a:cubicBezTo>
                <a:cubicBezTo>
                  <a:pt x="1008" y="2517"/>
                  <a:pt x="935" y="2517"/>
                  <a:pt x="935" y="2517"/>
                </a:cubicBezTo>
                <a:cubicBezTo>
                  <a:pt x="876" y="2517"/>
                  <a:pt x="876" y="2517"/>
                  <a:pt x="876" y="2517"/>
                </a:cubicBezTo>
                <a:cubicBezTo>
                  <a:pt x="832" y="2517"/>
                  <a:pt x="832" y="2517"/>
                  <a:pt x="832" y="2517"/>
                </a:cubicBezTo>
                <a:cubicBezTo>
                  <a:pt x="818" y="2546"/>
                  <a:pt x="818" y="2546"/>
                  <a:pt x="818" y="2546"/>
                </a:cubicBezTo>
                <a:cubicBezTo>
                  <a:pt x="818" y="2546"/>
                  <a:pt x="862" y="2561"/>
                  <a:pt x="876" y="2575"/>
                </a:cubicBezTo>
                <a:cubicBezTo>
                  <a:pt x="905" y="2575"/>
                  <a:pt x="905" y="2575"/>
                  <a:pt x="905" y="2575"/>
                </a:cubicBezTo>
                <a:cubicBezTo>
                  <a:pt x="920" y="2590"/>
                  <a:pt x="949" y="2619"/>
                  <a:pt x="949" y="2619"/>
                </a:cubicBezTo>
                <a:cubicBezTo>
                  <a:pt x="935" y="2662"/>
                  <a:pt x="935" y="2662"/>
                  <a:pt x="935" y="2662"/>
                </a:cubicBezTo>
                <a:cubicBezTo>
                  <a:pt x="935" y="2662"/>
                  <a:pt x="978" y="2604"/>
                  <a:pt x="978" y="2604"/>
                </a:cubicBezTo>
                <a:cubicBezTo>
                  <a:pt x="993" y="2604"/>
                  <a:pt x="1066" y="2604"/>
                  <a:pt x="1066" y="2604"/>
                </a:cubicBezTo>
                <a:cubicBezTo>
                  <a:pt x="1066" y="2604"/>
                  <a:pt x="1125" y="2575"/>
                  <a:pt x="1139" y="2575"/>
                </a:cubicBezTo>
                <a:cubicBezTo>
                  <a:pt x="1139" y="2575"/>
                  <a:pt x="1125" y="2619"/>
                  <a:pt x="1125" y="2619"/>
                </a:cubicBezTo>
                <a:cubicBezTo>
                  <a:pt x="1183" y="2590"/>
                  <a:pt x="1183" y="2590"/>
                  <a:pt x="1183" y="2590"/>
                </a:cubicBezTo>
                <a:cubicBezTo>
                  <a:pt x="1241" y="2561"/>
                  <a:pt x="1241" y="2561"/>
                  <a:pt x="1241" y="2561"/>
                </a:cubicBezTo>
                <a:cubicBezTo>
                  <a:pt x="1271" y="2561"/>
                  <a:pt x="1271" y="2561"/>
                  <a:pt x="1271" y="2561"/>
                </a:cubicBezTo>
                <a:cubicBezTo>
                  <a:pt x="1271" y="2561"/>
                  <a:pt x="1285" y="2604"/>
                  <a:pt x="1285" y="2619"/>
                </a:cubicBezTo>
                <a:cubicBezTo>
                  <a:pt x="1271" y="2633"/>
                  <a:pt x="1271" y="2633"/>
                  <a:pt x="1271" y="2662"/>
                </a:cubicBezTo>
                <a:cubicBezTo>
                  <a:pt x="1271" y="2676"/>
                  <a:pt x="1256" y="2691"/>
                  <a:pt x="1271" y="2705"/>
                </a:cubicBezTo>
                <a:cubicBezTo>
                  <a:pt x="1271" y="2705"/>
                  <a:pt x="1271" y="2720"/>
                  <a:pt x="1285" y="2720"/>
                </a:cubicBezTo>
                <a:cubicBezTo>
                  <a:pt x="1300" y="2734"/>
                  <a:pt x="1314" y="2720"/>
                  <a:pt x="1314" y="2720"/>
                </a:cubicBezTo>
                <a:cubicBezTo>
                  <a:pt x="1344" y="2648"/>
                  <a:pt x="1344" y="2648"/>
                  <a:pt x="1344" y="2648"/>
                </a:cubicBezTo>
                <a:cubicBezTo>
                  <a:pt x="1344" y="2648"/>
                  <a:pt x="1373" y="2619"/>
                  <a:pt x="1373" y="2619"/>
                </a:cubicBezTo>
                <a:cubicBezTo>
                  <a:pt x="1387" y="2619"/>
                  <a:pt x="1431" y="2590"/>
                  <a:pt x="1431" y="2590"/>
                </a:cubicBezTo>
                <a:cubicBezTo>
                  <a:pt x="1504" y="2590"/>
                  <a:pt x="1504" y="2590"/>
                  <a:pt x="1504" y="2590"/>
                </a:cubicBezTo>
                <a:cubicBezTo>
                  <a:pt x="1504" y="2590"/>
                  <a:pt x="1577" y="2575"/>
                  <a:pt x="1592" y="2575"/>
                </a:cubicBezTo>
                <a:cubicBezTo>
                  <a:pt x="1592" y="2590"/>
                  <a:pt x="1621" y="2590"/>
                  <a:pt x="1636" y="2590"/>
                </a:cubicBezTo>
                <a:cubicBezTo>
                  <a:pt x="1665" y="2590"/>
                  <a:pt x="1680" y="2590"/>
                  <a:pt x="1709" y="2590"/>
                </a:cubicBezTo>
                <a:cubicBezTo>
                  <a:pt x="1723" y="2590"/>
                  <a:pt x="1738" y="2590"/>
                  <a:pt x="1738" y="2590"/>
                </a:cubicBezTo>
                <a:cubicBezTo>
                  <a:pt x="1738" y="2590"/>
                  <a:pt x="1767" y="2561"/>
                  <a:pt x="1767" y="2561"/>
                </a:cubicBezTo>
                <a:cubicBezTo>
                  <a:pt x="1767" y="2546"/>
                  <a:pt x="1767" y="2532"/>
                  <a:pt x="1767" y="2532"/>
                </a:cubicBezTo>
                <a:cubicBezTo>
                  <a:pt x="1782" y="2517"/>
                  <a:pt x="1796" y="2488"/>
                  <a:pt x="1811" y="2488"/>
                </a:cubicBezTo>
                <a:cubicBezTo>
                  <a:pt x="1826" y="2488"/>
                  <a:pt x="2045" y="2517"/>
                  <a:pt x="2045" y="2517"/>
                </a:cubicBezTo>
                <a:cubicBezTo>
                  <a:pt x="2234" y="2575"/>
                  <a:pt x="2234" y="2575"/>
                  <a:pt x="2234" y="2575"/>
                </a:cubicBezTo>
                <a:cubicBezTo>
                  <a:pt x="2366" y="2604"/>
                  <a:pt x="2366" y="2604"/>
                  <a:pt x="2366" y="2604"/>
                </a:cubicBezTo>
                <a:cubicBezTo>
                  <a:pt x="2366" y="2604"/>
                  <a:pt x="2468" y="2662"/>
                  <a:pt x="2483" y="2662"/>
                </a:cubicBezTo>
                <a:cubicBezTo>
                  <a:pt x="2497" y="2676"/>
                  <a:pt x="2687" y="2705"/>
                  <a:pt x="2687" y="2705"/>
                </a:cubicBezTo>
                <a:cubicBezTo>
                  <a:pt x="2775" y="2763"/>
                  <a:pt x="2775" y="2763"/>
                  <a:pt x="2775" y="2763"/>
                </a:cubicBezTo>
                <a:cubicBezTo>
                  <a:pt x="2775" y="2763"/>
                  <a:pt x="2862" y="2792"/>
                  <a:pt x="2862" y="2807"/>
                </a:cubicBezTo>
                <a:cubicBezTo>
                  <a:pt x="2862" y="2821"/>
                  <a:pt x="2921" y="2850"/>
                  <a:pt x="2921" y="2850"/>
                </a:cubicBezTo>
                <a:cubicBezTo>
                  <a:pt x="2979" y="2821"/>
                  <a:pt x="2979" y="2821"/>
                  <a:pt x="2979" y="2821"/>
                </a:cubicBezTo>
                <a:cubicBezTo>
                  <a:pt x="2979" y="2821"/>
                  <a:pt x="3052" y="2836"/>
                  <a:pt x="3052" y="2836"/>
                </a:cubicBezTo>
                <a:cubicBezTo>
                  <a:pt x="3067" y="2850"/>
                  <a:pt x="3213" y="2894"/>
                  <a:pt x="3213" y="2894"/>
                </a:cubicBezTo>
                <a:cubicBezTo>
                  <a:pt x="3213" y="2894"/>
                  <a:pt x="3315" y="2922"/>
                  <a:pt x="3330" y="2922"/>
                </a:cubicBezTo>
                <a:cubicBezTo>
                  <a:pt x="3344" y="2922"/>
                  <a:pt x="3403" y="2908"/>
                  <a:pt x="3403" y="2908"/>
                </a:cubicBezTo>
                <a:cubicBezTo>
                  <a:pt x="3403" y="2865"/>
                  <a:pt x="3403" y="2865"/>
                  <a:pt x="3403" y="2865"/>
                </a:cubicBezTo>
                <a:cubicBezTo>
                  <a:pt x="3403" y="2865"/>
                  <a:pt x="3388" y="2836"/>
                  <a:pt x="3417" y="2850"/>
                </a:cubicBezTo>
                <a:cubicBezTo>
                  <a:pt x="3447" y="2850"/>
                  <a:pt x="3461" y="2850"/>
                  <a:pt x="3476" y="2865"/>
                </a:cubicBezTo>
                <a:cubicBezTo>
                  <a:pt x="3476" y="2879"/>
                  <a:pt x="3505" y="2879"/>
                  <a:pt x="3520" y="2894"/>
                </a:cubicBezTo>
                <a:cubicBezTo>
                  <a:pt x="3534" y="2922"/>
                  <a:pt x="3593" y="2937"/>
                  <a:pt x="3593" y="2937"/>
                </a:cubicBezTo>
                <a:cubicBezTo>
                  <a:pt x="3666" y="2966"/>
                  <a:pt x="3666" y="2966"/>
                  <a:pt x="3666" y="2966"/>
                </a:cubicBezTo>
                <a:cubicBezTo>
                  <a:pt x="3680" y="3009"/>
                  <a:pt x="3680" y="3009"/>
                  <a:pt x="3680" y="3009"/>
                </a:cubicBezTo>
                <a:cubicBezTo>
                  <a:pt x="3695" y="3024"/>
                  <a:pt x="3695" y="3024"/>
                  <a:pt x="3695" y="3024"/>
                </a:cubicBezTo>
                <a:cubicBezTo>
                  <a:pt x="3710" y="2995"/>
                  <a:pt x="3710" y="2995"/>
                  <a:pt x="3710" y="2995"/>
                </a:cubicBezTo>
                <a:cubicBezTo>
                  <a:pt x="3724" y="2980"/>
                  <a:pt x="3739" y="2980"/>
                  <a:pt x="3739" y="2980"/>
                </a:cubicBezTo>
                <a:cubicBezTo>
                  <a:pt x="3768" y="2995"/>
                  <a:pt x="3768" y="2995"/>
                  <a:pt x="3768" y="2995"/>
                </a:cubicBezTo>
                <a:cubicBezTo>
                  <a:pt x="3768" y="2995"/>
                  <a:pt x="3797" y="2995"/>
                  <a:pt x="3797" y="2995"/>
                </a:cubicBezTo>
                <a:cubicBezTo>
                  <a:pt x="3812" y="2995"/>
                  <a:pt x="3856" y="2980"/>
                  <a:pt x="3856" y="2980"/>
                </a:cubicBezTo>
                <a:cubicBezTo>
                  <a:pt x="3856" y="2995"/>
                  <a:pt x="3885" y="3024"/>
                  <a:pt x="3899" y="3024"/>
                </a:cubicBezTo>
                <a:cubicBezTo>
                  <a:pt x="3899" y="3038"/>
                  <a:pt x="3929" y="3082"/>
                  <a:pt x="3929" y="3082"/>
                </a:cubicBezTo>
                <a:cubicBezTo>
                  <a:pt x="3929" y="3082"/>
                  <a:pt x="3929" y="3096"/>
                  <a:pt x="3929" y="3125"/>
                </a:cubicBezTo>
                <a:cubicBezTo>
                  <a:pt x="3929" y="3139"/>
                  <a:pt x="3943" y="3154"/>
                  <a:pt x="3943" y="3154"/>
                </a:cubicBezTo>
                <a:cubicBezTo>
                  <a:pt x="3972" y="3183"/>
                  <a:pt x="3972" y="3183"/>
                  <a:pt x="3972" y="3183"/>
                </a:cubicBezTo>
                <a:cubicBezTo>
                  <a:pt x="4045" y="3299"/>
                  <a:pt x="4045" y="3299"/>
                  <a:pt x="4045" y="3299"/>
                </a:cubicBezTo>
                <a:cubicBezTo>
                  <a:pt x="4075" y="3328"/>
                  <a:pt x="4075" y="3328"/>
                  <a:pt x="4075" y="3328"/>
                </a:cubicBezTo>
                <a:cubicBezTo>
                  <a:pt x="4104" y="3299"/>
                  <a:pt x="4104" y="3299"/>
                  <a:pt x="4104" y="3299"/>
                </a:cubicBezTo>
                <a:cubicBezTo>
                  <a:pt x="4148" y="3299"/>
                  <a:pt x="4148" y="3299"/>
                  <a:pt x="4148" y="3299"/>
                </a:cubicBezTo>
                <a:cubicBezTo>
                  <a:pt x="4191" y="3400"/>
                  <a:pt x="4191" y="3400"/>
                  <a:pt x="4191" y="3400"/>
                </a:cubicBezTo>
                <a:cubicBezTo>
                  <a:pt x="4235" y="3530"/>
                  <a:pt x="4235" y="3530"/>
                  <a:pt x="4235" y="3530"/>
                </a:cubicBezTo>
                <a:cubicBezTo>
                  <a:pt x="4206" y="3704"/>
                  <a:pt x="4206" y="3704"/>
                  <a:pt x="4206" y="3704"/>
                </a:cubicBezTo>
                <a:cubicBezTo>
                  <a:pt x="4206" y="3819"/>
                  <a:pt x="4206" y="3819"/>
                  <a:pt x="4206" y="3819"/>
                </a:cubicBezTo>
                <a:cubicBezTo>
                  <a:pt x="4206" y="3819"/>
                  <a:pt x="4177" y="3906"/>
                  <a:pt x="4177" y="3921"/>
                </a:cubicBezTo>
                <a:cubicBezTo>
                  <a:pt x="4177" y="3950"/>
                  <a:pt x="4104" y="4051"/>
                  <a:pt x="4104" y="4051"/>
                </a:cubicBezTo>
                <a:cubicBezTo>
                  <a:pt x="4104" y="4051"/>
                  <a:pt x="4060" y="4138"/>
                  <a:pt x="4045" y="4152"/>
                </a:cubicBezTo>
                <a:cubicBezTo>
                  <a:pt x="4031" y="4181"/>
                  <a:pt x="3972" y="4297"/>
                  <a:pt x="3972" y="4297"/>
                </a:cubicBezTo>
                <a:cubicBezTo>
                  <a:pt x="3797" y="4470"/>
                  <a:pt x="3797" y="4470"/>
                  <a:pt x="3797" y="4470"/>
                </a:cubicBezTo>
                <a:cubicBezTo>
                  <a:pt x="3797" y="4470"/>
                  <a:pt x="3710" y="4514"/>
                  <a:pt x="3680" y="4528"/>
                </a:cubicBezTo>
                <a:cubicBezTo>
                  <a:pt x="3666" y="4557"/>
                  <a:pt x="3520" y="4572"/>
                  <a:pt x="3520" y="4572"/>
                </a:cubicBezTo>
                <a:cubicBezTo>
                  <a:pt x="3403" y="4572"/>
                  <a:pt x="3403" y="4572"/>
                  <a:pt x="3403" y="4572"/>
                </a:cubicBezTo>
                <a:cubicBezTo>
                  <a:pt x="3228" y="4528"/>
                  <a:pt x="3228" y="4528"/>
                  <a:pt x="3228" y="4528"/>
                </a:cubicBezTo>
                <a:cubicBezTo>
                  <a:pt x="3125" y="4557"/>
                  <a:pt x="3125" y="4557"/>
                  <a:pt x="3125" y="4557"/>
                </a:cubicBezTo>
                <a:cubicBezTo>
                  <a:pt x="2994" y="4601"/>
                  <a:pt x="2994" y="4601"/>
                  <a:pt x="2994" y="4601"/>
                </a:cubicBezTo>
                <a:cubicBezTo>
                  <a:pt x="2877" y="4601"/>
                  <a:pt x="2877" y="4601"/>
                  <a:pt x="2877" y="4601"/>
                </a:cubicBezTo>
                <a:cubicBezTo>
                  <a:pt x="2731" y="4630"/>
                  <a:pt x="2731" y="4630"/>
                  <a:pt x="2731" y="4630"/>
                </a:cubicBezTo>
                <a:cubicBezTo>
                  <a:pt x="2731" y="4630"/>
                  <a:pt x="2702" y="4630"/>
                  <a:pt x="2673" y="4630"/>
                </a:cubicBezTo>
                <a:cubicBezTo>
                  <a:pt x="2658" y="4630"/>
                  <a:pt x="2570" y="4601"/>
                  <a:pt x="2570" y="4601"/>
                </a:cubicBezTo>
                <a:cubicBezTo>
                  <a:pt x="2468" y="4572"/>
                  <a:pt x="2468" y="4572"/>
                  <a:pt x="2468" y="4572"/>
                </a:cubicBezTo>
                <a:cubicBezTo>
                  <a:pt x="2395" y="4572"/>
                  <a:pt x="2395" y="4572"/>
                  <a:pt x="2395" y="4572"/>
                </a:cubicBezTo>
                <a:cubicBezTo>
                  <a:pt x="2381" y="4630"/>
                  <a:pt x="2381" y="4630"/>
                  <a:pt x="2381" y="4630"/>
                </a:cubicBezTo>
                <a:cubicBezTo>
                  <a:pt x="2381" y="4630"/>
                  <a:pt x="2381" y="4630"/>
                  <a:pt x="2351" y="4630"/>
                </a:cubicBezTo>
                <a:cubicBezTo>
                  <a:pt x="2322" y="4630"/>
                  <a:pt x="2293" y="4630"/>
                  <a:pt x="2293" y="4630"/>
                </a:cubicBezTo>
                <a:cubicBezTo>
                  <a:pt x="2293" y="4572"/>
                  <a:pt x="2293" y="4572"/>
                  <a:pt x="2293" y="4572"/>
                </a:cubicBezTo>
                <a:cubicBezTo>
                  <a:pt x="2191" y="4572"/>
                  <a:pt x="2191" y="4572"/>
                  <a:pt x="2191" y="4572"/>
                </a:cubicBezTo>
                <a:cubicBezTo>
                  <a:pt x="2191" y="4572"/>
                  <a:pt x="2147" y="4586"/>
                  <a:pt x="2118" y="4586"/>
                </a:cubicBezTo>
                <a:cubicBezTo>
                  <a:pt x="2074" y="4586"/>
                  <a:pt x="2030" y="4543"/>
                  <a:pt x="2015" y="4543"/>
                </a:cubicBezTo>
                <a:cubicBezTo>
                  <a:pt x="2001" y="4543"/>
                  <a:pt x="2001" y="4557"/>
                  <a:pt x="2001" y="4557"/>
                </a:cubicBezTo>
                <a:cubicBezTo>
                  <a:pt x="2001" y="4601"/>
                  <a:pt x="2001" y="4601"/>
                  <a:pt x="2001" y="4601"/>
                </a:cubicBezTo>
                <a:cubicBezTo>
                  <a:pt x="1928" y="4601"/>
                  <a:pt x="1928" y="4601"/>
                  <a:pt x="1928" y="4601"/>
                </a:cubicBezTo>
                <a:cubicBezTo>
                  <a:pt x="1840" y="4572"/>
                  <a:pt x="1840" y="4572"/>
                  <a:pt x="1840" y="4572"/>
                </a:cubicBezTo>
                <a:cubicBezTo>
                  <a:pt x="1767" y="4514"/>
                  <a:pt x="1767" y="4514"/>
                  <a:pt x="1767" y="4514"/>
                </a:cubicBezTo>
                <a:cubicBezTo>
                  <a:pt x="1709" y="4456"/>
                  <a:pt x="1709" y="4456"/>
                  <a:pt x="1709" y="4456"/>
                </a:cubicBezTo>
                <a:cubicBezTo>
                  <a:pt x="1709" y="4427"/>
                  <a:pt x="1709" y="4427"/>
                  <a:pt x="1709" y="4427"/>
                </a:cubicBezTo>
                <a:cubicBezTo>
                  <a:pt x="1636" y="4427"/>
                  <a:pt x="1636" y="4427"/>
                  <a:pt x="1636" y="4427"/>
                </a:cubicBezTo>
                <a:cubicBezTo>
                  <a:pt x="1533" y="4427"/>
                  <a:pt x="1533" y="4427"/>
                  <a:pt x="1533" y="4427"/>
                </a:cubicBezTo>
                <a:cubicBezTo>
                  <a:pt x="1475" y="4456"/>
                  <a:pt x="1475" y="4456"/>
                  <a:pt x="1475" y="4456"/>
                </a:cubicBezTo>
                <a:cubicBezTo>
                  <a:pt x="1548" y="4470"/>
                  <a:pt x="1548" y="4470"/>
                  <a:pt x="1548" y="4470"/>
                </a:cubicBezTo>
                <a:cubicBezTo>
                  <a:pt x="1592" y="4485"/>
                  <a:pt x="1592" y="4485"/>
                  <a:pt x="1592" y="4485"/>
                </a:cubicBezTo>
                <a:cubicBezTo>
                  <a:pt x="1592" y="4485"/>
                  <a:pt x="1650" y="4470"/>
                  <a:pt x="1650" y="4514"/>
                </a:cubicBezTo>
                <a:cubicBezTo>
                  <a:pt x="1650" y="4543"/>
                  <a:pt x="1621" y="4543"/>
                  <a:pt x="1650" y="4572"/>
                </a:cubicBezTo>
                <a:cubicBezTo>
                  <a:pt x="1665" y="4601"/>
                  <a:pt x="1723" y="4630"/>
                  <a:pt x="1723" y="4630"/>
                </a:cubicBezTo>
                <a:cubicBezTo>
                  <a:pt x="1723" y="4630"/>
                  <a:pt x="1753" y="4630"/>
                  <a:pt x="1767" y="4630"/>
                </a:cubicBezTo>
                <a:cubicBezTo>
                  <a:pt x="1782" y="4630"/>
                  <a:pt x="1796" y="4630"/>
                  <a:pt x="1796" y="4630"/>
                </a:cubicBezTo>
                <a:cubicBezTo>
                  <a:pt x="1826" y="4673"/>
                  <a:pt x="1826" y="4673"/>
                  <a:pt x="1826" y="4673"/>
                </a:cubicBezTo>
                <a:cubicBezTo>
                  <a:pt x="1826" y="4673"/>
                  <a:pt x="1811" y="4687"/>
                  <a:pt x="1840" y="4687"/>
                </a:cubicBezTo>
                <a:cubicBezTo>
                  <a:pt x="1855" y="4687"/>
                  <a:pt x="1928" y="4687"/>
                  <a:pt x="1928" y="4687"/>
                </a:cubicBezTo>
                <a:cubicBezTo>
                  <a:pt x="2001" y="4716"/>
                  <a:pt x="2001" y="4716"/>
                  <a:pt x="2001" y="4716"/>
                </a:cubicBezTo>
                <a:cubicBezTo>
                  <a:pt x="2001" y="4760"/>
                  <a:pt x="2001" y="4760"/>
                  <a:pt x="2001" y="4760"/>
                </a:cubicBezTo>
                <a:cubicBezTo>
                  <a:pt x="2001" y="4760"/>
                  <a:pt x="1986" y="4789"/>
                  <a:pt x="2015" y="4789"/>
                </a:cubicBezTo>
                <a:cubicBezTo>
                  <a:pt x="2030" y="4803"/>
                  <a:pt x="2088" y="4789"/>
                  <a:pt x="2088" y="4789"/>
                </a:cubicBezTo>
                <a:cubicBezTo>
                  <a:pt x="2088" y="4789"/>
                  <a:pt x="2074" y="4774"/>
                  <a:pt x="2103" y="4789"/>
                </a:cubicBezTo>
                <a:cubicBezTo>
                  <a:pt x="2118" y="4803"/>
                  <a:pt x="2132" y="4818"/>
                  <a:pt x="2132" y="4818"/>
                </a:cubicBezTo>
                <a:cubicBezTo>
                  <a:pt x="2132" y="4818"/>
                  <a:pt x="2147" y="4847"/>
                  <a:pt x="2147" y="4861"/>
                </a:cubicBezTo>
                <a:cubicBezTo>
                  <a:pt x="2147" y="4876"/>
                  <a:pt x="2161" y="4904"/>
                  <a:pt x="2161" y="4904"/>
                </a:cubicBezTo>
                <a:cubicBezTo>
                  <a:pt x="2161" y="4904"/>
                  <a:pt x="2118" y="4919"/>
                  <a:pt x="2191" y="4919"/>
                </a:cubicBezTo>
                <a:cubicBezTo>
                  <a:pt x="2264" y="4919"/>
                  <a:pt x="2264" y="4919"/>
                  <a:pt x="2264" y="4919"/>
                </a:cubicBezTo>
                <a:cubicBezTo>
                  <a:pt x="2322" y="4919"/>
                  <a:pt x="2322" y="4919"/>
                  <a:pt x="2322" y="4919"/>
                </a:cubicBezTo>
                <a:cubicBezTo>
                  <a:pt x="2381" y="4933"/>
                  <a:pt x="2381" y="4933"/>
                  <a:pt x="2381" y="4933"/>
                </a:cubicBezTo>
                <a:cubicBezTo>
                  <a:pt x="2483" y="4977"/>
                  <a:pt x="2483" y="4977"/>
                  <a:pt x="2483" y="4977"/>
                </a:cubicBezTo>
                <a:cubicBezTo>
                  <a:pt x="2585" y="5035"/>
                  <a:pt x="2585" y="5035"/>
                  <a:pt x="2585" y="5035"/>
                </a:cubicBezTo>
                <a:cubicBezTo>
                  <a:pt x="2585" y="5035"/>
                  <a:pt x="2570" y="5078"/>
                  <a:pt x="2600" y="5078"/>
                </a:cubicBezTo>
                <a:cubicBezTo>
                  <a:pt x="2614" y="5078"/>
                  <a:pt x="2673" y="5078"/>
                  <a:pt x="2673" y="5078"/>
                </a:cubicBezTo>
                <a:cubicBezTo>
                  <a:pt x="2716" y="5194"/>
                  <a:pt x="2716" y="5194"/>
                  <a:pt x="2716" y="5194"/>
                </a:cubicBezTo>
                <a:cubicBezTo>
                  <a:pt x="2643" y="5194"/>
                  <a:pt x="2643" y="5194"/>
                  <a:pt x="2643" y="5194"/>
                </a:cubicBezTo>
                <a:cubicBezTo>
                  <a:pt x="2687" y="5310"/>
                  <a:pt x="2687" y="5310"/>
                  <a:pt x="2687" y="5310"/>
                </a:cubicBezTo>
                <a:cubicBezTo>
                  <a:pt x="2716" y="5367"/>
                  <a:pt x="2716" y="5367"/>
                  <a:pt x="2716" y="5367"/>
                </a:cubicBezTo>
                <a:cubicBezTo>
                  <a:pt x="2702" y="5440"/>
                  <a:pt x="2702" y="5440"/>
                  <a:pt x="2702" y="5440"/>
                </a:cubicBezTo>
                <a:cubicBezTo>
                  <a:pt x="2658" y="5483"/>
                  <a:pt x="2658" y="5483"/>
                  <a:pt x="2658" y="5483"/>
                </a:cubicBezTo>
                <a:cubicBezTo>
                  <a:pt x="2658" y="5483"/>
                  <a:pt x="2658" y="5512"/>
                  <a:pt x="2658" y="5512"/>
                </a:cubicBezTo>
                <a:cubicBezTo>
                  <a:pt x="2658" y="5527"/>
                  <a:pt x="2687" y="5527"/>
                  <a:pt x="2687" y="5527"/>
                </a:cubicBezTo>
                <a:cubicBezTo>
                  <a:pt x="2687" y="5527"/>
                  <a:pt x="2716" y="5556"/>
                  <a:pt x="2716" y="5570"/>
                </a:cubicBezTo>
                <a:cubicBezTo>
                  <a:pt x="2716" y="5584"/>
                  <a:pt x="2760" y="5599"/>
                  <a:pt x="2760" y="5613"/>
                </a:cubicBezTo>
                <a:cubicBezTo>
                  <a:pt x="2775" y="5628"/>
                  <a:pt x="2819" y="5671"/>
                  <a:pt x="2819" y="5671"/>
                </a:cubicBezTo>
                <a:cubicBezTo>
                  <a:pt x="2833" y="5700"/>
                  <a:pt x="2833" y="5700"/>
                  <a:pt x="2833" y="5700"/>
                </a:cubicBezTo>
                <a:cubicBezTo>
                  <a:pt x="2892" y="5729"/>
                  <a:pt x="2892" y="5729"/>
                  <a:pt x="2892" y="5729"/>
                </a:cubicBezTo>
                <a:cubicBezTo>
                  <a:pt x="2892" y="5729"/>
                  <a:pt x="2892" y="5729"/>
                  <a:pt x="2892" y="5744"/>
                </a:cubicBezTo>
                <a:cubicBezTo>
                  <a:pt x="2892" y="5773"/>
                  <a:pt x="2921" y="5801"/>
                  <a:pt x="2921" y="5801"/>
                </a:cubicBezTo>
                <a:cubicBezTo>
                  <a:pt x="2979" y="5845"/>
                  <a:pt x="2979" y="5845"/>
                  <a:pt x="2979" y="5845"/>
                </a:cubicBezTo>
                <a:cubicBezTo>
                  <a:pt x="2979" y="5845"/>
                  <a:pt x="2979" y="5830"/>
                  <a:pt x="2979" y="5859"/>
                </a:cubicBezTo>
                <a:cubicBezTo>
                  <a:pt x="2979" y="5888"/>
                  <a:pt x="2979" y="5932"/>
                  <a:pt x="2979" y="5932"/>
                </a:cubicBezTo>
                <a:cubicBezTo>
                  <a:pt x="3038" y="5932"/>
                  <a:pt x="3038" y="5932"/>
                  <a:pt x="3038" y="5932"/>
                </a:cubicBezTo>
                <a:cubicBezTo>
                  <a:pt x="3023" y="5990"/>
                  <a:pt x="3023" y="5990"/>
                  <a:pt x="3023" y="5990"/>
                </a:cubicBezTo>
                <a:cubicBezTo>
                  <a:pt x="3023" y="5990"/>
                  <a:pt x="2994" y="5990"/>
                  <a:pt x="3023" y="6033"/>
                </a:cubicBezTo>
                <a:cubicBezTo>
                  <a:pt x="3052" y="6062"/>
                  <a:pt x="3052" y="6091"/>
                  <a:pt x="3052" y="6091"/>
                </a:cubicBezTo>
                <a:cubicBezTo>
                  <a:pt x="3155" y="6163"/>
                  <a:pt x="3155" y="6163"/>
                  <a:pt x="3155" y="6163"/>
                </a:cubicBezTo>
                <a:cubicBezTo>
                  <a:pt x="3213" y="6163"/>
                  <a:pt x="3213" y="6163"/>
                  <a:pt x="3213" y="6163"/>
                </a:cubicBezTo>
                <a:cubicBezTo>
                  <a:pt x="3271" y="6149"/>
                  <a:pt x="3271" y="6149"/>
                  <a:pt x="3271" y="6149"/>
                </a:cubicBezTo>
                <a:cubicBezTo>
                  <a:pt x="3301" y="6091"/>
                  <a:pt x="3301" y="6091"/>
                  <a:pt x="3301" y="6091"/>
                </a:cubicBezTo>
                <a:cubicBezTo>
                  <a:pt x="3301" y="6091"/>
                  <a:pt x="3344" y="6091"/>
                  <a:pt x="3388" y="6105"/>
                </a:cubicBezTo>
                <a:cubicBezTo>
                  <a:pt x="3417" y="6120"/>
                  <a:pt x="3476" y="6105"/>
                  <a:pt x="3476" y="6105"/>
                </a:cubicBezTo>
                <a:cubicBezTo>
                  <a:pt x="3476" y="6105"/>
                  <a:pt x="3476" y="6105"/>
                  <a:pt x="3476" y="6134"/>
                </a:cubicBezTo>
                <a:cubicBezTo>
                  <a:pt x="3490" y="6163"/>
                  <a:pt x="3520" y="6149"/>
                  <a:pt x="3520" y="6149"/>
                </a:cubicBezTo>
                <a:cubicBezTo>
                  <a:pt x="3520" y="6149"/>
                  <a:pt x="3563" y="6149"/>
                  <a:pt x="3563" y="6163"/>
                </a:cubicBezTo>
                <a:cubicBezTo>
                  <a:pt x="3563" y="6178"/>
                  <a:pt x="3593" y="6192"/>
                  <a:pt x="3607" y="6221"/>
                </a:cubicBezTo>
                <a:cubicBezTo>
                  <a:pt x="3622" y="6250"/>
                  <a:pt x="3622" y="6235"/>
                  <a:pt x="3637" y="6250"/>
                </a:cubicBezTo>
                <a:cubicBezTo>
                  <a:pt x="3637" y="6264"/>
                  <a:pt x="3578" y="6279"/>
                  <a:pt x="3651" y="6279"/>
                </a:cubicBezTo>
                <a:cubicBezTo>
                  <a:pt x="3710" y="6293"/>
                  <a:pt x="3856" y="6308"/>
                  <a:pt x="3856" y="6308"/>
                </a:cubicBezTo>
                <a:cubicBezTo>
                  <a:pt x="3856" y="6308"/>
                  <a:pt x="3943" y="6279"/>
                  <a:pt x="3987" y="6279"/>
                </a:cubicBezTo>
                <a:cubicBezTo>
                  <a:pt x="4031" y="6279"/>
                  <a:pt x="4031" y="6293"/>
                  <a:pt x="4031" y="6293"/>
                </a:cubicBezTo>
                <a:cubicBezTo>
                  <a:pt x="4075" y="6293"/>
                  <a:pt x="4075" y="6293"/>
                  <a:pt x="4075" y="6293"/>
                </a:cubicBezTo>
                <a:cubicBezTo>
                  <a:pt x="4075" y="6293"/>
                  <a:pt x="4104" y="6279"/>
                  <a:pt x="4104" y="6264"/>
                </a:cubicBezTo>
                <a:cubicBezTo>
                  <a:pt x="4104" y="6250"/>
                  <a:pt x="4118" y="6207"/>
                  <a:pt x="4118" y="6207"/>
                </a:cubicBezTo>
                <a:cubicBezTo>
                  <a:pt x="4118" y="6207"/>
                  <a:pt x="4104" y="6178"/>
                  <a:pt x="4133" y="6178"/>
                </a:cubicBezTo>
                <a:cubicBezTo>
                  <a:pt x="4162" y="6178"/>
                  <a:pt x="4177" y="6163"/>
                  <a:pt x="4177" y="6163"/>
                </a:cubicBezTo>
                <a:cubicBezTo>
                  <a:pt x="4221" y="6134"/>
                  <a:pt x="4221" y="6134"/>
                  <a:pt x="4221" y="6134"/>
                </a:cubicBezTo>
                <a:cubicBezTo>
                  <a:pt x="4206" y="6018"/>
                  <a:pt x="4206" y="6018"/>
                  <a:pt x="4206" y="6018"/>
                </a:cubicBezTo>
                <a:cubicBezTo>
                  <a:pt x="4206" y="6018"/>
                  <a:pt x="4206" y="5975"/>
                  <a:pt x="4191" y="5961"/>
                </a:cubicBezTo>
                <a:cubicBezTo>
                  <a:pt x="4162" y="5946"/>
                  <a:pt x="4118" y="5903"/>
                  <a:pt x="4118" y="5903"/>
                </a:cubicBezTo>
                <a:cubicBezTo>
                  <a:pt x="4104" y="5859"/>
                  <a:pt x="4104" y="5859"/>
                  <a:pt x="4104" y="5859"/>
                </a:cubicBezTo>
                <a:cubicBezTo>
                  <a:pt x="4045" y="5816"/>
                  <a:pt x="4045" y="5816"/>
                  <a:pt x="4045" y="5816"/>
                </a:cubicBezTo>
                <a:cubicBezTo>
                  <a:pt x="4045" y="5816"/>
                  <a:pt x="4031" y="5787"/>
                  <a:pt x="4016" y="5787"/>
                </a:cubicBezTo>
                <a:cubicBezTo>
                  <a:pt x="4002" y="5801"/>
                  <a:pt x="4016" y="5801"/>
                  <a:pt x="3987" y="5845"/>
                </a:cubicBezTo>
                <a:cubicBezTo>
                  <a:pt x="3958" y="5874"/>
                  <a:pt x="3914" y="5888"/>
                  <a:pt x="3914" y="5888"/>
                </a:cubicBezTo>
                <a:cubicBezTo>
                  <a:pt x="3826" y="5917"/>
                  <a:pt x="3826" y="5917"/>
                  <a:pt x="3826" y="5917"/>
                </a:cubicBezTo>
                <a:cubicBezTo>
                  <a:pt x="3826" y="5917"/>
                  <a:pt x="3768" y="5888"/>
                  <a:pt x="3753" y="5859"/>
                </a:cubicBezTo>
                <a:cubicBezTo>
                  <a:pt x="3739" y="5845"/>
                  <a:pt x="3637" y="5758"/>
                  <a:pt x="3637" y="5758"/>
                </a:cubicBezTo>
                <a:cubicBezTo>
                  <a:pt x="3637" y="5758"/>
                  <a:pt x="3578" y="5715"/>
                  <a:pt x="3563" y="5715"/>
                </a:cubicBezTo>
                <a:cubicBezTo>
                  <a:pt x="3534" y="5715"/>
                  <a:pt x="3505" y="5715"/>
                  <a:pt x="3505" y="5715"/>
                </a:cubicBezTo>
                <a:cubicBezTo>
                  <a:pt x="3461" y="5642"/>
                  <a:pt x="3461" y="5642"/>
                  <a:pt x="3461" y="5642"/>
                </a:cubicBezTo>
                <a:cubicBezTo>
                  <a:pt x="3447" y="5628"/>
                  <a:pt x="3447" y="5628"/>
                  <a:pt x="3447" y="5628"/>
                </a:cubicBezTo>
                <a:cubicBezTo>
                  <a:pt x="3447" y="5628"/>
                  <a:pt x="3403" y="5584"/>
                  <a:pt x="3432" y="5584"/>
                </a:cubicBezTo>
                <a:cubicBezTo>
                  <a:pt x="3476" y="5584"/>
                  <a:pt x="3490" y="5541"/>
                  <a:pt x="3490" y="5541"/>
                </a:cubicBezTo>
                <a:cubicBezTo>
                  <a:pt x="3490" y="5498"/>
                  <a:pt x="3490" y="5498"/>
                  <a:pt x="3490" y="5498"/>
                </a:cubicBezTo>
                <a:cubicBezTo>
                  <a:pt x="3490" y="5469"/>
                  <a:pt x="3490" y="5469"/>
                  <a:pt x="3490" y="5469"/>
                </a:cubicBezTo>
                <a:cubicBezTo>
                  <a:pt x="3476" y="5396"/>
                  <a:pt x="3476" y="5396"/>
                  <a:pt x="3476" y="5396"/>
                </a:cubicBezTo>
                <a:cubicBezTo>
                  <a:pt x="3476" y="5396"/>
                  <a:pt x="3461" y="5324"/>
                  <a:pt x="3476" y="5310"/>
                </a:cubicBezTo>
                <a:cubicBezTo>
                  <a:pt x="3505" y="5310"/>
                  <a:pt x="3593" y="5295"/>
                  <a:pt x="3593" y="5295"/>
                </a:cubicBezTo>
                <a:cubicBezTo>
                  <a:pt x="3593" y="5295"/>
                  <a:pt x="3637" y="5310"/>
                  <a:pt x="3680" y="5324"/>
                </a:cubicBezTo>
                <a:cubicBezTo>
                  <a:pt x="3710" y="5324"/>
                  <a:pt x="3739" y="5339"/>
                  <a:pt x="3739" y="5339"/>
                </a:cubicBezTo>
                <a:cubicBezTo>
                  <a:pt x="3739" y="5339"/>
                  <a:pt x="3826" y="5382"/>
                  <a:pt x="3841" y="5396"/>
                </a:cubicBezTo>
                <a:cubicBezTo>
                  <a:pt x="3841" y="5411"/>
                  <a:pt x="3870" y="5425"/>
                  <a:pt x="3899" y="5440"/>
                </a:cubicBezTo>
                <a:cubicBezTo>
                  <a:pt x="3943" y="5469"/>
                  <a:pt x="4031" y="5440"/>
                  <a:pt x="4031" y="5440"/>
                </a:cubicBezTo>
                <a:cubicBezTo>
                  <a:pt x="4031" y="5440"/>
                  <a:pt x="4075" y="5425"/>
                  <a:pt x="4104" y="5425"/>
                </a:cubicBezTo>
                <a:cubicBezTo>
                  <a:pt x="4118" y="5425"/>
                  <a:pt x="4250" y="5425"/>
                  <a:pt x="4250" y="5425"/>
                </a:cubicBezTo>
                <a:cubicBezTo>
                  <a:pt x="4250" y="5425"/>
                  <a:pt x="4308" y="5425"/>
                  <a:pt x="4323" y="5425"/>
                </a:cubicBezTo>
                <a:cubicBezTo>
                  <a:pt x="4338" y="5425"/>
                  <a:pt x="4396" y="5425"/>
                  <a:pt x="4396" y="5425"/>
                </a:cubicBezTo>
                <a:cubicBezTo>
                  <a:pt x="4513" y="5454"/>
                  <a:pt x="4513" y="5454"/>
                  <a:pt x="4513" y="5454"/>
                </a:cubicBezTo>
                <a:cubicBezTo>
                  <a:pt x="4600" y="5411"/>
                  <a:pt x="4600" y="5411"/>
                  <a:pt x="4600" y="5411"/>
                </a:cubicBezTo>
                <a:cubicBezTo>
                  <a:pt x="4600" y="5411"/>
                  <a:pt x="4600" y="5339"/>
                  <a:pt x="4630" y="5339"/>
                </a:cubicBezTo>
                <a:cubicBezTo>
                  <a:pt x="4644" y="5339"/>
                  <a:pt x="4673" y="5339"/>
                  <a:pt x="4703" y="5339"/>
                </a:cubicBezTo>
                <a:cubicBezTo>
                  <a:pt x="4732" y="5353"/>
                  <a:pt x="4819" y="5324"/>
                  <a:pt x="4819" y="5324"/>
                </a:cubicBezTo>
                <a:cubicBezTo>
                  <a:pt x="4732" y="5208"/>
                  <a:pt x="4732" y="5208"/>
                  <a:pt x="4732" y="5208"/>
                </a:cubicBezTo>
                <a:cubicBezTo>
                  <a:pt x="4732" y="5208"/>
                  <a:pt x="4732" y="5208"/>
                  <a:pt x="4703" y="5150"/>
                </a:cubicBezTo>
                <a:cubicBezTo>
                  <a:pt x="4688" y="5093"/>
                  <a:pt x="4644" y="5035"/>
                  <a:pt x="4644" y="5035"/>
                </a:cubicBezTo>
                <a:cubicBezTo>
                  <a:pt x="4644" y="5035"/>
                  <a:pt x="4586" y="5020"/>
                  <a:pt x="4542" y="5006"/>
                </a:cubicBezTo>
                <a:cubicBezTo>
                  <a:pt x="4498" y="4991"/>
                  <a:pt x="4527" y="5006"/>
                  <a:pt x="4498" y="4977"/>
                </a:cubicBezTo>
                <a:cubicBezTo>
                  <a:pt x="4469" y="4962"/>
                  <a:pt x="4338" y="4890"/>
                  <a:pt x="4338" y="4890"/>
                </a:cubicBezTo>
                <a:cubicBezTo>
                  <a:pt x="4338" y="4890"/>
                  <a:pt x="4279" y="4876"/>
                  <a:pt x="4265" y="4847"/>
                </a:cubicBezTo>
                <a:cubicBezTo>
                  <a:pt x="4250" y="4803"/>
                  <a:pt x="4265" y="4673"/>
                  <a:pt x="4265" y="4673"/>
                </a:cubicBezTo>
                <a:cubicBezTo>
                  <a:pt x="4279" y="4601"/>
                  <a:pt x="4279" y="4601"/>
                  <a:pt x="4279" y="4601"/>
                </a:cubicBezTo>
                <a:cubicBezTo>
                  <a:pt x="4352" y="4456"/>
                  <a:pt x="4352" y="4456"/>
                  <a:pt x="4352" y="4456"/>
                </a:cubicBezTo>
                <a:cubicBezTo>
                  <a:pt x="4381" y="4326"/>
                  <a:pt x="4381" y="4326"/>
                  <a:pt x="4381" y="4326"/>
                </a:cubicBezTo>
                <a:cubicBezTo>
                  <a:pt x="4527" y="4152"/>
                  <a:pt x="4527" y="4152"/>
                  <a:pt x="4527" y="4152"/>
                </a:cubicBezTo>
                <a:cubicBezTo>
                  <a:pt x="4571" y="4022"/>
                  <a:pt x="4571" y="4022"/>
                  <a:pt x="4571" y="4022"/>
                </a:cubicBezTo>
                <a:cubicBezTo>
                  <a:pt x="4600" y="3892"/>
                  <a:pt x="4600" y="3892"/>
                  <a:pt x="4600" y="3892"/>
                </a:cubicBezTo>
                <a:cubicBezTo>
                  <a:pt x="4600" y="3762"/>
                  <a:pt x="4600" y="3762"/>
                  <a:pt x="4600" y="3762"/>
                </a:cubicBezTo>
                <a:cubicBezTo>
                  <a:pt x="4600" y="3660"/>
                  <a:pt x="4600" y="3660"/>
                  <a:pt x="4600" y="3660"/>
                </a:cubicBezTo>
                <a:cubicBezTo>
                  <a:pt x="4790" y="3660"/>
                  <a:pt x="4790" y="3660"/>
                  <a:pt x="4790" y="3660"/>
                </a:cubicBezTo>
                <a:cubicBezTo>
                  <a:pt x="4790" y="3704"/>
                  <a:pt x="4790" y="3704"/>
                  <a:pt x="4790" y="3704"/>
                </a:cubicBezTo>
                <a:cubicBezTo>
                  <a:pt x="4790" y="3704"/>
                  <a:pt x="4819" y="3646"/>
                  <a:pt x="4834" y="3646"/>
                </a:cubicBezTo>
                <a:cubicBezTo>
                  <a:pt x="4849" y="3646"/>
                  <a:pt x="4966" y="3573"/>
                  <a:pt x="4966" y="3573"/>
                </a:cubicBezTo>
                <a:cubicBezTo>
                  <a:pt x="5009" y="3602"/>
                  <a:pt x="5009" y="3602"/>
                  <a:pt x="5009" y="3602"/>
                </a:cubicBezTo>
                <a:cubicBezTo>
                  <a:pt x="5126" y="3631"/>
                  <a:pt x="5126" y="3631"/>
                  <a:pt x="5126" y="3631"/>
                </a:cubicBezTo>
                <a:cubicBezTo>
                  <a:pt x="5126" y="3631"/>
                  <a:pt x="5170" y="3646"/>
                  <a:pt x="5155" y="3675"/>
                </a:cubicBezTo>
                <a:cubicBezTo>
                  <a:pt x="5141" y="3704"/>
                  <a:pt x="5141" y="3704"/>
                  <a:pt x="5155" y="3704"/>
                </a:cubicBezTo>
                <a:cubicBezTo>
                  <a:pt x="5170" y="3704"/>
                  <a:pt x="5228" y="3660"/>
                  <a:pt x="5228" y="3660"/>
                </a:cubicBezTo>
                <a:cubicBezTo>
                  <a:pt x="5331" y="3704"/>
                  <a:pt x="5331" y="3704"/>
                  <a:pt x="5331" y="3704"/>
                </a:cubicBezTo>
                <a:cubicBezTo>
                  <a:pt x="5243" y="3602"/>
                  <a:pt x="5243" y="3602"/>
                  <a:pt x="5243" y="3602"/>
                </a:cubicBezTo>
                <a:cubicBezTo>
                  <a:pt x="5243" y="3602"/>
                  <a:pt x="5228" y="3530"/>
                  <a:pt x="5228" y="3501"/>
                </a:cubicBezTo>
                <a:cubicBezTo>
                  <a:pt x="5228" y="3472"/>
                  <a:pt x="5214" y="3356"/>
                  <a:pt x="5214" y="3356"/>
                </a:cubicBezTo>
                <a:cubicBezTo>
                  <a:pt x="5199" y="3270"/>
                  <a:pt x="5199" y="3270"/>
                  <a:pt x="5199" y="3270"/>
                </a:cubicBezTo>
                <a:cubicBezTo>
                  <a:pt x="5170" y="3197"/>
                  <a:pt x="5170" y="3197"/>
                  <a:pt x="5170" y="3197"/>
                </a:cubicBezTo>
                <a:cubicBezTo>
                  <a:pt x="5126" y="3154"/>
                  <a:pt x="5126" y="3154"/>
                  <a:pt x="5126" y="3154"/>
                </a:cubicBezTo>
                <a:cubicBezTo>
                  <a:pt x="5112" y="3082"/>
                  <a:pt x="5112" y="3082"/>
                  <a:pt x="5112" y="3082"/>
                </a:cubicBezTo>
                <a:cubicBezTo>
                  <a:pt x="5082" y="3024"/>
                  <a:pt x="5082" y="3024"/>
                  <a:pt x="5082" y="3024"/>
                </a:cubicBezTo>
                <a:cubicBezTo>
                  <a:pt x="4980" y="2966"/>
                  <a:pt x="4980" y="2966"/>
                  <a:pt x="4980" y="2966"/>
                </a:cubicBezTo>
                <a:cubicBezTo>
                  <a:pt x="4907" y="2951"/>
                  <a:pt x="4907" y="2951"/>
                  <a:pt x="4907" y="2951"/>
                </a:cubicBezTo>
                <a:cubicBezTo>
                  <a:pt x="4849" y="2966"/>
                  <a:pt x="4849" y="2966"/>
                  <a:pt x="4849" y="2966"/>
                </a:cubicBezTo>
                <a:cubicBezTo>
                  <a:pt x="4790" y="2966"/>
                  <a:pt x="4790" y="2966"/>
                  <a:pt x="4790" y="2966"/>
                </a:cubicBezTo>
                <a:cubicBezTo>
                  <a:pt x="4746" y="2894"/>
                  <a:pt x="4746" y="2894"/>
                  <a:pt x="4746" y="2894"/>
                </a:cubicBezTo>
                <a:cubicBezTo>
                  <a:pt x="4746" y="2894"/>
                  <a:pt x="4732" y="2792"/>
                  <a:pt x="4732" y="2778"/>
                </a:cubicBezTo>
                <a:cubicBezTo>
                  <a:pt x="4732" y="2763"/>
                  <a:pt x="4703" y="2662"/>
                  <a:pt x="4703" y="2662"/>
                </a:cubicBezTo>
                <a:cubicBezTo>
                  <a:pt x="4688" y="2546"/>
                  <a:pt x="4688" y="2546"/>
                  <a:pt x="4688" y="2546"/>
                </a:cubicBezTo>
                <a:cubicBezTo>
                  <a:pt x="4644" y="2431"/>
                  <a:pt x="4644" y="2431"/>
                  <a:pt x="4644" y="2431"/>
                </a:cubicBezTo>
                <a:cubicBezTo>
                  <a:pt x="4644" y="2431"/>
                  <a:pt x="4615" y="2358"/>
                  <a:pt x="4600" y="2329"/>
                </a:cubicBezTo>
                <a:cubicBezTo>
                  <a:pt x="4586" y="2300"/>
                  <a:pt x="4557" y="2242"/>
                  <a:pt x="4557" y="2242"/>
                </a:cubicBezTo>
                <a:cubicBezTo>
                  <a:pt x="4527" y="2141"/>
                  <a:pt x="4527" y="2141"/>
                  <a:pt x="4527" y="2141"/>
                </a:cubicBezTo>
                <a:cubicBezTo>
                  <a:pt x="4411" y="2112"/>
                  <a:pt x="4411" y="2112"/>
                  <a:pt x="4411" y="2112"/>
                </a:cubicBezTo>
                <a:cubicBezTo>
                  <a:pt x="4221" y="2054"/>
                  <a:pt x="4221" y="2054"/>
                  <a:pt x="4221" y="2054"/>
                </a:cubicBezTo>
                <a:cubicBezTo>
                  <a:pt x="4118" y="2011"/>
                  <a:pt x="4118" y="2011"/>
                  <a:pt x="4118" y="2011"/>
                </a:cubicBezTo>
                <a:cubicBezTo>
                  <a:pt x="4133" y="1968"/>
                  <a:pt x="4133" y="1968"/>
                  <a:pt x="4133" y="1968"/>
                </a:cubicBezTo>
                <a:cubicBezTo>
                  <a:pt x="4191" y="1953"/>
                  <a:pt x="4191" y="1953"/>
                  <a:pt x="4191" y="1953"/>
                </a:cubicBezTo>
                <a:cubicBezTo>
                  <a:pt x="4191" y="1953"/>
                  <a:pt x="4221" y="1953"/>
                  <a:pt x="4250" y="1953"/>
                </a:cubicBezTo>
                <a:cubicBezTo>
                  <a:pt x="4294" y="1953"/>
                  <a:pt x="4323" y="1953"/>
                  <a:pt x="4352" y="1953"/>
                </a:cubicBezTo>
                <a:cubicBezTo>
                  <a:pt x="4381" y="1953"/>
                  <a:pt x="4425" y="1953"/>
                  <a:pt x="4425" y="1953"/>
                </a:cubicBezTo>
                <a:cubicBezTo>
                  <a:pt x="4484" y="1881"/>
                  <a:pt x="4484" y="1881"/>
                  <a:pt x="4484" y="1881"/>
                </a:cubicBezTo>
                <a:cubicBezTo>
                  <a:pt x="4703" y="1765"/>
                  <a:pt x="4703" y="1765"/>
                  <a:pt x="4703" y="1765"/>
                </a:cubicBezTo>
                <a:cubicBezTo>
                  <a:pt x="4805" y="1751"/>
                  <a:pt x="4805" y="1751"/>
                  <a:pt x="4805" y="1751"/>
                </a:cubicBezTo>
                <a:cubicBezTo>
                  <a:pt x="4907" y="1751"/>
                  <a:pt x="4907" y="1751"/>
                  <a:pt x="4907" y="1751"/>
                </a:cubicBezTo>
                <a:cubicBezTo>
                  <a:pt x="4907" y="1751"/>
                  <a:pt x="4907" y="1808"/>
                  <a:pt x="4936" y="1823"/>
                </a:cubicBezTo>
                <a:cubicBezTo>
                  <a:pt x="4966" y="1837"/>
                  <a:pt x="4980" y="1837"/>
                  <a:pt x="4995" y="1852"/>
                </a:cubicBezTo>
                <a:cubicBezTo>
                  <a:pt x="5024" y="1852"/>
                  <a:pt x="5112" y="1866"/>
                  <a:pt x="5112" y="1866"/>
                </a:cubicBezTo>
                <a:cubicBezTo>
                  <a:pt x="5170" y="1895"/>
                  <a:pt x="5170" y="1895"/>
                  <a:pt x="5170" y="1895"/>
                </a:cubicBezTo>
                <a:cubicBezTo>
                  <a:pt x="5228" y="1982"/>
                  <a:pt x="5228" y="1982"/>
                  <a:pt x="5228" y="1982"/>
                </a:cubicBezTo>
                <a:cubicBezTo>
                  <a:pt x="5331" y="2040"/>
                  <a:pt x="5331" y="2040"/>
                  <a:pt x="5331" y="2040"/>
                </a:cubicBezTo>
                <a:cubicBezTo>
                  <a:pt x="5331" y="2040"/>
                  <a:pt x="5345" y="2083"/>
                  <a:pt x="5331" y="2098"/>
                </a:cubicBezTo>
                <a:cubicBezTo>
                  <a:pt x="5316" y="2112"/>
                  <a:pt x="5331" y="2156"/>
                  <a:pt x="5272" y="2185"/>
                </a:cubicBezTo>
                <a:cubicBezTo>
                  <a:pt x="5214" y="2214"/>
                  <a:pt x="5141" y="2271"/>
                  <a:pt x="5126" y="2271"/>
                </a:cubicBezTo>
                <a:cubicBezTo>
                  <a:pt x="5112" y="2286"/>
                  <a:pt x="5068" y="2344"/>
                  <a:pt x="5068" y="2344"/>
                </a:cubicBezTo>
                <a:cubicBezTo>
                  <a:pt x="5039" y="2402"/>
                  <a:pt x="5039" y="2402"/>
                  <a:pt x="5039" y="2402"/>
                </a:cubicBezTo>
                <a:cubicBezTo>
                  <a:pt x="5053" y="2445"/>
                  <a:pt x="5053" y="2445"/>
                  <a:pt x="5053" y="2445"/>
                </a:cubicBezTo>
                <a:cubicBezTo>
                  <a:pt x="5053" y="2445"/>
                  <a:pt x="5053" y="2459"/>
                  <a:pt x="5053" y="2474"/>
                </a:cubicBezTo>
                <a:cubicBezTo>
                  <a:pt x="5039" y="2503"/>
                  <a:pt x="5024" y="2546"/>
                  <a:pt x="5024" y="2546"/>
                </a:cubicBezTo>
                <a:cubicBezTo>
                  <a:pt x="5039" y="2619"/>
                  <a:pt x="5039" y="2619"/>
                  <a:pt x="5039" y="2619"/>
                </a:cubicBezTo>
                <a:cubicBezTo>
                  <a:pt x="5039" y="2619"/>
                  <a:pt x="5053" y="2648"/>
                  <a:pt x="5068" y="2676"/>
                </a:cubicBezTo>
                <a:cubicBezTo>
                  <a:pt x="5068" y="2691"/>
                  <a:pt x="5199" y="2720"/>
                  <a:pt x="5199" y="2720"/>
                </a:cubicBezTo>
                <a:cubicBezTo>
                  <a:pt x="5331" y="2734"/>
                  <a:pt x="5331" y="2734"/>
                  <a:pt x="5331" y="2734"/>
                </a:cubicBezTo>
                <a:cubicBezTo>
                  <a:pt x="5433" y="2836"/>
                  <a:pt x="5433" y="2836"/>
                  <a:pt x="5433" y="2836"/>
                </a:cubicBezTo>
                <a:cubicBezTo>
                  <a:pt x="5520" y="2879"/>
                  <a:pt x="5520" y="2879"/>
                  <a:pt x="5520" y="2879"/>
                </a:cubicBezTo>
                <a:cubicBezTo>
                  <a:pt x="5623" y="2865"/>
                  <a:pt x="5623" y="2865"/>
                  <a:pt x="5623" y="2865"/>
                </a:cubicBezTo>
                <a:cubicBezTo>
                  <a:pt x="5725" y="2792"/>
                  <a:pt x="5725" y="2792"/>
                  <a:pt x="5725" y="2792"/>
                </a:cubicBezTo>
                <a:cubicBezTo>
                  <a:pt x="5798" y="2749"/>
                  <a:pt x="5798" y="2749"/>
                  <a:pt x="5798" y="2749"/>
                </a:cubicBezTo>
                <a:cubicBezTo>
                  <a:pt x="5798" y="2749"/>
                  <a:pt x="5842" y="2691"/>
                  <a:pt x="5856" y="2676"/>
                </a:cubicBezTo>
                <a:cubicBezTo>
                  <a:pt x="5871" y="2662"/>
                  <a:pt x="5915" y="2619"/>
                  <a:pt x="5915" y="2619"/>
                </a:cubicBezTo>
                <a:cubicBezTo>
                  <a:pt x="5915" y="2619"/>
                  <a:pt x="5944" y="2590"/>
                  <a:pt x="5944" y="2575"/>
                </a:cubicBezTo>
                <a:cubicBezTo>
                  <a:pt x="5944" y="2561"/>
                  <a:pt x="5929" y="2445"/>
                  <a:pt x="5929" y="2445"/>
                </a:cubicBezTo>
                <a:cubicBezTo>
                  <a:pt x="5900" y="2358"/>
                  <a:pt x="5900" y="2358"/>
                  <a:pt x="5900" y="2358"/>
                </a:cubicBezTo>
                <a:cubicBezTo>
                  <a:pt x="5856" y="2257"/>
                  <a:pt x="5856" y="2257"/>
                  <a:pt x="5856" y="2257"/>
                </a:cubicBezTo>
                <a:cubicBezTo>
                  <a:pt x="5856" y="2257"/>
                  <a:pt x="5827" y="2214"/>
                  <a:pt x="5827" y="2185"/>
                </a:cubicBezTo>
                <a:cubicBezTo>
                  <a:pt x="5827" y="2170"/>
                  <a:pt x="5813" y="2112"/>
                  <a:pt x="5813" y="2112"/>
                </a:cubicBezTo>
                <a:cubicBezTo>
                  <a:pt x="5754" y="2054"/>
                  <a:pt x="5754" y="2054"/>
                  <a:pt x="5754" y="2054"/>
                </a:cubicBezTo>
                <a:cubicBezTo>
                  <a:pt x="5783" y="1997"/>
                  <a:pt x="5783" y="1997"/>
                  <a:pt x="5783" y="1997"/>
                </a:cubicBezTo>
                <a:cubicBezTo>
                  <a:pt x="5813" y="1953"/>
                  <a:pt x="5813" y="1953"/>
                  <a:pt x="5813" y="1953"/>
                </a:cubicBezTo>
                <a:cubicBezTo>
                  <a:pt x="5886" y="1866"/>
                  <a:pt x="5886" y="1866"/>
                  <a:pt x="5886" y="1866"/>
                </a:cubicBezTo>
                <a:cubicBezTo>
                  <a:pt x="5915" y="1808"/>
                  <a:pt x="5915" y="1808"/>
                  <a:pt x="5915" y="1808"/>
                </a:cubicBezTo>
                <a:cubicBezTo>
                  <a:pt x="5856" y="1736"/>
                  <a:pt x="5856" y="1736"/>
                  <a:pt x="5856" y="1736"/>
                </a:cubicBezTo>
                <a:cubicBezTo>
                  <a:pt x="5813" y="1722"/>
                  <a:pt x="5813" y="1722"/>
                  <a:pt x="5813" y="1722"/>
                </a:cubicBezTo>
                <a:cubicBezTo>
                  <a:pt x="5900" y="1678"/>
                  <a:pt x="5900" y="1678"/>
                  <a:pt x="5900" y="1678"/>
                </a:cubicBezTo>
                <a:cubicBezTo>
                  <a:pt x="5959" y="1649"/>
                  <a:pt x="5959" y="1649"/>
                  <a:pt x="5959" y="1649"/>
                </a:cubicBezTo>
                <a:cubicBezTo>
                  <a:pt x="6032" y="1476"/>
                  <a:pt x="6032" y="1476"/>
                  <a:pt x="6032" y="1476"/>
                </a:cubicBezTo>
                <a:cubicBezTo>
                  <a:pt x="6075" y="1374"/>
                  <a:pt x="6075" y="1374"/>
                  <a:pt x="6075" y="1374"/>
                </a:cubicBezTo>
                <a:cubicBezTo>
                  <a:pt x="6134" y="1215"/>
                  <a:pt x="6134" y="1215"/>
                  <a:pt x="6134" y="1215"/>
                </a:cubicBezTo>
                <a:cubicBezTo>
                  <a:pt x="6134" y="1215"/>
                  <a:pt x="6163" y="1100"/>
                  <a:pt x="6163" y="1085"/>
                </a:cubicBezTo>
                <a:cubicBezTo>
                  <a:pt x="6163" y="1071"/>
                  <a:pt x="6207" y="1042"/>
                  <a:pt x="6207" y="1042"/>
                </a:cubicBezTo>
                <a:cubicBezTo>
                  <a:pt x="6265" y="969"/>
                  <a:pt x="6265" y="969"/>
                  <a:pt x="6265" y="969"/>
                </a:cubicBezTo>
                <a:cubicBezTo>
                  <a:pt x="6309" y="883"/>
                  <a:pt x="6309" y="883"/>
                  <a:pt x="6309" y="883"/>
                </a:cubicBezTo>
                <a:cubicBezTo>
                  <a:pt x="6338" y="825"/>
                  <a:pt x="6338" y="825"/>
                  <a:pt x="6338" y="825"/>
                </a:cubicBezTo>
                <a:cubicBezTo>
                  <a:pt x="6411" y="709"/>
                  <a:pt x="6411" y="709"/>
                  <a:pt x="6411" y="709"/>
                </a:cubicBezTo>
                <a:cubicBezTo>
                  <a:pt x="6470" y="738"/>
                  <a:pt x="6470" y="738"/>
                  <a:pt x="6470" y="738"/>
                </a:cubicBezTo>
                <a:cubicBezTo>
                  <a:pt x="6470" y="738"/>
                  <a:pt x="6499" y="767"/>
                  <a:pt x="6499" y="796"/>
                </a:cubicBezTo>
                <a:cubicBezTo>
                  <a:pt x="6499" y="825"/>
                  <a:pt x="6484" y="839"/>
                  <a:pt x="6499" y="839"/>
                </a:cubicBezTo>
                <a:cubicBezTo>
                  <a:pt x="6528" y="839"/>
                  <a:pt x="6514" y="839"/>
                  <a:pt x="6528" y="825"/>
                </a:cubicBezTo>
                <a:cubicBezTo>
                  <a:pt x="6557" y="796"/>
                  <a:pt x="6572" y="738"/>
                  <a:pt x="6572" y="723"/>
                </a:cubicBezTo>
                <a:cubicBezTo>
                  <a:pt x="6572" y="709"/>
                  <a:pt x="6601" y="709"/>
                  <a:pt x="6572" y="694"/>
                </a:cubicBezTo>
                <a:cubicBezTo>
                  <a:pt x="6528" y="680"/>
                  <a:pt x="6470" y="651"/>
                  <a:pt x="6470" y="651"/>
                </a:cubicBezTo>
                <a:cubicBezTo>
                  <a:pt x="6470" y="651"/>
                  <a:pt x="6411" y="637"/>
                  <a:pt x="6411" y="622"/>
                </a:cubicBezTo>
                <a:cubicBezTo>
                  <a:pt x="6426" y="608"/>
                  <a:pt x="6470" y="477"/>
                  <a:pt x="6470" y="477"/>
                </a:cubicBezTo>
                <a:cubicBezTo>
                  <a:pt x="6528" y="333"/>
                  <a:pt x="6528" y="333"/>
                  <a:pt x="6528" y="333"/>
                </a:cubicBezTo>
                <a:cubicBezTo>
                  <a:pt x="6528" y="246"/>
                  <a:pt x="6528" y="246"/>
                  <a:pt x="6528" y="246"/>
                </a:cubicBezTo>
                <a:cubicBezTo>
                  <a:pt x="6572" y="174"/>
                  <a:pt x="6572" y="174"/>
                  <a:pt x="6572" y="174"/>
                </a:cubicBezTo>
                <a:cubicBezTo>
                  <a:pt x="6616" y="116"/>
                  <a:pt x="6645" y="29"/>
                  <a:pt x="6718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10648"/>
                  <a:pt x="21600" y="10648"/>
                  <a:pt x="21600" y="10648"/>
                </a:cubicBezTo>
                <a:cubicBezTo>
                  <a:pt x="21396" y="10720"/>
                  <a:pt x="21396" y="10720"/>
                  <a:pt x="21396" y="10720"/>
                </a:cubicBezTo>
                <a:cubicBezTo>
                  <a:pt x="21366" y="10720"/>
                  <a:pt x="20957" y="10663"/>
                  <a:pt x="20972" y="10793"/>
                </a:cubicBezTo>
                <a:cubicBezTo>
                  <a:pt x="20987" y="10865"/>
                  <a:pt x="21060" y="10880"/>
                  <a:pt x="21060" y="10880"/>
                </a:cubicBezTo>
                <a:cubicBezTo>
                  <a:pt x="21249" y="11053"/>
                  <a:pt x="21249" y="11053"/>
                  <a:pt x="21249" y="11053"/>
                </a:cubicBezTo>
                <a:cubicBezTo>
                  <a:pt x="21235" y="11154"/>
                  <a:pt x="21235" y="11154"/>
                  <a:pt x="21235" y="11154"/>
                </a:cubicBezTo>
                <a:cubicBezTo>
                  <a:pt x="21352" y="11183"/>
                  <a:pt x="21352" y="11183"/>
                  <a:pt x="21352" y="11183"/>
                </a:cubicBezTo>
                <a:cubicBezTo>
                  <a:pt x="21600" y="11183"/>
                  <a:pt x="21600" y="11183"/>
                  <a:pt x="21600" y="11183"/>
                </a:cubicBezTo>
                <a:cubicBezTo>
                  <a:pt x="21600" y="11357"/>
                  <a:pt x="21600" y="11357"/>
                  <a:pt x="21600" y="11357"/>
                </a:cubicBezTo>
                <a:cubicBezTo>
                  <a:pt x="21454" y="11371"/>
                  <a:pt x="21293" y="11400"/>
                  <a:pt x="21264" y="11415"/>
                </a:cubicBezTo>
                <a:cubicBezTo>
                  <a:pt x="21103" y="11588"/>
                  <a:pt x="21103" y="11588"/>
                  <a:pt x="21103" y="11588"/>
                </a:cubicBezTo>
                <a:cubicBezTo>
                  <a:pt x="21293" y="11834"/>
                  <a:pt x="21293" y="11834"/>
                  <a:pt x="21293" y="11834"/>
                </a:cubicBezTo>
                <a:cubicBezTo>
                  <a:pt x="21279" y="11994"/>
                  <a:pt x="21279" y="11994"/>
                  <a:pt x="21279" y="11994"/>
                </a:cubicBezTo>
                <a:cubicBezTo>
                  <a:pt x="21118" y="12109"/>
                  <a:pt x="21118" y="12109"/>
                  <a:pt x="21118" y="12109"/>
                </a:cubicBezTo>
                <a:cubicBezTo>
                  <a:pt x="21249" y="12240"/>
                  <a:pt x="21249" y="12240"/>
                  <a:pt x="21249" y="12240"/>
                </a:cubicBezTo>
                <a:cubicBezTo>
                  <a:pt x="21483" y="12240"/>
                  <a:pt x="21483" y="12240"/>
                  <a:pt x="21483" y="12240"/>
                </a:cubicBezTo>
                <a:cubicBezTo>
                  <a:pt x="21600" y="12326"/>
                  <a:pt x="21600" y="12326"/>
                  <a:pt x="21600" y="12326"/>
                </a:cubicBezTo>
                <a:cubicBezTo>
                  <a:pt x="21600" y="13006"/>
                  <a:pt x="21600" y="13006"/>
                  <a:pt x="21600" y="13006"/>
                </a:cubicBezTo>
                <a:cubicBezTo>
                  <a:pt x="21556" y="13006"/>
                  <a:pt x="21498" y="13021"/>
                  <a:pt x="21425" y="13021"/>
                </a:cubicBezTo>
                <a:cubicBezTo>
                  <a:pt x="21323" y="13194"/>
                  <a:pt x="21323" y="13194"/>
                  <a:pt x="21323" y="13194"/>
                </a:cubicBezTo>
                <a:cubicBezTo>
                  <a:pt x="20578" y="13064"/>
                  <a:pt x="20578" y="13064"/>
                  <a:pt x="20578" y="13064"/>
                </a:cubicBezTo>
                <a:cubicBezTo>
                  <a:pt x="20329" y="12919"/>
                  <a:pt x="20329" y="12919"/>
                  <a:pt x="20329" y="12919"/>
                </a:cubicBezTo>
                <a:cubicBezTo>
                  <a:pt x="20140" y="13050"/>
                  <a:pt x="20183" y="12992"/>
                  <a:pt x="20023" y="13165"/>
                </a:cubicBezTo>
                <a:cubicBezTo>
                  <a:pt x="19585" y="13050"/>
                  <a:pt x="19585" y="13050"/>
                  <a:pt x="19585" y="13050"/>
                </a:cubicBezTo>
                <a:cubicBezTo>
                  <a:pt x="19307" y="13180"/>
                  <a:pt x="19307" y="13180"/>
                  <a:pt x="19307" y="13180"/>
                </a:cubicBezTo>
                <a:cubicBezTo>
                  <a:pt x="18986" y="13498"/>
                  <a:pt x="18986" y="13498"/>
                  <a:pt x="18986" y="13498"/>
                </a:cubicBezTo>
                <a:cubicBezTo>
                  <a:pt x="18445" y="13469"/>
                  <a:pt x="18445" y="13469"/>
                  <a:pt x="18445" y="13469"/>
                </a:cubicBezTo>
                <a:cubicBezTo>
                  <a:pt x="18329" y="13310"/>
                  <a:pt x="18329" y="13310"/>
                  <a:pt x="18329" y="13310"/>
                </a:cubicBezTo>
                <a:cubicBezTo>
                  <a:pt x="18299" y="13455"/>
                  <a:pt x="18299" y="13455"/>
                  <a:pt x="18299" y="13455"/>
                </a:cubicBezTo>
                <a:cubicBezTo>
                  <a:pt x="18416" y="13599"/>
                  <a:pt x="18416" y="13599"/>
                  <a:pt x="18416" y="13599"/>
                </a:cubicBezTo>
                <a:cubicBezTo>
                  <a:pt x="18212" y="13701"/>
                  <a:pt x="18212" y="13701"/>
                  <a:pt x="18212" y="13701"/>
                </a:cubicBezTo>
                <a:cubicBezTo>
                  <a:pt x="18139" y="13498"/>
                  <a:pt x="18139" y="13498"/>
                  <a:pt x="18139" y="13498"/>
                </a:cubicBezTo>
                <a:cubicBezTo>
                  <a:pt x="17963" y="13281"/>
                  <a:pt x="17963" y="13281"/>
                  <a:pt x="17963" y="13281"/>
                </a:cubicBezTo>
                <a:cubicBezTo>
                  <a:pt x="17701" y="13223"/>
                  <a:pt x="17701" y="13223"/>
                  <a:pt x="17701" y="13223"/>
                </a:cubicBezTo>
                <a:cubicBezTo>
                  <a:pt x="17555" y="13122"/>
                  <a:pt x="17555" y="13122"/>
                  <a:pt x="17555" y="13122"/>
                </a:cubicBezTo>
                <a:cubicBezTo>
                  <a:pt x="17525" y="13108"/>
                  <a:pt x="16985" y="13165"/>
                  <a:pt x="16883" y="13180"/>
                </a:cubicBezTo>
                <a:cubicBezTo>
                  <a:pt x="16751" y="13093"/>
                  <a:pt x="16737" y="13093"/>
                  <a:pt x="16591" y="13021"/>
                </a:cubicBezTo>
                <a:cubicBezTo>
                  <a:pt x="16445" y="13137"/>
                  <a:pt x="16445" y="13137"/>
                  <a:pt x="16445" y="13137"/>
                </a:cubicBezTo>
                <a:cubicBezTo>
                  <a:pt x="16445" y="13137"/>
                  <a:pt x="16372" y="13267"/>
                  <a:pt x="16255" y="13267"/>
                </a:cubicBezTo>
                <a:cubicBezTo>
                  <a:pt x="16123" y="13267"/>
                  <a:pt x="16138" y="13093"/>
                  <a:pt x="16138" y="13093"/>
                </a:cubicBezTo>
                <a:cubicBezTo>
                  <a:pt x="15948" y="13122"/>
                  <a:pt x="15948" y="13122"/>
                  <a:pt x="15948" y="13122"/>
                </a:cubicBezTo>
                <a:cubicBezTo>
                  <a:pt x="15700" y="13469"/>
                  <a:pt x="15700" y="13469"/>
                  <a:pt x="15700" y="13469"/>
                </a:cubicBezTo>
                <a:cubicBezTo>
                  <a:pt x="15393" y="13730"/>
                  <a:pt x="15393" y="13730"/>
                  <a:pt x="15393" y="13730"/>
                </a:cubicBezTo>
                <a:cubicBezTo>
                  <a:pt x="15218" y="13990"/>
                  <a:pt x="15218" y="13990"/>
                  <a:pt x="15218" y="13990"/>
                </a:cubicBezTo>
                <a:cubicBezTo>
                  <a:pt x="14882" y="14120"/>
                  <a:pt x="14882" y="14120"/>
                  <a:pt x="14882" y="14120"/>
                </a:cubicBezTo>
                <a:cubicBezTo>
                  <a:pt x="14897" y="14236"/>
                  <a:pt x="14897" y="14236"/>
                  <a:pt x="14897" y="14236"/>
                </a:cubicBezTo>
                <a:cubicBezTo>
                  <a:pt x="15232" y="14525"/>
                  <a:pt x="15232" y="14525"/>
                  <a:pt x="15232" y="14525"/>
                </a:cubicBezTo>
                <a:cubicBezTo>
                  <a:pt x="14999" y="14685"/>
                  <a:pt x="14999" y="14685"/>
                  <a:pt x="14999" y="14685"/>
                </a:cubicBezTo>
                <a:cubicBezTo>
                  <a:pt x="14648" y="14323"/>
                  <a:pt x="14780" y="14598"/>
                  <a:pt x="14342" y="14265"/>
                </a:cubicBezTo>
                <a:cubicBezTo>
                  <a:pt x="14269" y="14525"/>
                  <a:pt x="14254" y="14453"/>
                  <a:pt x="14298" y="14670"/>
                </a:cubicBezTo>
                <a:cubicBezTo>
                  <a:pt x="14108" y="14800"/>
                  <a:pt x="14108" y="14800"/>
                  <a:pt x="14108" y="14800"/>
                </a:cubicBezTo>
                <a:cubicBezTo>
                  <a:pt x="14210" y="15191"/>
                  <a:pt x="14137" y="15061"/>
                  <a:pt x="14385" y="15321"/>
                </a:cubicBezTo>
                <a:cubicBezTo>
                  <a:pt x="14239" y="15625"/>
                  <a:pt x="14269" y="15495"/>
                  <a:pt x="14283" y="15856"/>
                </a:cubicBezTo>
                <a:cubicBezTo>
                  <a:pt x="14619" y="15958"/>
                  <a:pt x="14619" y="15958"/>
                  <a:pt x="14619" y="15958"/>
                </a:cubicBezTo>
                <a:cubicBezTo>
                  <a:pt x="14707" y="16160"/>
                  <a:pt x="14707" y="16160"/>
                  <a:pt x="14707" y="16160"/>
                </a:cubicBezTo>
                <a:cubicBezTo>
                  <a:pt x="14926" y="16261"/>
                  <a:pt x="14926" y="16261"/>
                  <a:pt x="14926" y="16261"/>
                </a:cubicBezTo>
                <a:cubicBezTo>
                  <a:pt x="15145" y="16117"/>
                  <a:pt x="15145" y="16117"/>
                  <a:pt x="15145" y="16117"/>
                </a:cubicBezTo>
                <a:cubicBezTo>
                  <a:pt x="15466" y="16276"/>
                  <a:pt x="15466" y="16276"/>
                  <a:pt x="15466" y="16276"/>
                </a:cubicBezTo>
                <a:cubicBezTo>
                  <a:pt x="15890" y="16594"/>
                  <a:pt x="15890" y="16594"/>
                  <a:pt x="15890" y="16594"/>
                </a:cubicBezTo>
                <a:cubicBezTo>
                  <a:pt x="16138" y="16898"/>
                  <a:pt x="16138" y="16898"/>
                  <a:pt x="16138" y="16898"/>
                </a:cubicBezTo>
                <a:cubicBezTo>
                  <a:pt x="15992" y="16782"/>
                  <a:pt x="15992" y="16782"/>
                  <a:pt x="15992" y="16782"/>
                </a:cubicBezTo>
                <a:cubicBezTo>
                  <a:pt x="15904" y="16826"/>
                  <a:pt x="15904" y="16826"/>
                  <a:pt x="15904" y="16826"/>
                </a:cubicBezTo>
                <a:cubicBezTo>
                  <a:pt x="15963" y="16927"/>
                  <a:pt x="15963" y="16927"/>
                  <a:pt x="15963" y="16927"/>
                </a:cubicBezTo>
                <a:cubicBezTo>
                  <a:pt x="16269" y="17014"/>
                  <a:pt x="16269" y="17014"/>
                  <a:pt x="16269" y="17014"/>
                </a:cubicBezTo>
                <a:cubicBezTo>
                  <a:pt x="16255" y="17245"/>
                  <a:pt x="16255" y="17245"/>
                  <a:pt x="16255" y="17245"/>
                </a:cubicBezTo>
                <a:cubicBezTo>
                  <a:pt x="16021" y="18113"/>
                  <a:pt x="16021" y="18113"/>
                  <a:pt x="16021" y="18113"/>
                </a:cubicBezTo>
                <a:cubicBezTo>
                  <a:pt x="15831" y="18518"/>
                  <a:pt x="15831" y="18518"/>
                  <a:pt x="15831" y="18518"/>
                </a:cubicBezTo>
                <a:cubicBezTo>
                  <a:pt x="15787" y="18764"/>
                  <a:pt x="15787" y="18764"/>
                  <a:pt x="15787" y="18764"/>
                </a:cubicBezTo>
                <a:cubicBezTo>
                  <a:pt x="15758" y="19010"/>
                  <a:pt x="15758" y="19010"/>
                  <a:pt x="15758" y="19010"/>
                </a:cubicBezTo>
                <a:cubicBezTo>
                  <a:pt x="15817" y="19213"/>
                  <a:pt x="15817" y="19213"/>
                  <a:pt x="15817" y="19213"/>
                </a:cubicBezTo>
                <a:cubicBezTo>
                  <a:pt x="15817" y="19213"/>
                  <a:pt x="15817" y="19271"/>
                  <a:pt x="15875" y="19329"/>
                </a:cubicBezTo>
                <a:cubicBezTo>
                  <a:pt x="15933" y="19386"/>
                  <a:pt x="15948" y="19444"/>
                  <a:pt x="16021" y="19502"/>
                </a:cubicBezTo>
                <a:cubicBezTo>
                  <a:pt x="16094" y="19546"/>
                  <a:pt x="16065" y="19575"/>
                  <a:pt x="16328" y="19589"/>
                </a:cubicBezTo>
                <a:cubicBezTo>
                  <a:pt x="16576" y="19618"/>
                  <a:pt x="16342" y="19734"/>
                  <a:pt x="16357" y="19777"/>
                </a:cubicBezTo>
                <a:cubicBezTo>
                  <a:pt x="16372" y="19806"/>
                  <a:pt x="16386" y="20009"/>
                  <a:pt x="16488" y="20211"/>
                </a:cubicBezTo>
                <a:cubicBezTo>
                  <a:pt x="16591" y="20414"/>
                  <a:pt x="16649" y="20385"/>
                  <a:pt x="16810" y="20472"/>
                </a:cubicBezTo>
                <a:cubicBezTo>
                  <a:pt x="16970" y="20544"/>
                  <a:pt x="16897" y="20573"/>
                  <a:pt x="17000" y="20775"/>
                </a:cubicBezTo>
                <a:cubicBezTo>
                  <a:pt x="17102" y="20963"/>
                  <a:pt x="17350" y="20877"/>
                  <a:pt x="17394" y="20877"/>
                </a:cubicBezTo>
                <a:cubicBezTo>
                  <a:pt x="17423" y="20877"/>
                  <a:pt x="17452" y="20920"/>
                  <a:pt x="17496" y="20978"/>
                </a:cubicBezTo>
                <a:cubicBezTo>
                  <a:pt x="17496" y="20978"/>
                  <a:pt x="17496" y="20978"/>
                  <a:pt x="17496" y="20978"/>
                </a:cubicBezTo>
                <a:cubicBezTo>
                  <a:pt x="17496" y="20978"/>
                  <a:pt x="17409" y="21065"/>
                  <a:pt x="17379" y="21079"/>
                </a:cubicBezTo>
                <a:cubicBezTo>
                  <a:pt x="17365" y="21094"/>
                  <a:pt x="17350" y="21108"/>
                  <a:pt x="17335" y="21123"/>
                </a:cubicBezTo>
                <a:cubicBezTo>
                  <a:pt x="17321" y="21152"/>
                  <a:pt x="17365" y="21166"/>
                  <a:pt x="17335" y="21180"/>
                </a:cubicBezTo>
                <a:cubicBezTo>
                  <a:pt x="17306" y="21195"/>
                  <a:pt x="17277" y="21253"/>
                  <a:pt x="17277" y="21282"/>
                </a:cubicBezTo>
                <a:cubicBezTo>
                  <a:pt x="17292" y="21311"/>
                  <a:pt x="17262" y="21354"/>
                  <a:pt x="17262" y="21354"/>
                </a:cubicBezTo>
                <a:cubicBezTo>
                  <a:pt x="17262" y="21354"/>
                  <a:pt x="17204" y="21426"/>
                  <a:pt x="17131" y="21426"/>
                </a:cubicBezTo>
                <a:cubicBezTo>
                  <a:pt x="17073" y="21441"/>
                  <a:pt x="17029" y="21412"/>
                  <a:pt x="16970" y="21397"/>
                </a:cubicBezTo>
                <a:cubicBezTo>
                  <a:pt x="16912" y="21383"/>
                  <a:pt x="16912" y="21383"/>
                  <a:pt x="16912" y="21383"/>
                </a:cubicBezTo>
                <a:cubicBezTo>
                  <a:pt x="16912" y="21383"/>
                  <a:pt x="16868" y="21383"/>
                  <a:pt x="16810" y="21369"/>
                </a:cubicBezTo>
                <a:cubicBezTo>
                  <a:pt x="16751" y="21340"/>
                  <a:pt x="16795" y="21340"/>
                  <a:pt x="16795" y="21340"/>
                </a:cubicBezTo>
                <a:cubicBezTo>
                  <a:pt x="16737" y="21282"/>
                  <a:pt x="16737" y="21282"/>
                  <a:pt x="16737" y="21282"/>
                </a:cubicBezTo>
                <a:cubicBezTo>
                  <a:pt x="16678" y="21209"/>
                  <a:pt x="16678" y="21209"/>
                  <a:pt x="16678" y="21209"/>
                </a:cubicBezTo>
                <a:cubicBezTo>
                  <a:pt x="16678" y="21209"/>
                  <a:pt x="16664" y="21195"/>
                  <a:pt x="16664" y="21166"/>
                </a:cubicBezTo>
                <a:cubicBezTo>
                  <a:pt x="16649" y="21137"/>
                  <a:pt x="16649" y="21166"/>
                  <a:pt x="16620" y="21166"/>
                </a:cubicBezTo>
                <a:cubicBezTo>
                  <a:pt x="16591" y="21166"/>
                  <a:pt x="16576" y="21180"/>
                  <a:pt x="16547" y="21166"/>
                </a:cubicBezTo>
                <a:cubicBezTo>
                  <a:pt x="16532" y="21152"/>
                  <a:pt x="16532" y="21137"/>
                  <a:pt x="16532" y="21123"/>
                </a:cubicBezTo>
                <a:cubicBezTo>
                  <a:pt x="16532" y="21108"/>
                  <a:pt x="16488" y="21079"/>
                  <a:pt x="16445" y="21079"/>
                </a:cubicBezTo>
                <a:cubicBezTo>
                  <a:pt x="16401" y="21065"/>
                  <a:pt x="16415" y="21036"/>
                  <a:pt x="16357" y="21036"/>
                </a:cubicBezTo>
                <a:cubicBezTo>
                  <a:pt x="16299" y="21036"/>
                  <a:pt x="16342" y="20992"/>
                  <a:pt x="16342" y="20963"/>
                </a:cubicBezTo>
                <a:cubicBezTo>
                  <a:pt x="16328" y="20949"/>
                  <a:pt x="16284" y="20992"/>
                  <a:pt x="16269" y="21007"/>
                </a:cubicBezTo>
                <a:cubicBezTo>
                  <a:pt x="16255" y="21021"/>
                  <a:pt x="16240" y="21050"/>
                  <a:pt x="16211" y="21050"/>
                </a:cubicBezTo>
                <a:cubicBezTo>
                  <a:pt x="16196" y="21065"/>
                  <a:pt x="16182" y="20978"/>
                  <a:pt x="16182" y="20978"/>
                </a:cubicBezTo>
                <a:cubicBezTo>
                  <a:pt x="16182" y="20978"/>
                  <a:pt x="16182" y="20978"/>
                  <a:pt x="16123" y="20978"/>
                </a:cubicBezTo>
                <a:cubicBezTo>
                  <a:pt x="16050" y="20978"/>
                  <a:pt x="16094" y="21007"/>
                  <a:pt x="16094" y="21007"/>
                </a:cubicBezTo>
                <a:cubicBezTo>
                  <a:pt x="16050" y="21108"/>
                  <a:pt x="16050" y="21108"/>
                  <a:pt x="16050" y="21108"/>
                </a:cubicBezTo>
                <a:cubicBezTo>
                  <a:pt x="15977" y="21166"/>
                  <a:pt x="15977" y="21166"/>
                  <a:pt x="15977" y="21166"/>
                </a:cubicBezTo>
                <a:cubicBezTo>
                  <a:pt x="15977" y="21166"/>
                  <a:pt x="15992" y="21209"/>
                  <a:pt x="16006" y="21238"/>
                </a:cubicBezTo>
                <a:cubicBezTo>
                  <a:pt x="16006" y="21267"/>
                  <a:pt x="16050" y="21282"/>
                  <a:pt x="16050" y="21282"/>
                </a:cubicBezTo>
                <a:cubicBezTo>
                  <a:pt x="16050" y="21282"/>
                  <a:pt x="16094" y="21311"/>
                  <a:pt x="16138" y="21340"/>
                </a:cubicBezTo>
                <a:cubicBezTo>
                  <a:pt x="16182" y="21369"/>
                  <a:pt x="16167" y="21369"/>
                  <a:pt x="16196" y="21369"/>
                </a:cubicBezTo>
                <a:cubicBezTo>
                  <a:pt x="16226" y="21383"/>
                  <a:pt x="16269" y="21397"/>
                  <a:pt x="16328" y="21426"/>
                </a:cubicBezTo>
                <a:cubicBezTo>
                  <a:pt x="16386" y="21441"/>
                  <a:pt x="16357" y="21426"/>
                  <a:pt x="16445" y="21499"/>
                </a:cubicBezTo>
                <a:cubicBezTo>
                  <a:pt x="16518" y="21557"/>
                  <a:pt x="16430" y="21499"/>
                  <a:pt x="16415" y="21542"/>
                </a:cubicBezTo>
                <a:cubicBezTo>
                  <a:pt x="16401" y="21600"/>
                  <a:pt x="16313" y="21484"/>
                  <a:pt x="16255" y="21513"/>
                </a:cubicBezTo>
                <a:cubicBezTo>
                  <a:pt x="16196" y="21528"/>
                  <a:pt x="16182" y="21484"/>
                  <a:pt x="16138" y="21499"/>
                </a:cubicBezTo>
                <a:cubicBezTo>
                  <a:pt x="16138" y="21499"/>
                  <a:pt x="16138" y="21499"/>
                  <a:pt x="16138" y="21499"/>
                </a:cubicBezTo>
                <a:cubicBezTo>
                  <a:pt x="16123" y="21499"/>
                  <a:pt x="16123" y="21499"/>
                  <a:pt x="16123" y="21499"/>
                </a:cubicBezTo>
                <a:cubicBezTo>
                  <a:pt x="16123" y="21484"/>
                  <a:pt x="16109" y="21470"/>
                  <a:pt x="16109" y="21455"/>
                </a:cubicBezTo>
                <a:cubicBezTo>
                  <a:pt x="16094" y="21441"/>
                  <a:pt x="16021" y="21441"/>
                  <a:pt x="16021" y="21441"/>
                </a:cubicBezTo>
                <a:cubicBezTo>
                  <a:pt x="15963" y="21426"/>
                  <a:pt x="15963" y="21426"/>
                  <a:pt x="15963" y="21426"/>
                </a:cubicBezTo>
                <a:cubicBezTo>
                  <a:pt x="15919" y="21412"/>
                  <a:pt x="15919" y="21412"/>
                  <a:pt x="15919" y="21412"/>
                </a:cubicBezTo>
                <a:cubicBezTo>
                  <a:pt x="15875" y="21340"/>
                  <a:pt x="15875" y="21340"/>
                  <a:pt x="15875" y="21340"/>
                </a:cubicBezTo>
                <a:cubicBezTo>
                  <a:pt x="15831" y="21311"/>
                  <a:pt x="15831" y="21311"/>
                  <a:pt x="15831" y="21311"/>
                </a:cubicBezTo>
                <a:cubicBezTo>
                  <a:pt x="15787" y="21253"/>
                  <a:pt x="15787" y="21253"/>
                  <a:pt x="15787" y="21253"/>
                </a:cubicBezTo>
                <a:cubicBezTo>
                  <a:pt x="15802" y="21224"/>
                  <a:pt x="15802" y="21224"/>
                  <a:pt x="15802" y="21224"/>
                </a:cubicBezTo>
                <a:cubicBezTo>
                  <a:pt x="15846" y="21166"/>
                  <a:pt x="15846" y="21166"/>
                  <a:pt x="15846" y="21166"/>
                </a:cubicBezTo>
                <a:cubicBezTo>
                  <a:pt x="15846" y="21166"/>
                  <a:pt x="15860" y="21166"/>
                  <a:pt x="15875" y="21137"/>
                </a:cubicBezTo>
                <a:cubicBezTo>
                  <a:pt x="15904" y="21094"/>
                  <a:pt x="15875" y="21094"/>
                  <a:pt x="15875" y="21094"/>
                </a:cubicBezTo>
                <a:cubicBezTo>
                  <a:pt x="15875" y="21094"/>
                  <a:pt x="15817" y="21065"/>
                  <a:pt x="15787" y="21050"/>
                </a:cubicBezTo>
                <a:cubicBezTo>
                  <a:pt x="15758" y="21036"/>
                  <a:pt x="15714" y="21079"/>
                  <a:pt x="15714" y="21079"/>
                </a:cubicBezTo>
                <a:cubicBezTo>
                  <a:pt x="15627" y="21065"/>
                  <a:pt x="15627" y="21065"/>
                  <a:pt x="15627" y="21065"/>
                </a:cubicBezTo>
                <a:cubicBezTo>
                  <a:pt x="15554" y="21065"/>
                  <a:pt x="15554" y="21065"/>
                  <a:pt x="15554" y="21065"/>
                </a:cubicBezTo>
                <a:cubicBezTo>
                  <a:pt x="15495" y="21007"/>
                  <a:pt x="15495" y="21007"/>
                  <a:pt x="15495" y="21007"/>
                </a:cubicBezTo>
                <a:cubicBezTo>
                  <a:pt x="15393" y="20978"/>
                  <a:pt x="15393" y="20978"/>
                  <a:pt x="15393" y="20978"/>
                </a:cubicBezTo>
                <a:cubicBezTo>
                  <a:pt x="15335" y="20949"/>
                  <a:pt x="15335" y="20949"/>
                  <a:pt x="15335" y="20949"/>
                </a:cubicBezTo>
                <a:cubicBezTo>
                  <a:pt x="15335" y="20949"/>
                  <a:pt x="15335" y="20833"/>
                  <a:pt x="15335" y="20819"/>
                </a:cubicBezTo>
                <a:cubicBezTo>
                  <a:pt x="15335" y="20790"/>
                  <a:pt x="15335" y="20746"/>
                  <a:pt x="15335" y="20746"/>
                </a:cubicBezTo>
                <a:cubicBezTo>
                  <a:pt x="15335" y="20746"/>
                  <a:pt x="15247" y="20732"/>
                  <a:pt x="15203" y="20746"/>
                </a:cubicBezTo>
                <a:cubicBezTo>
                  <a:pt x="15174" y="20761"/>
                  <a:pt x="15130" y="20746"/>
                  <a:pt x="15130" y="20746"/>
                </a:cubicBezTo>
                <a:cubicBezTo>
                  <a:pt x="15130" y="20746"/>
                  <a:pt x="15013" y="20732"/>
                  <a:pt x="14999" y="20703"/>
                </a:cubicBezTo>
                <a:cubicBezTo>
                  <a:pt x="14999" y="20674"/>
                  <a:pt x="14999" y="20689"/>
                  <a:pt x="14984" y="20689"/>
                </a:cubicBezTo>
                <a:cubicBezTo>
                  <a:pt x="14955" y="20689"/>
                  <a:pt x="14867" y="20689"/>
                  <a:pt x="14867" y="20689"/>
                </a:cubicBezTo>
                <a:cubicBezTo>
                  <a:pt x="14780" y="20660"/>
                  <a:pt x="14780" y="20660"/>
                  <a:pt x="14780" y="20660"/>
                </a:cubicBezTo>
                <a:cubicBezTo>
                  <a:pt x="14780" y="20790"/>
                  <a:pt x="14780" y="20790"/>
                  <a:pt x="14780" y="20790"/>
                </a:cubicBezTo>
                <a:cubicBezTo>
                  <a:pt x="14765" y="20761"/>
                  <a:pt x="14765" y="20761"/>
                  <a:pt x="14765" y="20761"/>
                </a:cubicBezTo>
                <a:cubicBezTo>
                  <a:pt x="14619" y="20746"/>
                  <a:pt x="14619" y="20746"/>
                  <a:pt x="14619" y="20746"/>
                </a:cubicBezTo>
                <a:cubicBezTo>
                  <a:pt x="14531" y="20790"/>
                  <a:pt x="14531" y="20790"/>
                  <a:pt x="14531" y="20790"/>
                </a:cubicBezTo>
                <a:cubicBezTo>
                  <a:pt x="14458" y="20819"/>
                  <a:pt x="14458" y="20819"/>
                  <a:pt x="14458" y="20819"/>
                </a:cubicBezTo>
                <a:cubicBezTo>
                  <a:pt x="14458" y="20862"/>
                  <a:pt x="14458" y="20862"/>
                  <a:pt x="14458" y="20862"/>
                </a:cubicBezTo>
                <a:cubicBezTo>
                  <a:pt x="14429" y="20906"/>
                  <a:pt x="14429" y="20906"/>
                  <a:pt x="14429" y="20906"/>
                </a:cubicBezTo>
                <a:cubicBezTo>
                  <a:pt x="14429" y="20906"/>
                  <a:pt x="14385" y="20920"/>
                  <a:pt x="14356" y="20920"/>
                </a:cubicBezTo>
                <a:cubicBezTo>
                  <a:pt x="14356" y="20934"/>
                  <a:pt x="14342" y="20963"/>
                  <a:pt x="14342" y="20978"/>
                </a:cubicBezTo>
                <a:cubicBezTo>
                  <a:pt x="14327" y="20992"/>
                  <a:pt x="14298" y="20992"/>
                  <a:pt x="14298" y="20992"/>
                </a:cubicBezTo>
                <a:cubicBezTo>
                  <a:pt x="14239" y="20978"/>
                  <a:pt x="14239" y="20978"/>
                  <a:pt x="14239" y="20978"/>
                </a:cubicBezTo>
                <a:cubicBezTo>
                  <a:pt x="14196" y="20978"/>
                  <a:pt x="14196" y="20978"/>
                  <a:pt x="14196" y="20978"/>
                </a:cubicBezTo>
                <a:cubicBezTo>
                  <a:pt x="14166" y="20949"/>
                  <a:pt x="14166" y="20949"/>
                  <a:pt x="14166" y="20949"/>
                </a:cubicBezTo>
                <a:cubicBezTo>
                  <a:pt x="14196" y="20891"/>
                  <a:pt x="14196" y="20891"/>
                  <a:pt x="14196" y="20891"/>
                </a:cubicBezTo>
                <a:cubicBezTo>
                  <a:pt x="14196" y="20862"/>
                  <a:pt x="14196" y="20862"/>
                  <a:pt x="14196" y="20862"/>
                </a:cubicBezTo>
                <a:cubicBezTo>
                  <a:pt x="14196" y="20862"/>
                  <a:pt x="14196" y="20862"/>
                  <a:pt x="14196" y="20862"/>
                </a:cubicBezTo>
                <a:cubicBezTo>
                  <a:pt x="14196" y="20862"/>
                  <a:pt x="14196" y="20862"/>
                  <a:pt x="14196" y="20862"/>
                </a:cubicBezTo>
                <a:cubicBezTo>
                  <a:pt x="14108" y="20862"/>
                  <a:pt x="14108" y="20862"/>
                  <a:pt x="14108" y="20862"/>
                </a:cubicBezTo>
                <a:cubicBezTo>
                  <a:pt x="14020" y="20833"/>
                  <a:pt x="14020" y="20833"/>
                  <a:pt x="14020" y="20833"/>
                </a:cubicBezTo>
                <a:cubicBezTo>
                  <a:pt x="13830" y="20819"/>
                  <a:pt x="13830" y="20819"/>
                  <a:pt x="13830" y="20819"/>
                </a:cubicBezTo>
                <a:cubicBezTo>
                  <a:pt x="13714" y="20790"/>
                  <a:pt x="13714" y="20790"/>
                  <a:pt x="13714" y="20790"/>
                </a:cubicBezTo>
                <a:cubicBezTo>
                  <a:pt x="13641" y="20717"/>
                  <a:pt x="13641" y="20717"/>
                  <a:pt x="13641" y="20717"/>
                </a:cubicBezTo>
                <a:cubicBezTo>
                  <a:pt x="13524" y="20689"/>
                  <a:pt x="13524" y="20689"/>
                  <a:pt x="13524" y="20689"/>
                </a:cubicBezTo>
                <a:cubicBezTo>
                  <a:pt x="13422" y="20761"/>
                  <a:pt x="13422" y="20761"/>
                  <a:pt x="13422" y="20761"/>
                </a:cubicBezTo>
                <a:cubicBezTo>
                  <a:pt x="13422" y="20761"/>
                  <a:pt x="13319" y="20717"/>
                  <a:pt x="13275" y="20717"/>
                </a:cubicBezTo>
                <a:cubicBezTo>
                  <a:pt x="13246" y="20732"/>
                  <a:pt x="13188" y="20746"/>
                  <a:pt x="13173" y="20761"/>
                </a:cubicBezTo>
                <a:cubicBezTo>
                  <a:pt x="13159" y="20761"/>
                  <a:pt x="13159" y="20775"/>
                  <a:pt x="13144" y="20775"/>
                </a:cubicBezTo>
                <a:cubicBezTo>
                  <a:pt x="13144" y="20775"/>
                  <a:pt x="13144" y="20775"/>
                  <a:pt x="13144" y="20775"/>
                </a:cubicBezTo>
                <a:cubicBezTo>
                  <a:pt x="13144" y="20775"/>
                  <a:pt x="13144" y="20775"/>
                  <a:pt x="13144" y="20775"/>
                </a:cubicBezTo>
                <a:cubicBezTo>
                  <a:pt x="13144" y="20775"/>
                  <a:pt x="13144" y="20775"/>
                  <a:pt x="13144" y="20775"/>
                </a:cubicBezTo>
                <a:cubicBezTo>
                  <a:pt x="13144" y="20790"/>
                  <a:pt x="13144" y="20790"/>
                  <a:pt x="13144" y="20790"/>
                </a:cubicBezTo>
                <a:cubicBezTo>
                  <a:pt x="13144" y="20790"/>
                  <a:pt x="13144" y="20790"/>
                  <a:pt x="13144" y="20790"/>
                </a:cubicBezTo>
                <a:cubicBezTo>
                  <a:pt x="13144" y="20790"/>
                  <a:pt x="13144" y="20790"/>
                  <a:pt x="13144" y="20790"/>
                </a:cubicBezTo>
                <a:cubicBezTo>
                  <a:pt x="13144" y="20790"/>
                  <a:pt x="13144" y="20790"/>
                  <a:pt x="13144" y="20790"/>
                </a:cubicBezTo>
                <a:cubicBezTo>
                  <a:pt x="13144" y="20790"/>
                  <a:pt x="13144" y="20790"/>
                  <a:pt x="13144" y="20790"/>
                </a:cubicBezTo>
                <a:cubicBezTo>
                  <a:pt x="13144" y="20790"/>
                  <a:pt x="13144" y="20790"/>
                  <a:pt x="13144" y="20790"/>
                </a:cubicBezTo>
                <a:cubicBezTo>
                  <a:pt x="13129" y="20790"/>
                  <a:pt x="13129" y="20790"/>
                  <a:pt x="13129" y="20790"/>
                </a:cubicBezTo>
                <a:cubicBezTo>
                  <a:pt x="13129" y="20790"/>
                  <a:pt x="13129" y="20790"/>
                  <a:pt x="13129" y="20790"/>
                </a:cubicBezTo>
                <a:cubicBezTo>
                  <a:pt x="13129" y="20790"/>
                  <a:pt x="13129" y="20790"/>
                  <a:pt x="13129" y="20790"/>
                </a:cubicBezTo>
                <a:cubicBezTo>
                  <a:pt x="13129" y="20790"/>
                  <a:pt x="13129" y="20790"/>
                  <a:pt x="13129" y="20790"/>
                </a:cubicBezTo>
                <a:cubicBezTo>
                  <a:pt x="13129" y="20790"/>
                  <a:pt x="13129" y="20790"/>
                  <a:pt x="13129" y="20790"/>
                </a:cubicBezTo>
                <a:cubicBezTo>
                  <a:pt x="13129" y="20790"/>
                  <a:pt x="13129" y="20790"/>
                  <a:pt x="13129" y="20790"/>
                </a:cubicBezTo>
                <a:cubicBezTo>
                  <a:pt x="13129" y="20790"/>
                  <a:pt x="13129" y="20790"/>
                  <a:pt x="13129" y="20790"/>
                </a:cubicBezTo>
                <a:cubicBezTo>
                  <a:pt x="13129" y="20804"/>
                  <a:pt x="13129" y="20804"/>
                  <a:pt x="13129" y="20804"/>
                </a:cubicBezTo>
                <a:cubicBezTo>
                  <a:pt x="13129" y="20804"/>
                  <a:pt x="13129" y="20804"/>
                  <a:pt x="13129" y="20804"/>
                </a:cubicBezTo>
                <a:cubicBezTo>
                  <a:pt x="13129" y="20804"/>
                  <a:pt x="13129" y="20804"/>
                  <a:pt x="13129" y="20804"/>
                </a:cubicBezTo>
                <a:cubicBezTo>
                  <a:pt x="13129" y="20804"/>
                  <a:pt x="13129" y="20804"/>
                  <a:pt x="13129" y="20804"/>
                </a:cubicBezTo>
                <a:cubicBezTo>
                  <a:pt x="13129" y="20804"/>
                  <a:pt x="13129" y="20804"/>
                  <a:pt x="13129" y="20804"/>
                </a:cubicBezTo>
                <a:cubicBezTo>
                  <a:pt x="13129" y="20804"/>
                  <a:pt x="13129" y="20804"/>
                  <a:pt x="13129" y="20804"/>
                </a:cubicBezTo>
                <a:cubicBezTo>
                  <a:pt x="13129" y="20804"/>
                  <a:pt x="13129" y="20804"/>
                  <a:pt x="13129" y="20804"/>
                </a:cubicBezTo>
                <a:cubicBezTo>
                  <a:pt x="13129" y="20804"/>
                  <a:pt x="13129" y="20804"/>
                  <a:pt x="13129" y="20804"/>
                </a:cubicBezTo>
                <a:cubicBezTo>
                  <a:pt x="13129" y="20804"/>
                  <a:pt x="13129" y="20804"/>
                  <a:pt x="13129" y="20804"/>
                </a:cubicBezTo>
                <a:cubicBezTo>
                  <a:pt x="13129" y="20804"/>
                  <a:pt x="13129" y="20804"/>
                  <a:pt x="13129" y="20804"/>
                </a:cubicBezTo>
                <a:cubicBezTo>
                  <a:pt x="13129" y="20804"/>
                  <a:pt x="13129" y="20804"/>
                  <a:pt x="13129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115" y="20804"/>
                  <a:pt x="13115" y="20804"/>
                  <a:pt x="13115" y="20804"/>
                </a:cubicBezTo>
                <a:cubicBezTo>
                  <a:pt x="13086" y="20819"/>
                  <a:pt x="13056" y="20804"/>
                  <a:pt x="13027" y="20804"/>
                </a:cubicBezTo>
                <a:cubicBezTo>
                  <a:pt x="13013" y="20819"/>
                  <a:pt x="12998" y="20833"/>
                  <a:pt x="12969" y="20833"/>
                </a:cubicBezTo>
                <a:cubicBezTo>
                  <a:pt x="12940" y="20833"/>
                  <a:pt x="12925" y="20819"/>
                  <a:pt x="12896" y="20819"/>
                </a:cubicBezTo>
                <a:cubicBezTo>
                  <a:pt x="12881" y="20833"/>
                  <a:pt x="12867" y="20848"/>
                  <a:pt x="12837" y="20848"/>
                </a:cubicBezTo>
                <a:cubicBezTo>
                  <a:pt x="12808" y="20848"/>
                  <a:pt x="12794" y="20819"/>
                  <a:pt x="12794" y="20819"/>
                </a:cubicBezTo>
                <a:cubicBezTo>
                  <a:pt x="12750" y="20819"/>
                  <a:pt x="12750" y="20819"/>
                  <a:pt x="12750" y="20819"/>
                </a:cubicBezTo>
                <a:cubicBezTo>
                  <a:pt x="12706" y="20775"/>
                  <a:pt x="12706" y="20775"/>
                  <a:pt x="12706" y="20775"/>
                </a:cubicBezTo>
                <a:cubicBezTo>
                  <a:pt x="12706" y="20775"/>
                  <a:pt x="12691" y="20804"/>
                  <a:pt x="12647" y="20804"/>
                </a:cubicBezTo>
                <a:cubicBezTo>
                  <a:pt x="12618" y="20790"/>
                  <a:pt x="12589" y="20775"/>
                  <a:pt x="12560" y="20790"/>
                </a:cubicBezTo>
                <a:cubicBezTo>
                  <a:pt x="12531" y="20790"/>
                  <a:pt x="12487" y="20804"/>
                  <a:pt x="12487" y="20804"/>
                </a:cubicBezTo>
                <a:cubicBezTo>
                  <a:pt x="12370" y="20761"/>
                  <a:pt x="12370" y="20761"/>
                  <a:pt x="12370" y="20761"/>
                </a:cubicBezTo>
                <a:cubicBezTo>
                  <a:pt x="12297" y="20746"/>
                  <a:pt x="12297" y="20746"/>
                  <a:pt x="12297" y="20746"/>
                </a:cubicBezTo>
                <a:cubicBezTo>
                  <a:pt x="12239" y="20732"/>
                  <a:pt x="12239" y="20732"/>
                  <a:pt x="12239" y="20732"/>
                </a:cubicBezTo>
                <a:cubicBezTo>
                  <a:pt x="12209" y="20775"/>
                  <a:pt x="12209" y="20775"/>
                  <a:pt x="12209" y="20775"/>
                </a:cubicBezTo>
                <a:cubicBezTo>
                  <a:pt x="12136" y="20775"/>
                  <a:pt x="12136" y="20775"/>
                  <a:pt x="12136" y="20775"/>
                </a:cubicBezTo>
                <a:cubicBezTo>
                  <a:pt x="12136" y="20775"/>
                  <a:pt x="12049" y="20746"/>
                  <a:pt x="11990" y="20761"/>
                </a:cubicBezTo>
                <a:cubicBezTo>
                  <a:pt x="11976" y="20761"/>
                  <a:pt x="11932" y="20804"/>
                  <a:pt x="11917" y="20804"/>
                </a:cubicBezTo>
                <a:cubicBezTo>
                  <a:pt x="11903" y="20819"/>
                  <a:pt x="11961" y="20862"/>
                  <a:pt x="11932" y="20862"/>
                </a:cubicBezTo>
                <a:cubicBezTo>
                  <a:pt x="11494" y="20819"/>
                  <a:pt x="10983" y="20645"/>
                  <a:pt x="10544" y="20529"/>
                </a:cubicBezTo>
                <a:cubicBezTo>
                  <a:pt x="10544" y="20529"/>
                  <a:pt x="10179" y="20443"/>
                  <a:pt x="10121" y="20443"/>
                </a:cubicBezTo>
                <a:cubicBezTo>
                  <a:pt x="10062" y="20443"/>
                  <a:pt x="9946" y="20283"/>
                  <a:pt x="9946" y="20240"/>
                </a:cubicBezTo>
                <a:cubicBezTo>
                  <a:pt x="9946" y="20197"/>
                  <a:pt x="9931" y="20066"/>
                  <a:pt x="9989" y="20038"/>
                </a:cubicBezTo>
                <a:cubicBezTo>
                  <a:pt x="10048" y="20009"/>
                  <a:pt x="10048" y="20009"/>
                  <a:pt x="10150" y="19922"/>
                </a:cubicBezTo>
                <a:cubicBezTo>
                  <a:pt x="10238" y="19820"/>
                  <a:pt x="10238" y="19748"/>
                  <a:pt x="10238" y="19748"/>
                </a:cubicBezTo>
                <a:cubicBezTo>
                  <a:pt x="10019" y="19618"/>
                  <a:pt x="10019" y="19618"/>
                  <a:pt x="10019" y="19618"/>
                </a:cubicBezTo>
                <a:cubicBezTo>
                  <a:pt x="10019" y="19618"/>
                  <a:pt x="9770" y="19748"/>
                  <a:pt x="9727" y="19719"/>
                </a:cubicBezTo>
                <a:cubicBezTo>
                  <a:pt x="9668" y="19690"/>
                  <a:pt x="9434" y="19849"/>
                  <a:pt x="9434" y="19849"/>
                </a:cubicBezTo>
                <a:cubicBezTo>
                  <a:pt x="9201" y="19864"/>
                  <a:pt x="9201" y="19864"/>
                  <a:pt x="9201" y="19864"/>
                </a:cubicBezTo>
                <a:cubicBezTo>
                  <a:pt x="9201" y="19835"/>
                  <a:pt x="9201" y="19835"/>
                  <a:pt x="9201" y="19835"/>
                </a:cubicBezTo>
                <a:cubicBezTo>
                  <a:pt x="9201" y="19835"/>
                  <a:pt x="9245" y="19690"/>
                  <a:pt x="9303" y="19719"/>
                </a:cubicBezTo>
                <a:cubicBezTo>
                  <a:pt x="9361" y="19546"/>
                  <a:pt x="9361" y="19546"/>
                  <a:pt x="9361" y="19546"/>
                </a:cubicBezTo>
                <a:cubicBezTo>
                  <a:pt x="9332" y="19343"/>
                  <a:pt x="9332" y="19343"/>
                  <a:pt x="9332" y="19343"/>
                </a:cubicBezTo>
                <a:cubicBezTo>
                  <a:pt x="9274" y="19068"/>
                  <a:pt x="9274" y="19068"/>
                  <a:pt x="9274" y="19068"/>
                </a:cubicBezTo>
                <a:cubicBezTo>
                  <a:pt x="9566" y="19054"/>
                  <a:pt x="9566" y="19054"/>
                  <a:pt x="9566" y="19054"/>
                </a:cubicBezTo>
                <a:cubicBezTo>
                  <a:pt x="9829" y="18909"/>
                  <a:pt x="9829" y="18909"/>
                  <a:pt x="9829" y="18909"/>
                </a:cubicBezTo>
                <a:cubicBezTo>
                  <a:pt x="9741" y="18764"/>
                  <a:pt x="9741" y="18764"/>
                  <a:pt x="9741" y="18764"/>
                </a:cubicBezTo>
                <a:cubicBezTo>
                  <a:pt x="9493" y="18851"/>
                  <a:pt x="9493" y="18851"/>
                  <a:pt x="9493" y="18851"/>
                </a:cubicBezTo>
                <a:cubicBezTo>
                  <a:pt x="9259" y="18808"/>
                  <a:pt x="9259" y="18808"/>
                  <a:pt x="9259" y="18808"/>
                </a:cubicBezTo>
                <a:cubicBezTo>
                  <a:pt x="8953" y="19068"/>
                  <a:pt x="8953" y="19068"/>
                  <a:pt x="8953" y="19068"/>
                </a:cubicBezTo>
                <a:cubicBezTo>
                  <a:pt x="8602" y="19068"/>
                  <a:pt x="8602" y="19068"/>
                  <a:pt x="8602" y="19068"/>
                </a:cubicBezTo>
                <a:cubicBezTo>
                  <a:pt x="8485" y="19054"/>
                  <a:pt x="8485" y="19054"/>
                  <a:pt x="8485" y="19054"/>
                </a:cubicBezTo>
                <a:cubicBezTo>
                  <a:pt x="8500" y="19025"/>
                  <a:pt x="8500" y="18996"/>
                  <a:pt x="8514" y="18996"/>
                </a:cubicBezTo>
                <a:cubicBezTo>
                  <a:pt x="8544" y="18981"/>
                  <a:pt x="8763" y="18909"/>
                  <a:pt x="8763" y="18909"/>
                </a:cubicBezTo>
                <a:cubicBezTo>
                  <a:pt x="8909" y="18822"/>
                  <a:pt x="8909" y="18822"/>
                  <a:pt x="8909" y="18822"/>
                </a:cubicBezTo>
                <a:cubicBezTo>
                  <a:pt x="8909" y="18822"/>
                  <a:pt x="8982" y="18721"/>
                  <a:pt x="9011" y="18706"/>
                </a:cubicBezTo>
                <a:cubicBezTo>
                  <a:pt x="9040" y="18706"/>
                  <a:pt x="9069" y="18649"/>
                  <a:pt x="9099" y="18576"/>
                </a:cubicBezTo>
                <a:cubicBezTo>
                  <a:pt x="9142" y="18518"/>
                  <a:pt x="9172" y="18475"/>
                  <a:pt x="9172" y="18475"/>
                </a:cubicBezTo>
                <a:cubicBezTo>
                  <a:pt x="9172" y="18475"/>
                  <a:pt x="9347" y="18432"/>
                  <a:pt x="9332" y="18417"/>
                </a:cubicBezTo>
                <a:cubicBezTo>
                  <a:pt x="9332" y="18388"/>
                  <a:pt x="9259" y="18330"/>
                  <a:pt x="9347" y="18330"/>
                </a:cubicBezTo>
                <a:cubicBezTo>
                  <a:pt x="9434" y="18330"/>
                  <a:pt x="9434" y="18330"/>
                  <a:pt x="9478" y="18301"/>
                </a:cubicBezTo>
                <a:cubicBezTo>
                  <a:pt x="9508" y="18287"/>
                  <a:pt x="9493" y="18272"/>
                  <a:pt x="9508" y="18229"/>
                </a:cubicBezTo>
                <a:cubicBezTo>
                  <a:pt x="9537" y="18200"/>
                  <a:pt x="9551" y="18157"/>
                  <a:pt x="9551" y="18128"/>
                </a:cubicBezTo>
                <a:cubicBezTo>
                  <a:pt x="9537" y="18099"/>
                  <a:pt x="9464" y="17983"/>
                  <a:pt x="9464" y="17954"/>
                </a:cubicBezTo>
                <a:cubicBezTo>
                  <a:pt x="9449" y="17911"/>
                  <a:pt x="9464" y="17824"/>
                  <a:pt x="9464" y="17824"/>
                </a:cubicBezTo>
                <a:cubicBezTo>
                  <a:pt x="9464" y="17824"/>
                  <a:pt x="9508" y="17810"/>
                  <a:pt x="9551" y="17795"/>
                </a:cubicBezTo>
                <a:cubicBezTo>
                  <a:pt x="9581" y="17766"/>
                  <a:pt x="9639" y="17665"/>
                  <a:pt x="9639" y="17665"/>
                </a:cubicBezTo>
                <a:cubicBezTo>
                  <a:pt x="9654" y="17592"/>
                  <a:pt x="9654" y="17592"/>
                  <a:pt x="9654" y="17592"/>
                </a:cubicBezTo>
                <a:cubicBezTo>
                  <a:pt x="9654" y="17592"/>
                  <a:pt x="9712" y="17549"/>
                  <a:pt x="9727" y="17549"/>
                </a:cubicBezTo>
                <a:cubicBezTo>
                  <a:pt x="9756" y="17535"/>
                  <a:pt x="9989" y="17448"/>
                  <a:pt x="10004" y="17448"/>
                </a:cubicBezTo>
                <a:cubicBezTo>
                  <a:pt x="10019" y="17448"/>
                  <a:pt x="10165" y="17462"/>
                  <a:pt x="10121" y="17390"/>
                </a:cubicBezTo>
                <a:cubicBezTo>
                  <a:pt x="10077" y="17332"/>
                  <a:pt x="10062" y="17303"/>
                  <a:pt x="10048" y="17260"/>
                </a:cubicBezTo>
                <a:cubicBezTo>
                  <a:pt x="10033" y="17216"/>
                  <a:pt x="10033" y="17115"/>
                  <a:pt x="10033" y="17101"/>
                </a:cubicBezTo>
                <a:cubicBezTo>
                  <a:pt x="10048" y="17086"/>
                  <a:pt x="10165" y="17043"/>
                  <a:pt x="10033" y="17028"/>
                </a:cubicBezTo>
                <a:cubicBezTo>
                  <a:pt x="9902" y="17014"/>
                  <a:pt x="10004" y="16970"/>
                  <a:pt x="9975" y="16941"/>
                </a:cubicBezTo>
                <a:cubicBezTo>
                  <a:pt x="9931" y="16913"/>
                  <a:pt x="9843" y="16855"/>
                  <a:pt x="9843" y="16855"/>
                </a:cubicBezTo>
                <a:cubicBezTo>
                  <a:pt x="9800" y="16855"/>
                  <a:pt x="9800" y="16855"/>
                  <a:pt x="9800" y="16855"/>
                </a:cubicBezTo>
                <a:cubicBezTo>
                  <a:pt x="9814" y="16710"/>
                  <a:pt x="9814" y="16710"/>
                  <a:pt x="9814" y="16710"/>
                </a:cubicBezTo>
                <a:cubicBezTo>
                  <a:pt x="9814" y="16710"/>
                  <a:pt x="9858" y="16652"/>
                  <a:pt x="9873" y="16652"/>
                </a:cubicBezTo>
                <a:cubicBezTo>
                  <a:pt x="9887" y="16638"/>
                  <a:pt x="9902" y="16580"/>
                  <a:pt x="9873" y="16580"/>
                </a:cubicBezTo>
                <a:cubicBezTo>
                  <a:pt x="9843" y="16594"/>
                  <a:pt x="9756" y="16609"/>
                  <a:pt x="9756" y="16609"/>
                </a:cubicBezTo>
                <a:cubicBezTo>
                  <a:pt x="9756" y="16609"/>
                  <a:pt x="9683" y="16609"/>
                  <a:pt x="9697" y="16580"/>
                </a:cubicBezTo>
                <a:cubicBezTo>
                  <a:pt x="9697" y="16536"/>
                  <a:pt x="9727" y="16536"/>
                  <a:pt x="9770" y="16493"/>
                </a:cubicBezTo>
                <a:cubicBezTo>
                  <a:pt x="9814" y="16450"/>
                  <a:pt x="9829" y="16421"/>
                  <a:pt x="9829" y="16421"/>
                </a:cubicBezTo>
                <a:cubicBezTo>
                  <a:pt x="9814" y="16334"/>
                  <a:pt x="9814" y="16334"/>
                  <a:pt x="9814" y="16334"/>
                </a:cubicBezTo>
                <a:cubicBezTo>
                  <a:pt x="9814" y="16334"/>
                  <a:pt x="9814" y="16276"/>
                  <a:pt x="9800" y="16276"/>
                </a:cubicBezTo>
                <a:cubicBezTo>
                  <a:pt x="9800" y="16261"/>
                  <a:pt x="9712" y="16088"/>
                  <a:pt x="9712" y="16088"/>
                </a:cubicBezTo>
                <a:cubicBezTo>
                  <a:pt x="9712" y="16088"/>
                  <a:pt x="9624" y="16059"/>
                  <a:pt x="9610" y="16088"/>
                </a:cubicBezTo>
                <a:cubicBezTo>
                  <a:pt x="9610" y="16117"/>
                  <a:pt x="9581" y="16175"/>
                  <a:pt x="9581" y="16175"/>
                </a:cubicBezTo>
                <a:cubicBezTo>
                  <a:pt x="9478" y="16175"/>
                  <a:pt x="9478" y="16175"/>
                  <a:pt x="9478" y="16175"/>
                </a:cubicBezTo>
                <a:cubicBezTo>
                  <a:pt x="9420" y="16131"/>
                  <a:pt x="9420" y="16131"/>
                  <a:pt x="9420" y="16131"/>
                </a:cubicBezTo>
                <a:cubicBezTo>
                  <a:pt x="9303" y="16102"/>
                  <a:pt x="9303" y="16102"/>
                  <a:pt x="9303" y="16102"/>
                </a:cubicBezTo>
                <a:cubicBezTo>
                  <a:pt x="9303" y="16102"/>
                  <a:pt x="9288" y="16117"/>
                  <a:pt x="9274" y="16131"/>
                </a:cubicBezTo>
                <a:cubicBezTo>
                  <a:pt x="9274" y="16146"/>
                  <a:pt x="9157" y="16073"/>
                  <a:pt x="9157" y="16073"/>
                </a:cubicBezTo>
                <a:cubicBezTo>
                  <a:pt x="9157" y="16073"/>
                  <a:pt x="9113" y="16131"/>
                  <a:pt x="9099" y="16146"/>
                </a:cubicBezTo>
                <a:cubicBezTo>
                  <a:pt x="9099" y="16146"/>
                  <a:pt x="8982" y="16117"/>
                  <a:pt x="8982" y="16117"/>
                </a:cubicBezTo>
                <a:cubicBezTo>
                  <a:pt x="8865" y="16131"/>
                  <a:pt x="8865" y="16131"/>
                  <a:pt x="8865" y="16131"/>
                </a:cubicBezTo>
                <a:cubicBezTo>
                  <a:pt x="8763" y="16146"/>
                  <a:pt x="8763" y="16146"/>
                  <a:pt x="8763" y="16146"/>
                </a:cubicBezTo>
                <a:cubicBezTo>
                  <a:pt x="8675" y="16102"/>
                  <a:pt x="8675" y="16102"/>
                  <a:pt x="8675" y="16102"/>
                </a:cubicBezTo>
                <a:cubicBezTo>
                  <a:pt x="8646" y="16146"/>
                  <a:pt x="8646" y="16146"/>
                  <a:pt x="8646" y="16146"/>
                </a:cubicBezTo>
                <a:cubicBezTo>
                  <a:pt x="8660" y="16218"/>
                  <a:pt x="8660" y="16218"/>
                  <a:pt x="8660" y="16218"/>
                </a:cubicBezTo>
                <a:cubicBezTo>
                  <a:pt x="8587" y="16261"/>
                  <a:pt x="8587" y="16261"/>
                  <a:pt x="8587" y="16261"/>
                </a:cubicBezTo>
                <a:cubicBezTo>
                  <a:pt x="8500" y="16204"/>
                  <a:pt x="8500" y="16204"/>
                  <a:pt x="8500" y="16204"/>
                </a:cubicBezTo>
                <a:cubicBezTo>
                  <a:pt x="8427" y="16189"/>
                  <a:pt x="8427" y="16189"/>
                  <a:pt x="8427" y="16189"/>
                </a:cubicBezTo>
                <a:cubicBezTo>
                  <a:pt x="8325" y="16088"/>
                  <a:pt x="8325" y="16088"/>
                  <a:pt x="8325" y="16088"/>
                </a:cubicBezTo>
                <a:cubicBezTo>
                  <a:pt x="8237" y="16059"/>
                  <a:pt x="8237" y="16059"/>
                  <a:pt x="8237" y="16059"/>
                </a:cubicBezTo>
                <a:cubicBezTo>
                  <a:pt x="8149" y="16016"/>
                  <a:pt x="8149" y="16016"/>
                  <a:pt x="8149" y="16016"/>
                </a:cubicBezTo>
                <a:cubicBezTo>
                  <a:pt x="8149" y="16016"/>
                  <a:pt x="8105" y="16131"/>
                  <a:pt x="8091" y="16146"/>
                </a:cubicBezTo>
                <a:cubicBezTo>
                  <a:pt x="8076" y="16146"/>
                  <a:pt x="8003" y="16175"/>
                  <a:pt x="7989" y="16175"/>
                </a:cubicBezTo>
                <a:cubicBezTo>
                  <a:pt x="7959" y="16189"/>
                  <a:pt x="7945" y="16261"/>
                  <a:pt x="7945" y="16261"/>
                </a:cubicBezTo>
                <a:cubicBezTo>
                  <a:pt x="7872" y="16305"/>
                  <a:pt x="7872" y="16305"/>
                  <a:pt x="7872" y="16305"/>
                </a:cubicBezTo>
                <a:cubicBezTo>
                  <a:pt x="7872" y="16305"/>
                  <a:pt x="7828" y="16276"/>
                  <a:pt x="7799" y="16276"/>
                </a:cubicBezTo>
                <a:cubicBezTo>
                  <a:pt x="7784" y="16276"/>
                  <a:pt x="7770" y="16290"/>
                  <a:pt x="7770" y="16290"/>
                </a:cubicBezTo>
                <a:cubicBezTo>
                  <a:pt x="7740" y="16334"/>
                  <a:pt x="7740" y="16334"/>
                  <a:pt x="7740" y="16334"/>
                </a:cubicBezTo>
                <a:cubicBezTo>
                  <a:pt x="7740" y="16334"/>
                  <a:pt x="7726" y="16334"/>
                  <a:pt x="7682" y="16305"/>
                </a:cubicBezTo>
                <a:cubicBezTo>
                  <a:pt x="7653" y="16290"/>
                  <a:pt x="7609" y="16261"/>
                  <a:pt x="7609" y="16261"/>
                </a:cubicBezTo>
                <a:cubicBezTo>
                  <a:pt x="7565" y="16247"/>
                  <a:pt x="7565" y="16247"/>
                  <a:pt x="7565" y="16247"/>
                </a:cubicBezTo>
                <a:cubicBezTo>
                  <a:pt x="7565" y="16247"/>
                  <a:pt x="7434" y="16305"/>
                  <a:pt x="7419" y="16319"/>
                </a:cubicBezTo>
                <a:cubicBezTo>
                  <a:pt x="7419" y="16334"/>
                  <a:pt x="7390" y="16377"/>
                  <a:pt x="7390" y="16377"/>
                </a:cubicBezTo>
                <a:cubicBezTo>
                  <a:pt x="7317" y="16319"/>
                  <a:pt x="7317" y="16319"/>
                  <a:pt x="7317" y="16319"/>
                </a:cubicBezTo>
                <a:cubicBezTo>
                  <a:pt x="7229" y="16261"/>
                  <a:pt x="7229" y="16261"/>
                  <a:pt x="7229" y="16261"/>
                </a:cubicBezTo>
                <a:cubicBezTo>
                  <a:pt x="7215" y="16160"/>
                  <a:pt x="7215" y="16160"/>
                  <a:pt x="7215" y="16160"/>
                </a:cubicBezTo>
                <a:cubicBezTo>
                  <a:pt x="7054" y="16016"/>
                  <a:pt x="7054" y="16016"/>
                  <a:pt x="7054" y="16016"/>
                </a:cubicBezTo>
                <a:cubicBezTo>
                  <a:pt x="7025" y="15871"/>
                  <a:pt x="7025" y="15871"/>
                  <a:pt x="7025" y="15871"/>
                </a:cubicBezTo>
                <a:cubicBezTo>
                  <a:pt x="6908" y="15784"/>
                  <a:pt x="6908" y="15784"/>
                  <a:pt x="6908" y="15784"/>
                </a:cubicBezTo>
                <a:cubicBezTo>
                  <a:pt x="6835" y="15871"/>
                  <a:pt x="6835" y="15871"/>
                  <a:pt x="6835" y="15871"/>
                </a:cubicBezTo>
                <a:cubicBezTo>
                  <a:pt x="6718" y="15856"/>
                  <a:pt x="6718" y="15856"/>
                  <a:pt x="6718" y="15856"/>
                </a:cubicBezTo>
                <a:close/>
                <a:moveTo>
                  <a:pt x="5214" y="1056"/>
                </a:moveTo>
                <a:cubicBezTo>
                  <a:pt x="5214" y="1056"/>
                  <a:pt x="5214" y="1056"/>
                  <a:pt x="5214" y="1056"/>
                </a:cubicBezTo>
                <a:cubicBezTo>
                  <a:pt x="5228" y="1071"/>
                  <a:pt x="5228" y="1071"/>
                  <a:pt x="5228" y="1071"/>
                </a:cubicBezTo>
                <a:cubicBezTo>
                  <a:pt x="5228" y="1071"/>
                  <a:pt x="5316" y="1157"/>
                  <a:pt x="5389" y="1157"/>
                </a:cubicBezTo>
                <a:cubicBezTo>
                  <a:pt x="5462" y="1157"/>
                  <a:pt x="5404" y="1157"/>
                  <a:pt x="5477" y="1143"/>
                </a:cubicBezTo>
                <a:cubicBezTo>
                  <a:pt x="5535" y="1114"/>
                  <a:pt x="5550" y="1071"/>
                  <a:pt x="5579" y="1027"/>
                </a:cubicBezTo>
                <a:cubicBezTo>
                  <a:pt x="5608" y="984"/>
                  <a:pt x="5608" y="984"/>
                  <a:pt x="5608" y="940"/>
                </a:cubicBezTo>
                <a:cubicBezTo>
                  <a:pt x="5608" y="897"/>
                  <a:pt x="5608" y="825"/>
                  <a:pt x="5608" y="781"/>
                </a:cubicBezTo>
                <a:cubicBezTo>
                  <a:pt x="5608" y="738"/>
                  <a:pt x="5652" y="752"/>
                  <a:pt x="5696" y="752"/>
                </a:cubicBezTo>
                <a:cubicBezTo>
                  <a:pt x="5725" y="752"/>
                  <a:pt x="5667" y="637"/>
                  <a:pt x="5667" y="637"/>
                </a:cubicBezTo>
                <a:cubicBezTo>
                  <a:pt x="5667" y="637"/>
                  <a:pt x="5535" y="579"/>
                  <a:pt x="5477" y="579"/>
                </a:cubicBezTo>
                <a:cubicBezTo>
                  <a:pt x="5418" y="579"/>
                  <a:pt x="5287" y="564"/>
                  <a:pt x="5287" y="564"/>
                </a:cubicBezTo>
                <a:cubicBezTo>
                  <a:pt x="5126" y="767"/>
                  <a:pt x="5126" y="767"/>
                  <a:pt x="5126" y="767"/>
                </a:cubicBezTo>
                <a:cubicBezTo>
                  <a:pt x="5126" y="767"/>
                  <a:pt x="5185" y="1042"/>
                  <a:pt x="5214" y="1056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27" name="Shape 2327"/>
          <p:cNvSpPr/>
          <p:nvPr/>
        </p:nvSpPr>
        <p:spPr>
          <a:xfrm>
            <a:off x="6339474" y="1655887"/>
            <a:ext cx="711711" cy="13043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19" y="19676"/>
                </a:moveTo>
                <a:cubicBezTo>
                  <a:pt x="5122" y="19793"/>
                  <a:pt x="5122" y="19793"/>
                  <a:pt x="5122" y="19793"/>
                </a:cubicBezTo>
                <a:cubicBezTo>
                  <a:pt x="5122" y="19951"/>
                  <a:pt x="5122" y="19951"/>
                  <a:pt x="5122" y="19951"/>
                </a:cubicBezTo>
                <a:cubicBezTo>
                  <a:pt x="4973" y="20108"/>
                  <a:pt x="4973" y="20108"/>
                  <a:pt x="4973" y="20108"/>
                </a:cubicBezTo>
                <a:cubicBezTo>
                  <a:pt x="4973" y="20108"/>
                  <a:pt x="4825" y="20147"/>
                  <a:pt x="4825" y="20186"/>
                </a:cubicBezTo>
                <a:cubicBezTo>
                  <a:pt x="4751" y="20225"/>
                  <a:pt x="4454" y="20343"/>
                  <a:pt x="4454" y="20343"/>
                </a:cubicBezTo>
                <a:cubicBezTo>
                  <a:pt x="4454" y="20343"/>
                  <a:pt x="4454" y="20383"/>
                  <a:pt x="4379" y="20383"/>
                </a:cubicBezTo>
                <a:cubicBezTo>
                  <a:pt x="4305" y="20383"/>
                  <a:pt x="3786" y="20500"/>
                  <a:pt x="3786" y="20500"/>
                </a:cubicBezTo>
                <a:cubicBezTo>
                  <a:pt x="3637" y="20657"/>
                  <a:pt x="3637" y="20657"/>
                  <a:pt x="3637" y="20657"/>
                </a:cubicBezTo>
                <a:cubicBezTo>
                  <a:pt x="3340" y="20697"/>
                  <a:pt x="3340" y="20697"/>
                  <a:pt x="3340" y="20697"/>
                </a:cubicBezTo>
                <a:cubicBezTo>
                  <a:pt x="3118" y="20893"/>
                  <a:pt x="3118" y="20893"/>
                  <a:pt x="3118" y="20893"/>
                </a:cubicBezTo>
                <a:cubicBezTo>
                  <a:pt x="2746" y="20972"/>
                  <a:pt x="2746" y="20972"/>
                  <a:pt x="2746" y="20972"/>
                </a:cubicBezTo>
                <a:cubicBezTo>
                  <a:pt x="2449" y="21011"/>
                  <a:pt x="2449" y="21011"/>
                  <a:pt x="2449" y="21011"/>
                </a:cubicBezTo>
                <a:cubicBezTo>
                  <a:pt x="2153" y="20932"/>
                  <a:pt x="2153" y="20932"/>
                  <a:pt x="2153" y="20932"/>
                </a:cubicBezTo>
                <a:cubicBezTo>
                  <a:pt x="1930" y="21011"/>
                  <a:pt x="1930" y="21011"/>
                  <a:pt x="1930" y="21011"/>
                </a:cubicBezTo>
                <a:cubicBezTo>
                  <a:pt x="1707" y="21089"/>
                  <a:pt x="1707" y="21089"/>
                  <a:pt x="1707" y="21089"/>
                </a:cubicBezTo>
                <a:cubicBezTo>
                  <a:pt x="1781" y="21247"/>
                  <a:pt x="1781" y="21247"/>
                  <a:pt x="1781" y="21247"/>
                </a:cubicBezTo>
                <a:cubicBezTo>
                  <a:pt x="2004" y="21325"/>
                  <a:pt x="2004" y="21325"/>
                  <a:pt x="2004" y="21325"/>
                </a:cubicBezTo>
                <a:cubicBezTo>
                  <a:pt x="2153" y="21207"/>
                  <a:pt x="2153" y="21207"/>
                  <a:pt x="2153" y="21207"/>
                </a:cubicBezTo>
                <a:cubicBezTo>
                  <a:pt x="2598" y="21286"/>
                  <a:pt x="2598" y="21286"/>
                  <a:pt x="2598" y="21286"/>
                </a:cubicBezTo>
                <a:cubicBezTo>
                  <a:pt x="2598" y="21286"/>
                  <a:pt x="2746" y="21404"/>
                  <a:pt x="2821" y="21443"/>
                </a:cubicBezTo>
                <a:cubicBezTo>
                  <a:pt x="2821" y="21482"/>
                  <a:pt x="2821" y="21600"/>
                  <a:pt x="2895" y="21600"/>
                </a:cubicBezTo>
                <a:cubicBezTo>
                  <a:pt x="2969" y="21561"/>
                  <a:pt x="3340" y="21443"/>
                  <a:pt x="3340" y="21443"/>
                </a:cubicBezTo>
                <a:cubicBezTo>
                  <a:pt x="3192" y="21286"/>
                  <a:pt x="3192" y="21286"/>
                  <a:pt x="3192" y="21286"/>
                </a:cubicBezTo>
                <a:cubicBezTo>
                  <a:pt x="3192" y="21286"/>
                  <a:pt x="3414" y="21247"/>
                  <a:pt x="3563" y="21247"/>
                </a:cubicBezTo>
                <a:cubicBezTo>
                  <a:pt x="3711" y="21247"/>
                  <a:pt x="3860" y="21286"/>
                  <a:pt x="3934" y="21207"/>
                </a:cubicBezTo>
                <a:cubicBezTo>
                  <a:pt x="3934" y="21168"/>
                  <a:pt x="4157" y="21168"/>
                  <a:pt x="4157" y="21168"/>
                </a:cubicBezTo>
                <a:cubicBezTo>
                  <a:pt x="4157" y="21168"/>
                  <a:pt x="4305" y="21050"/>
                  <a:pt x="4305" y="21050"/>
                </a:cubicBezTo>
                <a:cubicBezTo>
                  <a:pt x="4305" y="21011"/>
                  <a:pt x="4528" y="20932"/>
                  <a:pt x="4528" y="20932"/>
                </a:cubicBezTo>
                <a:cubicBezTo>
                  <a:pt x="4528" y="20932"/>
                  <a:pt x="5047" y="21050"/>
                  <a:pt x="5122" y="21050"/>
                </a:cubicBezTo>
                <a:cubicBezTo>
                  <a:pt x="5196" y="21050"/>
                  <a:pt x="5715" y="20972"/>
                  <a:pt x="5715" y="20972"/>
                </a:cubicBezTo>
                <a:cubicBezTo>
                  <a:pt x="5938" y="21089"/>
                  <a:pt x="5938" y="21089"/>
                  <a:pt x="5938" y="21089"/>
                </a:cubicBezTo>
                <a:cubicBezTo>
                  <a:pt x="5938" y="21089"/>
                  <a:pt x="5938" y="21168"/>
                  <a:pt x="6087" y="21207"/>
                </a:cubicBezTo>
                <a:cubicBezTo>
                  <a:pt x="6235" y="21207"/>
                  <a:pt x="6309" y="21207"/>
                  <a:pt x="6309" y="21207"/>
                </a:cubicBezTo>
                <a:cubicBezTo>
                  <a:pt x="6532" y="21364"/>
                  <a:pt x="6532" y="21364"/>
                  <a:pt x="6532" y="21364"/>
                </a:cubicBezTo>
                <a:cubicBezTo>
                  <a:pt x="6755" y="21443"/>
                  <a:pt x="6755" y="21443"/>
                  <a:pt x="6755" y="21443"/>
                </a:cubicBezTo>
                <a:cubicBezTo>
                  <a:pt x="6755" y="21443"/>
                  <a:pt x="6977" y="21443"/>
                  <a:pt x="6977" y="21404"/>
                </a:cubicBezTo>
                <a:cubicBezTo>
                  <a:pt x="6977" y="21364"/>
                  <a:pt x="7052" y="21286"/>
                  <a:pt x="7126" y="21247"/>
                </a:cubicBezTo>
                <a:cubicBezTo>
                  <a:pt x="7200" y="21247"/>
                  <a:pt x="7423" y="21207"/>
                  <a:pt x="7423" y="21207"/>
                </a:cubicBezTo>
                <a:cubicBezTo>
                  <a:pt x="7423" y="21207"/>
                  <a:pt x="7423" y="21129"/>
                  <a:pt x="7423" y="21089"/>
                </a:cubicBezTo>
                <a:cubicBezTo>
                  <a:pt x="7423" y="21011"/>
                  <a:pt x="7423" y="20893"/>
                  <a:pt x="7497" y="20854"/>
                </a:cubicBezTo>
                <a:cubicBezTo>
                  <a:pt x="7497" y="20854"/>
                  <a:pt x="7720" y="20697"/>
                  <a:pt x="7720" y="20697"/>
                </a:cubicBezTo>
                <a:cubicBezTo>
                  <a:pt x="8091" y="20657"/>
                  <a:pt x="8091" y="20657"/>
                  <a:pt x="8091" y="20657"/>
                </a:cubicBezTo>
                <a:cubicBezTo>
                  <a:pt x="8981" y="20618"/>
                  <a:pt x="8981" y="20618"/>
                  <a:pt x="8981" y="20618"/>
                </a:cubicBezTo>
                <a:cubicBezTo>
                  <a:pt x="9278" y="20618"/>
                  <a:pt x="9278" y="20618"/>
                  <a:pt x="9278" y="20618"/>
                </a:cubicBezTo>
                <a:cubicBezTo>
                  <a:pt x="9649" y="20775"/>
                  <a:pt x="9649" y="20775"/>
                  <a:pt x="9649" y="20775"/>
                </a:cubicBezTo>
                <a:cubicBezTo>
                  <a:pt x="10021" y="20972"/>
                  <a:pt x="10021" y="20972"/>
                  <a:pt x="10021" y="20972"/>
                </a:cubicBezTo>
                <a:cubicBezTo>
                  <a:pt x="10021" y="20972"/>
                  <a:pt x="10243" y="21129"/>
                  <a:pt x="10243" y="21089"/>
                </a:cubicBezTo>
                <a:cubicBezTo>
                  <a:pt x="10318" y="21011"/>
                  <a:pt x="10392" y="20854"/>
                  <a:pt x="10466" y="20854"/>
                </a:cubicBezTo>
                <a:cubicBezTo>
                  <a:pt x="10540" y="20854"/>
                  <a:pt x="10763" y="21011"/>
                  <a:pt x="10763" y="21011"/>
                </a:cubicBezTo>
                <a:cubicBezTo>
                  <a:pt x="11060" y="21050"/>
                  <a:pt x="11060" y="21050"/>
                  <a:pt x="11060" y="21050"/>
                </a:cubicBezTo>
                <a:cubicBezTo>
                  <a:pt x="11282" y="21050"/>
                  <a:pt x="11282" y="21050"/>
                  <a:pt x="11282" y="21050"/>
                </a:cubicBezTo>
                <a:cubicBezTo>
                  <a:pt x="11505" y="20932"/>
                  <a:pt x="11505" y="20932"/>
                  <a:pt x="11505" y="20932"/>
                </a:cubicBezTo>
                <a:cubicBezTo>
                  <a:pt x="11357" y="20815"/>
                  <a:pt x="11357" y="20815"/>
                  <a:pt x="11357" y="20815"/>
                </a:cubicBezTo>
                <a:cubicBezTo>
                  <a:pt x="11654" y="20854"/>
                  <a:pt x="11654" y="20854"/>
                  <a:pt x="11654" y="20854"/>
                </a:cubicBezTo>
                <a:cubicBezTo>
                  <a:pt x="12470" y="20893"/>
                  <a:pt x="12470" y="20893"/>
                  <a:pt x="12470" y="20893"/>
                </a:cubicBezTo>
                <a:cubicBezTo>
                  <a:pt x="12841" y="20854"/>
                  <a:pt x="12841" y="20854"/>
                  <a:pt x="12841" y="20854"/>
                </a:cubicBezTo>
                <a:cubicBezTo>
                  <a:pt x="13138" y="20815"/>
                  <a:pt x="13138" y="20815"/>
                  <a:pt x="13138" y="20815"/>
                </a:cubicBezTo>
                <a:cubicBezTo>
                  <a:pt x="13138" y="20893"/>
                  <a:pt x="13138" y="20893"/>
                  <a:pt x="13138" y="20893"/>
                </a:cubicBezTo>
                <a:cubicBezTo>
                  <a:pt x="12693" y="20972"/>
                  <a:pt x="12693" y="20972"/>
                  <a:pt x="12693" y="20972"/>
                </a:cubicBezTo>
                <a:cubicBezTo>
                  <a:pt x="12693" y="20972"/>
                  <a:pt x="12470" y="20972"/>
                  <a:pt x="12544" y="21011"/>
                </a:cubicBezTo>
                <a:cubicBezTo>
                  <a:pt x="12619" y="21089"/>
                  <a:pt x="12990" y="21168"/>
                  <a:pt x="12990" y="21168"/>
                </a:cubicBezTo>
                <a:cubicBezTo>
                  <a:pt x="12990" y="21168"/>
                  <a:pt x="12767" y="21207"/>
                  <a:pt x="13064" y="21207"/>
                </a:cubicBezTo>
                <a:cubicBezTo>
                  <a:pt x="13361" y="21207"/>
                  <a:pt x="13509" y="21168"/>
                  <a:pt x="13509" y="21168"/>
                </a:cubicBezTo>
                <a:cubicBezTo>
                  <a:pt x="13732" y="21050"/>
                  <a:pt x="13732" y="21050"/>
                  <a:pt x="13732" y="21050"/>
                </a:cubicBezTo>
                <a:cubicBezTo>
                  <a:pt x="13584" y="20972"/>
                  <a:pt x="13584" y="20972"/>
                  <a:pt x="13584" y="20972"/>
                </a:cubicBezTo>
                <a:cubicBezTo>
                  <a:pt x="13212" y="20932"/>
                  <a:pt x="13212" y="20932"/>
                  <a:pt x="13212" y="20932"/>
                </a:cubicBezTo>
                <a:cubicBezTo>
                  <a:pt x="13287" y="20775"/>
                  <a:pt x="13287" y="20775"/>
                  <a:pt x="13287" y="20775"/>
                </a:cubicBezTo>
                <a:cubicBezTo>
                  <a:pt x="13361" y="20775"/>
                  <a:pt x="13361" y="20775"/>
                  <a:pt x="13361" y="20775"/>
                </a:cubicBezTo>
                <a:cubicBezTo>
                  <a:pt x="13584" y="20893"/>
                  <a:pt x="13584" y="20893"/>
                  <a:pt x="13584" y="20893"/>
                </a:cubicBezTo>
                <a:cubicBezTo>
                  <a:pt x="13806" y="20815"/>
                  <a:pt x="13806" y="20815"/>
                  <a:pt x="13806" y="20815"/>
                </a:cubicBezTo>
                <a:cubicBezTo>
                  <a:pt x="14103" y="20854"/>
                  <a:pt x="14103" y="20854"/>
                  <a:pt x="14103" y="20854"/>
                </a:cubicBezTo>
                <a:cubicBezTo>
                  <a:pt x="14252" y="21011"/>
                  <a:pt x="14252" y="21011"/>
                  <a:pt x="14252" y="21011"/>
                </a:cubicBezTo>
                <a:cubicBezTo>
                  <a:pt x="14252" y="21011"/>
                  <a:pt x="14400" y="21089"/>
                  <a:pt x="14548" y="21011"/>
                </a:cubicBezTo>
                <a:cubicBezTo>
                  <a:pt x="14697" y="20972"/>
                  <a:pt x="14845" y="20932"/>
                  <a:pt x="14845" y="20932"/>
                </a:cubicBezTo>
                <a:cubicBezTo>
                  <a:pt x="15736" y="20972"/>
                  <a:pt x="15736" y="20972"/>
                  <a:pt x="15736" y="20972"/>
                </a:cubicBezTo>
                <a:cubicBezTo>
                  <a:pt x="15736" y="20972"/>
                  <a:pt x="16181" y="20932"/>
                  <a:pt x="16256" y="21011"/>
                </a:cubicBezTo>
                <a:cubicBezTo>
                  <a:pt x="16330" y="21050"/>
                  <a:pt x="16553" y="21129"/>
                  <a:pt x="16553" y="21129"/>
                </a:cubicBezTo>
                <a:cubicBezTo>
                  <a:pt x="16924" y="21168"/>
                  <a:pt x="16924" y="21168"/>
                  <a:pt x="16924" y="21168"/>
                </a:cubicBezTo>
                <a:cubicBezTo>
                  <a:pt x="17295" y="21168"/>
                  <a:pt x="17295" y="21168"/>
                  <a:pt x="17295" y="21168"/>
                </a:cubicBezTo>
                <a:cubicBezTo>
                  <a:pt x="17295" y="21168"/>
                  <a:pt x="17443" y="21089"/>
                  <a:pt x="17518" y="21050"/>
                </a:cubicBezTo>
                <a:cubicBezTo>
                  <a:pt x="17666" y="21050"/>
                  <a:pt x="17889" y="20972"/>
                  <a:pt x="17963" y="20972"/>
                </a:cubicBezTo>
                <a:cubicBezTo>
                  <a:pt x="18111" y="20972"/>
                  <a:pt x="18482" y="20932"/>
                  <a:pt x="18482" y="20932"/>
                </a:cubicBezTo>
                <a:cubicBezTo>
                  <a:pt x="18557" y="20932"/>
                  <a:pt x="18631" y="20972"/>
                  <a:pt x="18779" y="20932"/>
                </a:cubicBezTo>
                <a:cubicBezTo>
                  <a:pt x="18854" y="20932"/>
                  <a:pt x="19076" y="20736"/>
                  <a:pt x="19076" y="20736"/>
                </a:cubicBezTo>
                <a:cubicBezTo>
                  <a:pt x="19076" y="20736"/>
                  <a:pt x="19151" y="20657"/>
                  <a:pt x="19299" y="20657"/>
                </a:cubicBezTo>
                <a:cubicBezTo>
                  <a:pt x="19447" y="20657"/>
                  <a:pt x="19670" y="20657"/>
                  <a:pt x="19744" y="20618"/>
                </a:cubicBezTo>
                <a:cubicBezTo>
                  <a:pt x="19819" y="20540"/>
                  <a:pt x="19893" y="20500"/>
                  <a:pt x="19967" y="20461"/>
                </a:cubicBezTo>
                <a:cubicBezTo>
                  <a:pt x="20041" y="20422"/>
                  <a:pt x="20190" y="20304"/>
                  <a:pt x="20115" y="20265"/>
                </a:cubicBezTo>
                <a:cubicBezTo>
                  <a:pt x="20115" y="20225"/>
                  <a:pt x="20190" y="20068"/>
                  <a:pt x="20190" y="20068"/>
                </a:cubicBezTo>
                <a:cubicBezTo>
                  <a:pt x="20190" y="20068"/>
                  <a:pt x="19967" y="20068"/>
                  <a:pt x="19893" y="20068"/>
                </a:cubicBezTo>
                <a:cubicBezTo>
                  <a:pt x="19819" y="20029"/>
                  <a:pt x="19522" y="20068"/>
                  <a:pt x="19447" y="20029"/>
                </a:cubicBezTo>
                <a:cubicBezTo>
                  <a:pt x="19373" y="20029"/>
                  <a:pt x="19076" y="20029"/>
                  <a:pt x="19076" y="20029"/>
                </a:cubicBezTo>
                <a:cubicBezTo>
                  <a:pt x="19002" y="19951"/>
                  <a:pt x="19002" y="19951"/>
                  <a:pt x="19002" y="19951"/>
                </a:cubicBezTo>
                <a:cubicBezTo>
                  <a:pt x="19002" y="19951"/>
                  <a:pt x="18928" y="19911"/>
                  <a:pt x="18854" y="19872"/>
                </a:cubicBezTo>
                <a:cubicBezTo>
                  <a:pt x="18779" y="19872"/>
                  <a:pt x="18854" y="19872"/>
                  <a:pt x="18705" y="19833"/>
                </a:cubicBezTo>
                <a:cubicBezTo>
                  <a:pt x="18631" y="19833"/>
                  <a:pt x="18482" y="19754"/>
                  <a:pt x="18482" y="19754"/>
                </a:cubicBezTo>
                <a:cubicBezTo>
                  <a:pt x="18260" y="19715"/>
                  <a:pt x="18260" y="19715"/>
                  <a:pt x="18260" y="19715"/>
                </a:cubicBezTo>
                <a:cubicBezTo>
                  <a:pt x="17963" y="19715"/>
                  <a:pt x="17963" y="19715"/>
                  <a:pt x="17963" y="19715"/>
                </a:cubicBezTo>
                <a:cubicBezTo>
                  <a:pt x="18260" y="19636"/>
                  <a:pt x="18260" y="19636"/>
                  <a:pt x="18260" y="19636"/>
                </a:cubicBezTo>
                <a:cubicBezTo>
                  <a:pt x="18260" y="19636"/>
                  <a:pt x="18557" y="19636"/>
                  <a:pt x="18631" y="19636"/>
                </a:cubicBezTo>
                <a:cubicBezTo>
                  <a:pt x="18705" y="19676"/>
                  <a:pt x="19002" y="19676"/>
                  <a:pt x="19002" y="19636"/>
                </a:cubicBezTo>
                <a:cubicBezTo>
                  <a:pt x="19076" y="19636"/>
                  <a:pt x="19299" y="19440"/>
                  <a:pt x="19299" y="19440"/>
                </a:cubicBezTo>
                <a:cubicBezTo>
                  <a:pt x="19225" y="19322"/>
                  <a:pt x="19225" y="19322"/>
                  <a:pt x="19225" y="19322"/>
                </a:cubicBezTo>
                <a:cubicBezTo>
                  <a:pt x="19076" y="19244"/>
                  <a:pt x="19076" y="19244"/>
                  <a:pt x="19076" y="19244"/>
                </a:cubicBezTo>
                <a:cubicBezTo>
                  <a:pt x="18779" y="19283"/>
                  <a:pt x="18779" y="19283"/>
                  <a:pt x="18779" y="19283"/>
                </a:cubicBezTo>
                <a:cubicBezTo>
                  <a:pt x="19225" y="19165"/>
                  <a:pt x="19225" y="19165"/>
                  <a:pt x="19225" y="19165"/>
                </a:cubicBezTo>
                <a:cubicBezTo>
                  <a:pt x="19373" y="19087"/>
                  <a:pt x="19373" y="19087"/>
                  <a:pt x="19373" y="19087"/>
                </a:cubicBezTo>
                <a:cubicBezTo>
                  <a:pt x="19596" y="19165"/>
                  <a:pt x="19596" y="19165"/>
                  <a:pt x="19596" y="19165"/>
                </a:cubicBezTo>
                <a:cubicBezTo>
                  <a:pt x="19596" y="19165"/>
                  <a:pt x="19967" y="19204"/>
                  <a:pt x="19967" y="19165"/>
                </a:cubicBezTo>
                <a:cubicBezTo>
                  <a:pt x="20041" y="19126"/>
                  <a:pt x="20115" y="19047"/>
                  <a:pt x="20115" y="19047"/>
                </a:cubicBezTo>
                <a:cubicBezTo>
                  <a:pt x="20115" y="18929"/>
                  <a:pt x="20115" y="18929"/>
                  <a:pt x="20115" y="18929"/>
                </a:cubicBezTo>
                <a:cubicBezTo>
                  <a:pt x="20858" y="18655"/>
                  <a:pt x="20858" y="18655"/>
                  <a:pt x="20858" y="18655"/>
                </a:cubicBezTo>
                <a:cubicBezTo>
                  <a:pt x="21155" y="18419"/>
                  <a:pt x="21155" y="18419"/>
                  <a:pt x="21155" y="18419"/>
                </a:cubicBezTo>
                <a:cubicBezTo>
                  <a:pt x="21229" y="18183"/>
                  <a:pt x="21229" y="18183"/>
                  <a:pt x="21229" y="18183"/>
                </a:cubicBezTo>
                <a:cubicBezTo>
                  <a:pt x="21600" y="17830"/>
                  <a:pt x="21600" y="17830"/>
                  <a:pt x="21600" y="17830"/>
                </a:cubicBezTo>
                <a:cubicBezTo>
                  <a:pt x="21526" y="17359"/>
                  <a:pt x="21526" y="17359"/>
                  <a:pt x="21526" y="17359"/>
                </a:cubicBezTo>
                <a:cubicBezTo>
                  <a:pt x="21155" y="17044"/>
                  <a:pt x="21155" y="17044"/>
                  <a:pt x="21155" y="17044"/>
                </a:cubicBezTo>
                <a:cubicBezTo>
                  <a:pt x="21155" y="17044"/>
                  <a:pt x="20709" y="16848"/>
                  <a:pt x="20561" y="16809"/>
                </a:cubicBezTo>
                <a:cubicBezTo>
                  <a:pt x="20412" y="16809"/>
                  <a:pt x="19596" y="16691"/>
                  <a:pt x="19596" y="16691"/>
                </a:cubicBezTo>
                <a:cubicBezTo>
                  <a:pt x="19002" y="16612"/>
                  <a:pt x="19002" y="16612"/>
                  <a:pt x="19002" y="16612"/>
                </a:cubicBezTo>
                <a:cubicBezTo>
                  <a:pt x="18705" y="16691"/>
                  <a:pt x="18705" y="16691"/>
                  <a:pt x="18705" y="16691"/>
                </a:cubicBezTo>
                <a:cubicBezTo>
                  <a:pt x="18631" y="16809"/>
                  <a:pt x="18631" y="16809"/>
                  <a:pt x="18631" y="16809"/>
                </a:cubicBezTo>
                <a:cubicBezTo>
                  <a:pt x="18408" y="16887"/>
                  <a:pt x="18408" y="16887"/>
                  <a:pt x="18408" y="16887"/>
                </a:cubicBezTo>
                <a:cubicBezTo>
                  <a:pt x="18408" y="16887"/>
                  <a:pt x="18186" y="16966"/>
                  <a:pt x="18186" y="16966"/>
                </a:cubicBezTo>
                <a:cubicBezTo>
                  <a:pt x="18111" y="16966"/>
                  <a:pt x="17963" y="16848"/>
                  <a:pt x="17963" y="16848"/>
                </a:cubicBezTo>
                <a:cubicBezTo>
                  <a:pt x="17963" y="16848"/>
                  <a:pt x="17740" y="16730"/>
                  <a:pt x="17740" y="16730"/>
                </a:cubicBezTo>
                <a:cubicBezTo>
                  <a:pt x="17666" y="16730"/>
                  <a:pt x="17443" y="16691"/>
                  <a:pt x="17443" y="16691"/>
                </a:cubicBezTo>
                <a:cubicBezTo>
                  <a:pt x="17740" y="16573"/>
                  <a:pt x="17740" y="16573"/>
                  <a:pt x="17740" y="16573"/>
                </a:cubicBezTo>
                <a:cubicBezTo>
                  <a:pt x="18111" y="16495"/>
                  <a:pt x="18111" y="16495"/>
                  <a:pt x="18111" y="16495"/>
                </a:cubicBezTo>
                <a:cubicBezTo>
                  <a:pt x="18111" y="16495"/>
                  <a:pt x="18260" y="16416"/>
                  <a:pt x="18260" y="16377"/>
                </a:cubicBezTo>
                <a:cubicBezTo>
                  <a:pt x="18334" y="16377"/>
                  <a:pt x="18482" y="16298"/>
                  <a:pt x="18482" y="16298"/>
                </a:cubicBezTo>
                <a:cubicBezTo>
                  <a:pt x="18557" y="15984"/>
                  <a:pt x="18557" y="15984"/>
                  <a:pt x="18557" y="15984"/>
                </a:cubicBezTo>
                <a:cubicBezTo>
                  <a:pt x="18408" y="15670"/>
                  <a:pt x="18408" y="15670"/>
                  <a:pt x="18408" y="15670"/>
                </a:cubicBezTo>
                <a:cubicBezTo>
                  <a:pt x="18186" y="15513"/>
                  <a:pt x="18186" y="15513"/>
                  <a:pt x="18186" y="15513"/>
                </a:cubicBezTo>
                <a:cubicBezTo>
                  <a:pt x="18037" y="15356"/>
                  <a:pt x="18037" y="15356"/>
                  <a:pt x="18037" y="15356"/>
                </a:cubicBezTo>
                <a:cubicBezTo>
                  <a:pt x="17889" y="15356"/>
                  <a:pt x="17889" y="15356"/>
                  <a:pt x="17889" y="15356"/>
                </a:cubicBezTo>
                <a:cubicBezTo>
                  <a:pt x="17592" y="15238"/>
                  <a:pt x="17592" y="15238"/>
                  <a:pt x="17592" y="15238"/>
                </a:cubicBezTo>
                <a:cubicBezTo>
                  <a:pt x="17369" y="15081"/>
                  <a:pt x="17369" y="15081"/>
                  <a:pt x="17369" y="15081"/>
                </a:cubicBezTo>
                <a:cubicBezTo>
                  <a:pt x="17295" y="14963"/>
                  <a:pt x="17295" y="14963"/>
                  <a:pt x="17295" y="14963"/>
                </a:cubicBezTo>
                <a:cubicBezTo>
                  <a:pt x="17369" y="14884"/>
                  <a:pt x="17369" y="14884"/>
                  <a:pt x="17369" y="14884"/>
                </a:cubicBezTo>
                <a:cubicBezTo>
                  <a:pt x="17443" y="14924"/>
                  <a:pt x="17443" y="14924"/>
                  <a:pt x="17443" y="14924"/>
                </a:cubicBezTo>
                <a:cubicBezTo>
                  <a:pt x="17443" y="14924"/>
                  <a:pt x="17443" y="15002"/>
                  <a:pt x="17518" y="15002"/>
                </a:cubicBezTo>
                <a:cubicBezTo>
                  <a:pt x="17518" y="15041"/>
                  <a:pt x="17592" y="15081"/>
                  <a:pt x="17592" y="15081"/>
                </a:cubicBezTo>
                <a:cubicBezTo>
                  <a:pt x="17666" y="15120"/>
                  <a:pt x="17963" y="15199"/>
                  <a:pt x="17963" y="15199"/>
                </a:cubicBezTo>
                <a:cubicBezTo>
                  <a:pt x="18111" y="15199"/>
                  <a:pt x="18111" y="15199"/>
                  <a:pt x="18111" y="15199"/>
                </a:cubicBezTo>
                <a:cubicBezTo>
                  <a:pt x="18260" y="15316"/>
                  <a:pt x="18260" y="15316"/>
                  <a:pt x="18260" y="15316"/>
                </a:cubicBezTo>
                <a:cubicBezTo>
                  <a:pt x="18260" y="15316"/>
                  <a:pt x="18334" y="15199"/>
                  <a:pt x="18334" y="15199"/>
                </a:cubicBezTo>
                <a:cubicBezTo>
                  <a:pt x="18334" y="15159"/>
                  <a:pt x="18111" y="15002"/>
                  <a:pt x="18111" y="15002"/>
                </a:cubicBezTo>
                <a:cubicBezTo>
                  <a:pt x="18037" y="15002"/>
                  <a:pt x="17963" y="14845"/>
                  <a:pt x="17963" y="14845"/>
                </a:cubicBezTo>
                <a:cubicBezTo>
                  <a:pt x="17889" y="14806"/>
                  <a:pt x="17740" y="14570"/>
                  <a:pt x="17740" y="14570"/>
                </a:cubicBezTo>
                <a:cubicBezTo>
                  <a:pt x="17740" y="14570"/>
                  <a:pt x="17666" y="14492"/>
                  <a:pt x="17666" y="14452"/>
                </a:cubicBezTo>
                <a:cubicBezTo>
                  <a:pt x="17666" y="14452"/>
                  <a:pt x="17666" y="14256"/>
                  <a:pt x="17666" y="14256"/>
                </a:cubicBezTo>
                <a:cubicBezTo>
                  <a:pt x="17814" y="14217"/>
                  <a:pt x="17814" y="14217"/>
                  <a:pt x="17814" y="14217"/>
                </a:cubicBezTo>
                <a:cubicBezTo>
                  <a:pt x="17963" y="14138"/>
                  <a:pt x="17963" y="14138"/>
                  <a:pt x="17963" y="14138"/>
                </a:cubicBezTo>
                <a:cubicBezTo>
                  <a:pt x="17963" y="14138"/>
                  <a:pt x="17889" y="14138"/>
                  <a:pt x="17889" y="14099"/>
                </a:cubicBezTo>
                <a:cubicBezTo>
                  <a:pt x="17814" y="14020"/>
                  <a:pt x="17666" y="13942"/>
                  <a:pt x="17666" y="13942"/>
                </a:cubicBezTo>
                <a:cubicBezTo>
                  <a:pt x="17666" y="13942"/>
                  <a:pt x="17518" y="13903"/>
                  <a:pt x="17443" y="13863"/>
                </a:cubicBezTo>
                <a:cubicBezTo>
                  <a:pt x="17443" y="13785"/>
                  <a:pt x="17369" y="13706"/>
                  <a:pt x="17369" y="13706"/>
                </a:cubicBezTo>
                <a:cubicBezTo>
                  <a:pt x="17369" y="13667"/>
                  <a:pt x="17295" y="13431"/>
                  <a:pt x="17295" y="13431"/>
                </a:cubicBezTo>
                <a:cubicBezTo>
                  <a:pt x="16924" y="13235"/>
                  <a:pt x="16924" y="13235"/>
                  <a:pt x="16924" y="13235"/>
                </a:cubicBezTo>
                <a:cubicBezTo>
                  <a:pt x="16924" y="13235"/>
                  <a:pt x="16775" y="13156"/>
                  <a:pt x="16701" y="13117"/>
                </a:cubicBezTo>
                <a:cubicBezTo>
                  <a:pt x="16701" y="13117"/>
                  <a:pt x="16478" y="13078"/>
                  <a:pt x="16478" y="13078"/>
                </a:cubicBezTo>
                <a:cubicBezTo>
                  <a:pt x="16404" y="13078"/>
                  <a:pt x="16033" y="12960"/>
                  <a:pt x="16033" y="12960"/>
                </a:cubicBezTo>
                <a:cubicBezTo>
                  <a:pt x="16033" y="12960"/>
                  <a:pt x="15736" y="12764"/>
                  <a:pt x="15736" y="12724"/>
                </a:cubicBezTo>
                <a:cubicBezTo>
                  <a:pt x="15736" y="12685"/>
                  <a:pt x="15588" y="12449"/>
                  <a:pt x="15588" y="12449"/>
                </a:cubicBezTo>
                <a:cubicBezTo>
                  <a:pt x="15588" y="12292"/>
                  <a:pt x="15588" y="12292"/>
                  <a:pt x="15588" y="12292"/>
                </a:cubicBezTo>
                <a:cubicBezTo>
                  <a:pt x="15439" y="11978"/>
                  <a:pt x="15439" y="11978"/>
                  <a:pt x="15439" y="11978"/>
                </a:cubicBezTo>
                <a:cubicBezTo>
                  <a:pt x="15365" y="11664"/>
                  <a:pt x="15365" y="11664"/>
                  <a:pt x="15365" y="11664"/>
                </a:cubicBezTo>
                <a:cubicBezTo>
                  <a:pt x="15365" y="11350"/>
                  <a:pt x="15365" y="11350"/>
                  <a:pt x="15365" y="11350"/>
                </a:cubicBezTo>
                <a:cubicBezTo>
                  <a:pt x="15365" y="11075"/>
                  <a:pt x="15365" y="11075"/>
                  <a:pt x="15365" y="11075"/>
                </a:cubicBezTo>
                <a:cubicBezTo>
                  <a:pt x="15365" y="10839"/>
                  <a:pt x="15365" y="10839"/>
                  <a:pt x="15365" y="10839"/>
                </a:cubicBezTo>
                <a:cubicBezTo>
                  <a:pt x="14994" y="10604"/>
                  <a:pt x="14994" y="10604"/>
                  <a:pt x="14994" y="10604"/>
                </a:cubicBezTo>
                <a:cubicBezTo>
                  <a:pt x="14845" y="10368"/>
                  <a:pt x="14845" y="10368"/>
                  <a:pt x="14845" y="10368"/>
                </a:cubicBezTo>
                <a:cubicBezTo>
                  <a:pt x="14400" y="10132"/>
                  <a:pt x="14400" y="10132"/>
                  <a:pt x="14400" y="10132"/>
                </a:cubicBezTo>
                <a:cubicBezTo>
                  <a:pt x="14103" y="9936"/>
                  <a:pt x="14103" y="9936"/>
                  <a:pt x="14103" y="9936"/>
                </a:cubicBezTo>
                <a:cubicBezTo>
                  <a:pt x="13880" y="9897"/>
                  <a:pt x="13880" y="9897"/>
                  <a:pt x="13880" y="9897"/>
                </a:cubicBezTo>
                <a:cubicBezTo>
                  <a:pt x="13509" y="9661"/>
                  <a:pt x="13509" y="9661"/>
                  <a:pt x="13509" y="9661"/>
                </a:cubicBezTo>
                <a:cubicBezTo>
                  <a:pt x="13212" y="9622"/>
                  <a:pt x="13212" y="9622"/>
                  <a:pt x="13212" y="9622"/>
                </a:cubicBezTo>
                <a:cubicBezTo>
                  <a:pt x="12915" y="9700"/>
                  <a:pt x="12915" y="9700"/>
                  <a:pt x="12915" y="9700"/>
                </a:cubicBezTo>
                <a:cubicBezTo>
                  <a:pt x="12619" y="9740"/>
                  <a:pt x="12619" y="9740"/>
                  <a:pt x="12619" y="9740"/>
                </a:cubicBezTo>
                <a:cubicBezTo>
                  <a:pt x="12322" y="9779"/>
                  <a:pt x="12322" y="9779"/>
                  <a:pt x="12322" y="9779"/>
                </a:cubicBezTo>
                <a:cubicBezTo>
                  <a:pt x="11802" y="9661"/>
                  <a:pt x="11802" y="9661"/>
                  <a:pt x="11802" y="9661"/>
                </a:cubicBezTo>
                <a:cubicBezTo>
                  <a:pt x="11579" y="9543"/>
                  <a:pt x="11579" y="9543"/>
                  <a:pt x="11579" y="9543"/>
                </a:cubicBezTo>
                <a:cubicBezTo>
                  <a:pt x="11282" y="9504"/>
                  <a:pt x="11282" y="9504"/>
                  <a:pt x="11282" y="9504"/>
                </a:cubicBezTo>
                <a:cubicBezTo>
                  <a:pt x="11134" y="9504"/>
                  <a:pt x="11134" y="9504"/>
                  <a:pt x="11134" y="9504"/>
                </a:cubicBezTo>
                <a:cubicBezTo>
                  <a:pt x="11134" y="9504"/>
                  <a:pt x="11134" y="9465"/>
                  <a:pt x="11134" y="9465"/>
                </a:cubicBezTo>
                <a:cubicBezTo>
                  <a:pt x="11134" y="9465"/>
                  <a:pt x="11282" y="9465"/>
                  <a:pt x="11282" y="9465"/>
                </a:cubicBezTo>
                <a:cubicBezTo>
                  <a:pt x="11282" y="9465"/>
                  <a:pt x="11431" y="9504"/>
                  <a:pt x="11505" y="9504"/>
                </a:cubicBezTo>
                <a:cubicBezTo>
                  <a:pt x="11505" y="9504"/>
                  <a:pt x="11728" y="9543"/>
                  <a:pt x="11728" y="9543"/>
                </a:cubicBezTo>
                <a:cubicBezTo>
                  <a:pt x="11728" y="9543"/>
                  <a:pt x="11802" y="9583"/>
                  <a:pt x="11876" y="9583"/>
                </a:cubicBezTo>
                <a:cubicBezTo>
                  <a:pt x="11951" y="9583"/>
                  <a:pt x="12173" y="9583"/>
                  <a:pt x="12173" y="9583"/>
                </a:cubicBezTo>
                <a:cubicBezTo>
                  <a:pt x="12396" y="9504"/>
                  <a:pt x="12396" y="9504"/>
                  <a:pt x="12396" y="9504"/>
                </a:cubicBezTo>
                <a:cubicBezTo>
                  <a:pt x="12470" y="9386"/>
                  <a:pt x="12470" y="9386"/>
                  <a:pt x="12470" y="9386"/>
                </a:cubicBezTo>
                <a:cubicBezTo>
                  <a:pt x="12693" y="9347"/>
                  <a:pt x="12693" y="9347"/>
                  <a:pt x="12693" y="9347"/>
                </a:cubicBezTo>
                <a:cubicBezTo>
                  <a:pt x="12841" y="9308"/>
                  <a:pt x="12841" y="9308"/>
                  <a:pt x="12841" y="9308"/>
                </a:cubicBezTo>
                <a:cubicBezTo>
                  <a:pt x="12990" y="9308"/>
                  <a:pt x="12990" y="9308"/>
                  <a:pt x="12990" y="9308"/>
                </a:cubicBezTo>
                <a:cubicBezTo>
                  <a:pt x="12990" y="9308"/>
                  <a:pt x="13064" y="9386"/>
                  <a:pt x="13212" y="9347"/>
                </a:cubicBezTo>
                <a:cubicBezTo>
                  <a:pt x="13361" y="9347"/>
                  <a:pt x="13435" y="9308"/>
                  <a:pt x="13435" y="9308"/>
                </a:cubicBezTo>
                <a:cubicBezTo>
                  <a:pt x="13435" y="9308"/>
                  <a:pt x="13732" y="9229"/>
                  <a:pt x="13658" y="9229"/>
                </a:cubicBezTo>
                <a:cubicBezTo>
                  <a:pt x="13658" y="9190"/>
                  <a:pt x="13658" y="9151"/>
                  <a:pt x="13584" y="9151"/>
                </a:cubicBezTo>
                <a:cubicBezTo>
                  <a:pt x="13584" y="9111"/>
                  <a:pt x="13435" y="9033"/>
                  <a:pt x="13435" y="9033"/>
                </a:cubicBezTo>
                <a:cubicBezTo>
                  <a:pt x="13435" y="9033"/>
                  <a:pt x="13361" y="9033"/>
                  <a:pt x="13361" y="8993"/>
                </a:cubicBezTo>
                <a:cubicBezTo>
                  <a:pt x="13361" y="8954"/>
                  <a:pt x="13361" y="8876"/>
                  <a:pt x="13361" y="8876"/>
                </a:cubicBezTo>
                <a:cubicBezTo>
                  <a:pt x="13212" y="8797"/>
                  <a:pt x="13212" y="8797"/>
                  <a:pt x="13212" y="8797"/>
                </a:cubicBezTo>
                <a:cubicBezTo>
                  <a:pt x="13212" y="8797"/>
                  <a:pt x="13138" y="8797"/>
                  <a:pt x="13064" y="8797"/>
                </a:cubicBezTo>
                <a:cubicBezTo>
                  <a:pt x="12990" y="8797"/>
                  <a:pt x="12915" y="8836"/>
                  <a:pt x="12915" y="8836"/>
                </a:cubicBezTo>
                <a:cubicBezTo>
                  <a:pt x="12619" y="8876"/>
                  <a:pt x="12619" y="8876"/>
                  <a:pt x="12619" y="8876"/>
                </a:cubicBezTo>
                <a:cubicBezTo>
                  <a:pt x="12247" y="8915"/>
                  <a:pt x="12247" y="8915"/>
                  <a:pt x="12247" y="8915"/>
                </a:cubicBezTo>
                <a:cubicBezTo>
                  <a:pt x="12247" y="8876"/>
                  <a:pt x="12247" y="8876"/>
                  <a:pt x="12247" y="8876"/>
                </a:cubicBezTo>
                <a:cubicBezTo>
                  <a:pt x="12619" y="8836"/>
                  <a:pt x="12619" y="8836"/>
                  <a:pt x="12619" y="8836"/>
                </a:cubicBezTo>
                <a:cubicBezTo>
                  <a:pt x="12841" y="8758"/>
                  <a:pt x="12841" y="8758"/>
                  <a:pt x="12841" y="8758"/>
                </a:cubicBezTo>
                <a:cubicBezTo>
                  <a:pt x="12841" y="8758"/>
                  <a:pt x="12841" y="8719"/>
                  <a:pt x="12915" y="8719"/>
                </a:cubicBezTo>
                <a:cubicBezTo>
                  <a:pt x="12990" y="8719"/>
                  <a:pt x="13212" y="8758"/>
                  <a:pt x="13212" y="8758"/>
                </a:cubicBezTo>
                <a:cubicBezTo>
                  <a:pt x="13287" y="8758"/>
                  <a:pt x="13584" y="8758"/>
                  <a:pt x="13584" y="8758"/>
                </a:cubicBezTo>
                <a:cubicBezTo>
                  <a:pt x="13584" y="8758"/>
                  <a:pt x="13806" y="8679"/>
                  <a:pt x="13806" y="8640"/>
                </a:cubicBezTo>
                <a:cubicBezTo>
                  <a:pt x="13880" y="8640"/>
                  <a:pt x="14177" y="8561"/>
                  <a:pt x="14177" y="8561"/>
                </a:cubicBezTo>
                <a:cubicBezTo>
                  <a:pt x="14177" y="8444"/>
                  <a:pt x="14177" y="8444"/>
                  <a:pt x="14177" y="8444"/>
                </a:cubicBezTo>
                <a:cubicBezTo>
                  <a:pt x="14177" y="8444"/>
                  <a:pt x="14252" y="8326"/>
                  <a:pt x="14326" y="8326"/>
                </a:cubicBezTo>
                <a:cubicBezTo>
                  <a:pt x="14326" y="8326"/>
                  <a:pt x="14623" y="8208"/>
                  <a:pt x="14623" y="8208"/>
                </a:cubicBezTo>
                <a:cubicBezTo>
                  <a:pt x="14920" y="8051"/>
                  <a:pt x="14920" y="8051"/>
                  <a:pt x="14920" y="8051"/>
                </a:cubicBezTo>
                <a:cubicBezTo>
                  <a:pt x="15068" y="7855"/>
                  <a:pt x="15068" y="7855"/>
                  <a:pt x="15068" y="7855"/>
                </a:cubicBezTo>
                <a:cubicBezTo>
                  <a:pt x="15216" y="7697"/>
                  <a:pt x="15216" y="7697"/>
                  <a:pt x="15216" y="7697"/>
                </a:cubicBezTo>
                <a:cubicBezTo>
                  <a:pt x="15216" y="7697"/>
                  <a:pt x="15513" y="7580"/>
                  <a:pt x="15439" y="7540"/>
                </a:cubicBezTo>
                <a:cubicBezTo>
                  <a:pt x="15439" y="7462"/>
                  <a:pt x="15439" y="7344"/>
                  <a:pt x="15439" y="7344"/>
                </a:cubicBezTo>
                <a:cubicBezTo>
                  <a:pt x="15439" y="7344"/>
                  <a:pt x="15662" y="7265"/>
                  <a:pt x="15736" y="7226"/>
                </a:cubicBezTo>
                <a:cubicBezTo>
                  <a:pt x="15736" y="7187"/>
                  <a:pt x="16256" y="6991"/>
                  <a:pt x="16256" y="6991"/>
                </a:cubicBezTo>
                <a:cubicBezTo>
                  <a:pt x="16330" y="6794"/>
                  <a:pt x="16330" y="6794"/>
                  <a:pt x="16330" y="6794"/>
                </a:cubicBezTo>
                <a:cubicBezTo>
                  <a:pt x="16256" y="6716"/>
                  <a:pt x="16256" y="6716"/>
                  <a:pt x="16256" y="6716"/>
                </a:cubicBezTo>
                <a:cubicBezTo>
                  <a:pt x="16181" y="6598"/>
                  <a:pt x="16181" y="6598"/>
                  <a:pt x="16181" y="6598"/>
                </a:cubicBezTo>
                <a:cubicBezTo>
                  <a:pt x="16033" y="6480"/>
                  <a:pt x="16033" y="6480"/>
                  <a:pt x="16033" y="6480"/>
                </a:cubicBezTo>
                <a:cubicBezTo>
                  <a:pt x="15885" y="6362"/>
                  <a:pt x="15885" y="6362"/>
                  <a:pt x="15885" y="6362"/>
                </a:cubicBezTo>
                <a:cubicBezTo>
                  <a:pt x="15588" y="6362"/>
                  <a:pt x="15588" y="6362"/>
                  <a:pt x="15588" y="6362"/>
                </a:cubicBezTo>
                <a:cubicBezTo>
                  <a:pt x="15588" y="6362"/>
                  <a:pt x="15513" y="6441"/>
                  <a:pt x="15513" y="6401"/>
                </a:cubicBezTo>
                <a:cubicBezTo>
                  <a:pt x="15439" y="6401"/>
                  <a:pt x="15291" y="6323"/>
                  <a:pt x="15291" y="6323"/>
                </a:cubicBezTo>
                <a:cubicBezTo>
                  <a:pt x="14994" y="6362"/>
                  <a:pt x="14994" y="6362"/>
                  <a:pt x="14994" y="6362"/>
                </a:cubicBezTo>
                <a:cubicBezTo>
                  <a:pt x="14623" y="6323"/>
                  <a:pt x="14623" y="6323"/>
                  <a:pt x="14623" y="6323"/>
                </a:cubicBezTo>
                <a:cubicBezTo>
                  <a:pt x="14548" y="6244"/>
                  <a:pt x="14548" y="6244"/>
                  <a:pt x="14548" y="6244"/>
                </a:cubicBezTo>
                <a:cubicBezTo>
                  <a:pt x="14252" y="6244"/>
                  <a:pt x="14252" y="6244"/>
                  <a:pt x="14252" y="6244"/>
                </a:cubicBezTo>
                <a:cubicBezTo>
                  <a:pt x="14103" y="6205"/>
                  <a:pt x="14103" y="6205"/>
                  <a:pt x="14103" y="6205"/>
                </a:cubicBezTo>
                <a:cubicBezTo>
                  <a:pt x="13806" y="6244"/>
                  <a:pt x="13806" y="6244"/>
                  <a:pt x="13806" y="6244"/>
                </a:cubicBezTo>
                <a:cubicBezTo>
                  <a:pt x="13584" y="6244"/>
                  <a:pt x="13584" y="6244"/>
                  <a:pt x="13584" y="6244"/>
                </a:cubicBezTo>
                <a:cubicBezTo>
                  <a:pt x="13435" y="6205"/>
                  <a:pt x="13435" y="6205"/>
                  <a:pt x="13435" y="6205"/>
                </a:cubicBezTo>
                <a:cubicBezTo>
                  <a:pt x="13212" y="6087"/>
                  <a:pt x="13212" y="6087"/>
                  <a:pt x="13212" y="6087"/>
                </a:cubicBezTo>
                <a:cubicBezTo>
                  <a:pt x="12767" y="6087"/>
                  <a:pt x="12767" y="6087"/>
                  <a:pt x="12767" y="6087"/>
                </a:cubicBezTo>
                <a:cubicBezTo>
                  <a:pt x="12693" y="6166"/>
                  <a:pt x="12693" y="6166"/>
                  <a:pt x="12693" y="6166"/>
                </a:cubicBezTo>
                <a:cubicBezTo>
                  <a:pt x="12396" y="6166"/>
                  <a:pt x="12396" y="6166"/>
                  <a:pt x="12396" y="6166"/>
                </a:cubicBezTo>
                <a:cubicBezTo>
                  <a:pt x="12396" y="6166"/>
                  <a:pt x="12322" y="6166"/>
                  <a:pt x="12247" y="6166"/>
                </a:cubicBezTo>
                <a:cubicBezTo>
                  <a:pt x="12247" y="6166"/>
                  <a:pt x="12099" y="6205"/>
                  <a:pt x="12099" y="6205"/>
                </a:cubicBezTo>
                <a:cubicBezTo>
                  <a:pt x="11951" y="6244"/>
                  <a:pt x="11951" y="6244"/>
                  <a:pt x="11951" y="6244"/>
                </a:cubicBezTo>
                <a:cubicBezTo>
                  <a:pt x="11802" y="6244"/>
                  <a:pt x="11802" y="6244"/>
                  <a:pt x="11802" y="6244"/>
                </a:cubicBezTo>
                <a:cubicBezTo>
                  <a:pt x="11505" y="6205"/>
                  <a:pt x="11505" y="6205"/>
                  <a:pt x="11505" y="6205"/>
                </a:cubicBezTo>
                <a:cubicBezTo>
                  <a:pt x="11357" y="6323"/>
                  <a:pt x="11357" y="6323"/>
                  <a:pt x="11357" y="6323"/>
                </a:cubicBezTo>
                <a:cubicBezTo>
                  <a:pt x="11134" y="6362"/>
                  <a:pt x="11134" y="6362"/>
                  <a:pt x="11134" y="6362"/>
                </a:cubicBezTo>
                <a:cubicBezTo>
                  <a:pt x="10911" y="6480"/>
                  <a:pt x="10911" y="6480"/>
                  <a:pt x="10911" y="6480"/>
                </a:cubicBezTo>
                <a:cubicBezTo>
                  <a:pt x="10986" y="6362"/>
                  <a:pt x="10986" y="6362"/>
                  <a:pt x="10986" y="6362"/>
                </a:cubicBezTo>
                <a:cubicBezTo>
                  <a:pt x="11134" y="6284"/>
                  <a:pt x="11134" y="6284"/>
                  <a:pt x="11134" y="6284"/>
                </a:cubicBezTo>
                <a:cubicBezTo>
                  <a:pt x="11357" y="6244"/>
                  <a:pt x="11357" y="6244"/>
                  <a:pt x="11357" y="6244"/>
                </a:cubicBezTo>
                <a:cubicBezTo>
                  <a:pt x="11505" y="6127"/>
                  <a:pt x="11505" y="6127"/>
                  <a:pt x="11505" y="6127"/>
                </a:cubicBezTo>
                <a:cubicBezTo>
                  <a:pt x="11505" y="6127"/>
                  <a:pt x="11654" y="6087"/>
                  <a:pt x="11654" y="6048"/>
                </a:cubicBezTo>
                <a:cubicBezTo>
                  <a:pt x="11728" y="6048"/>
                  <a:pt x="11876" y="5969"/>
                  <a:pt x="11876" y="5969"/>
                </a:cubicBezTo>
                <a:cubicBezTo>
                  <a:pt x="11654" y="5930"/>
                  <a:pt x="11654" y="5930"/>
                  <a:pt x="11654" y="5930"/>
                </a:cubicBezTo>
                <a:cubicBezTo>
                  <a:pt x="11431" y="6009"/>
                  <a:pt x="11431" y="6009"/>
                  <a:pt x="11431" y="6009"/>
                </a:cubicBezTo>
                <a:cubicBezTo>
                  <a:pt x="11431" y="6009"/>
                  <a:pt x="11357" y="6009"/>
                  <a:pt x="11282" y="6009"/>
                </a:cubicBezTo>
                <a:cubicBezTo>
                  <a:pt x="11282" y="6009"/>
                  <a:pt x="11060" y="6048"/>
                  <a:pt x="11060" y="6048"/>
                </a:cubicBezTo>
                <a:cubicBezTo>
                  <a:pt x="10614" y="6127"/>
                  <a:pt x="10614" y="6127"/>
                  <a:pt x="10614" y="6127"/>
                </a:cubicBezTo>
                <a:cubicBezTo>
                  <a:pt x="11060" y="6009"/>
                  <a:pt x="11060" y="6009"/>
                  <a:pt x="11060" y="6009"/>
                </a:cubicBezTo>
                <a:cubicBezTo>
                  <a:pt x="11060" y="6009"/>
                  <a:pt x="11208" y="5969"/>
                  <a:pt x="11282" y="5930"/>
                </a:cubicBezTo>
                <a:cubicBezTo>
                  <a:pt x="11357" y="5930"/>
                  <a:pt x="11505" y="5891"/>
                  <a:pt x="11505" y="5891"/>
                </a:cubicBezTo>
                <a:cubicBezTo>
                  <a:pt x="11579" y="5891"/>
                  <a:pt x="11728" y="5852"/>
                  <a:pt x="11728" y="5852"/>
                </a:cubicBezTo>
                <a:cubicBezTo>
                  <a:pt x="11802" y="5891"/>
                  <a:pt x="11951" y="5930"/>
                  <a:pt x="12025" y="5891"/>
                </a:cubicBezTo>
                <a:cubicBezTo>
                  <a:pt x="12025" y="5891"/>
                  <a:pt x="12099" y="5812"/>
                  <a:pt x="12173" y="5812"/>
                </a:cubicBezTo>
                <a:cubicBezTo>
                  <a:pt x="12173" y="5773"/>
                  <a:pt x="12322" y="5695"/>
                  <a:pt x="12322" y="5695"/>
                </a:cubicBezTo>
                <a:cubicBezTo>
                  <a:pt x="11876" y="5695"/>
                  <a:pt x="11876" y="5695"/>
                  <a:pt x="11876" y="5695"/>
                </a:cubicBezTo>
                <a:cubicBezTo>
                  <a:pt x="11876" y="5695"/>
                  <a:pt x="11802" y="5734"/>
                  <a:pt x="11728" y="5734"/>
                </a:cubicBezTo>
                <a:cubicBezTo>
                  <a:pt x="11654" y="5695"/>
                  <a:pt x="11505" y="5695"/>
                  <a:pt x="11431" y="5655"/>
                </a:cubicBezTo>
                <a:cubicBezTo>
                  <a:pt x="11431" y="5655"/>
                  <a:pt x="11357" y="5616"/>
                  <a:pt x="11357" y="5616"/>
                </a:cubicBezTo>
                <a:cubicBezTo>
                  <a:pt x="11282" y="5616"/>
                  <a:pt x="11134" y="5537"/>
                  <a:pt x="11134" y="5537"/>
                </a:cubicBezTo>
                <a:cubicBezTo>
                  <a:pt x="11208" y="5498"/>
                  <a:pt x="11208" y="5498"/>
                  <a:pt x="11208" y="5498"/>
                </a:cubicBezTo>
                <a:cubicBezTo>
                  <a:pt x="11357" y="5577"/>
                  <a:pt x="11357" y="5577"/>
                  <a:pt x="11357" y="5577"/>
                </a:cubicBezTo>
                <a:cubicBezTo>
                  <a:pt x="11357" y="5577"/>
                  <a:pt x="11431" y="5616"/>
                  <a:pt x="11505" y="5616"/>
                </a:cubicBezTo>
                <a:cubicBezTo>
                  <a:pt x="11579" y="5616"/>
                  <a:pt x="11654" y="5577"/>
                  <a:pt x="11802" y="5577"/>
                </a:cubicBezTo>
                <a:cubicBezTo>
                  <a:pt x="11876" y="5616"/>
                  <a:pt x="12025" y="5498"/>
                  <a:pt x="12025" y="5498"/>
                </a:cubicBezTo>
                <a:cubicBezTo>
                  <a:pt x="12025" y="5498"/>
                  <a:pt x="11876" y="5498"/>
                  <a:pt x="12099" y="5459"/>
                </a:cubicBezTo>
                <a:cubicBezTo>
                  <a:pt x="12247" y="5380"/>
                  <a:pt x="12173" y="5420"/>
                  <a:pt x="12322" y="5341"/>
                </a:cubicBezTo>
                <a:cubicBezTo>
                  <a:pt x="12470" y="5302"/>
                  <a:pt x="12841" y="5184"/>
                  <a:pt x="12841" y="5184"/>
                </a:cubicBezTo>
                <a:cubicBezTo>
                  <a:pt x="13287" y="5105"/>
                  <a:pt x="13287" y="5105"/>
                  <a:pt x="13287" y="5105"/>
                </a:cubicBezTo>
                <a:cubicBezTo>
                  <a:pt x="13584" y="4909"/>
                  <a:pt x="13584" y="4909"/>
                  <a:pt x="13584" y="4909"/>
                </a:cubicBezTo>
                <a:cubicBezTo>
                  <a:pt x="13806" y="4909"/>
                  <a:pt x="13806" y="4909"/>
                  <a:pt x="13806" y="4909"/>
                </a:cubicBezTo>
                <a:cubicBezTo>
                  <a:pt x="14103" y="4752"/>
                  <a:pt x="14103" y="4752"/>
                  <a:pt x="14103" y="4752"/>
                </a:cubicBezTo>
                <a:cubicBezTo>
                  <a:pt x="14252" y="4673"/>
                  <a:pt x="14252" y="4673"/>
                  <a:pt x="14252" y="4673"/>
                </a:cubicBezTo>
                <a:cubicBezTo>
                  <a:pt x="14177" y="4477"/>
                  <a:pt x="14177" y="4477"/>
                  <a:pt x="14177" y="4477"/>
                </a:cubicBezTo>
                <a:cubicBezTo>
                  <a:pt x="14326" y="4320"/>
                  <a:pt x="14326" y="4320"/>
                  <a:pt x="14326" y="4320"/>
                </a:cubicBezTo>
                <a:cubicBezTo>
                  <a:pt x="14326" y="4202"/>
                  <a:pt x="14326" y="4202"/>
                  <a:pt x="14326" y="4202"/>
                </a:cubicBezTo>
                <a:cubicBezTo>
                  <a:pt x="14103" y="4163"/>
                  <a:pt x="14103" y="4163"/>
                  <a:pt x="14103" y="4163"/>
                </a:cubicBezTo>
                <a:cubicBezTo>
                  <a:pt x="13658" y="4163"/>
                  <a:pt x="13658" y="4163"/>
                  <a:pt x="13658" y="4163"/>
                </a:cubicBezTo>
                <a:cubicBezTo>
                  <a:pt x="13658" y="4163"/>
                  <a:pt x="13584" y="4281"/>
                  <a:pt x="13509" y="4241"/>
                </a:cubicBezTo>
                <a:cubicBezTo>
                  <a:pt x="13509" y="4241"/>
                  <a:pt x="13212" y="4124"/>
                  <a:pt x="13138" y="4124"/>
                </a:cubicBezTo>
                <a:cubicBezTo>
                  <a:pt x="13138" y="4124"/>
                  <a:pt x="12841" y="4241"/>
                  <a:pt x="12841" y="4241"/>
                </a:cubicBezTo>
                <a:cubicBezTo>
                  <a:pt x="12693" y="4241"/>
                  <a:pt x="12693" y="4241"/>
                  <a:pt x="12693" y="4241"/>
                </a:cubicBezTo>
                <a:cubicBezTo>
                  <a:pt x="12693" y="4241"/>
                  <a:pt x="12619" y="4241"/>
                  <a:pt x="12470" y="4241"/>
                </a:cubicBezTo>
                <a:cubicBezTo>
                  <a:pt x="12322" y="4202"/>
                  <a:pt x="12025" y="4163"/>
                  <a:pt x="12025" y="4163"/>
                </a:cubicBezTo>
                <a:cubicBezTo>
                  <a:pt x="11802" y="4241"/>
                  <a:pt x="11802" y="4241"/>
                  <a:pt x="11802" y="4241"/>
                </a:cubicBezTo>
                <a:cubicBezTo>
                  <a:pt x="11654" y="4202"/>
                  <a:pt x="11654" y="4202"/>
                  <a:pt x="11654" y="4202"/>
                </a:cubicBezTo>
                <a:cubicBezTo>
                  <a:pt x="11357" y="4320"/>
                  <a:pt x="11357" y="4320"/>
                  <a:pt x="11357" y="4320"/>
                </a:cubicBezTo>
                <a:cubicBezTo>
                  <a:pt x="11357" y="4241"/>
                  <a:pt x="11357" y="4241"/>
                  <a:pt x="11357" y="4241"/>
                </a:cubicBezTo>
                <a:cubicBezTo>
                  <a:pt x="11505" y="4124"/>
                  <a:pt x="11505" y="4124"/>
                  <a:pt x="11505" y="4124"/>
                </a:cubicBezTo>
                <a:cubicBezTo>
                  <a:pt x="11505" y="4124"/>
                  <a:pt x="11431" y="4084"/>
                  <a:pt x="11357" y="4084"/>
                </a:cubicBezTo>
                <a:cubicBezTo>
                  <a:pt x="11357" y="4084"/>
                  <a:pt x="11208" y="4045"/>
                  <a:pt x="11208" y="4045"/>
                </a:cubicBezTo>
                <a:cubicBezTo>
                  <a:pt x="11060" y="4163"/>
                  <a:pt x="11060" y="4163"/>
                  <a:pt x="11060" y="4163"/>
                </a:cubicBezTo>
                <a:cubicBezTo>
                  <a:pt x="10763" y="4241"/>
                  <a:pt x="10763" y="4241"/>
                  <a:pt x="10763" y="4241"/>
                </a:cubicBezTo>
                <a:cubicBezTo>
                  <a:pt x="10837" y="4202"/>
                  <a:pt x="10837" y="4202"/>
                  <a:pt x="10837" y="4202"/>
                </a:cubicBezTo>
                <a:cubicBezTo>
                  <a:pt x="11060" y="4124"/>
                  <a:pt x="11060" y="4124"/>
                  <a:pt x="11060" y="4124"/>
                </a:cubicBezTo>
                <a:cubicBezTo>
                  <a:pt x="11060" y="4045"/>
                  <a:pt x="11060" y="4045"/>
                  <a:pt x="11060" y="4045"/>
                </a:cubicBezTo>
                <a:cubicBezTo>
                  <a:pt x="11060" y="4045"/>
                  <a:pt x="10986" y="4045"/>
                  <a:pt x="10986" y="4045"/>
                </a:cubicBezTo>
                <a:cubicBezTo>
                  <a:pt x="10911" y="4045"/>
                  <a:pt x="10837" y="4006"/>
                  <a:pt x="10837" y="4006"/>
                </a:cubicBezTo>
                <a:cubicBezTo>
                  <a:pt x="10689" y="3967"/>
                  <a:pt x="10689" y="3967"/>
                  <a:pt x="10689" y="3967"/>
                </a:cubicBezTo>
                <a:cubicBezTo>
                  <a:pt x="10614" y="3888"/>
                  <a:pt x="10614" y="3888"/>
                  <a:pt x="10614" y="3888"/>
                </a:cubicBezTo>
                <a:cubicBezTo>
                  <a:pt x="10392" y="3927"/>
                  <a:pt x="10392" y="3927"/>
                  <a:pt x="10392" y="3927"/>
                </a:cubicBezTo>
                <a:cubicBezTo>
                  <a:pt x="10318" y="4006"/>
                  <a:pt x="10318" y="4006"/>
                  <a:pt x="10318" y="4006"/>
                </a:cubicBezTo>
                <a:cubicBezTo>
                  <a:pt x="10169" y="4045"/>
                  <a:pt x="10169" y="4045"/>
                  <a:pt x="10169" y="4045"/>
                </a:cubicBezTo>
                <a:cubicBezTo>
                  <a:pt x="10021" y="4045"/>
                  <a:pt x="10021" y="4045"/>
                  <a:pt x="10021" y="4045"/>
                </a:cubicBezTo>
                <a:cubicBezTo>
                  <a:pt x="10095" y="4163"/>
                  <a:pt x="10095" y="4163"/>
                  <a:pt x="10095" y="4163"/>
                </a:cubicBezTo>
                <a:cubicBezTo>
                  <a:pt x="10021" y="4281"/>
                  <a:pt x="10021" y="4281"/>
                  <a:pt x="10021" y="4281"/>
                </a:cubicBezTo>
                <a:cubicBezTo>
                  <a:pt x="9798" y="4281"/>
                  <a:pt x="9798" y="4281"/>
                  <a:pt x="9798" y="4281"/>
                </a:cubicBezTo>
                <a:cubicBezTo>
                  <a:pt x="9798" y="4281"/>
                  <a:pt x="9798" y="4438"/>
                  <a:pt x="9872" y="4438"/>
                </a:cubicBezTo>
                <a:cubicBezTo>
                  <a:pt x="9872" y="4438"/>
                  <a:pt x="9946" y="4516"/>
                  <a:pt x="9946" y="4516"/>
                </a:cubicBezTo>
                <a:cubicBezTo>
                  <a:pt x="9946" y="4595"/>
                  <a:pt x="9946" y="4595"/>
                  <a:pt x="9946" y="4595"/>
                </a:cubicBezTo>
                <a:cubicBezTo>
                  <a:pt x="10021" y="4634"/>
                  <a:pt x="10021" y="4634"/>
                  <a:pt x="10021" y="4634"/>
                </a:cubicBezTo>
                <a:cubicBezTo>
                  <a:pt x="10021" y="4634"/>
                  <a:pt x="9946" y="4634"/>
                  <a:pt x="9872" y="4634"/>
                </a:cubicBezTo>
                <a:cubicBezTo>
                  <a:pt x="9872" y="4634"/>
                  <a:pt x="9798" y="4556"/>
                  <a:pt x="9798" y="4556"/>
                </a:cubicBezTo>
                <a:cubicBezTo>
                  <a:pt x="9501" y="4556"/>
                  <a:pt x="9501" y="4556"/>
                  <a:pt x="9501" y="4556"/>
                </a:cubicBezTo>
                <a:cubicBezTo>
                  <a:pt x="9427" y="4556"/>
                  <a:pt x="9427" y="4556"/>
                  <a:pt x="9427" y="4556"/>
                </a:cubicBezTo>
                <a:cubicBezTo>
                  <a:pt x="9353" y="4673"/>
                  <a:pt x="9353" y="4673"/>
                  <a:pt x="9353" y="4673"/>
                </a:cubicBezTo>
                <a:cubicBezTo>
                  <a:pt x="9427" y="4791"/>
                  <a:pt x="9427" y="4791"/>
                  <a:pt x="9427" y="4791"/>
                </a:cubicBezTo>
                <a:cubicBezTo>
                  <a:pt x="9353" y="4870"/>
                  <a:pt x="9353" y="4870"/>
                  <a:pt x="9353" y="4870"/>
                </a:cubicBezTo>
                <a:cubicBezTo>
                  <a:pt x="9278" y="4909"/>
                  <a:pt x="9278" y="4909"/>
                  <a:pt x="9278" y="4909"/>
                </a:cubicBezTo>
                <a:cubicBezTo>
                  <a:pt x="9278" y="4909"/>
                  <a:pt x="9130" y="4988"/>
                  <a:pt x="9130" y="4988"/>
                </a:cubicBezTo>
                <a:cubicBezTo>
                  <a:pt x="9130" y="5027"/>
                  <a:pt x="9204" y="5145"/>
                  <a:pt x="9204" y="5145"/>
                </a:cubicBezTo>
                <a:cubicBezTo>
                  <a:pt x="9204" y="5145"/>
                  <a:pt x="9278" y="5223"/>
                  <a:pt x="9353" y="5223"/>
                </a:cubicBezTo>
                <a:cubicBezTo>
                  <a:pt x="9353" y="5263"/>
                  <a:pt x="9501" y="5302"/>
                  <a:pt x="9501" y="5302"/>
                </a:cubicBezTo>
                <a:cubicBezTo>
                  <a:pt x="9501" y="5420"/>
                  <a:pt x="9501" y="5420"/>
                  <a:pt x="9501" y="5420"/>
                </a:cubicBezTo>
                <a:cubicBezTo>
                  <a:pt x="9353" y="5302"/>
                  <a:pt x="9353" y="5302"/>
                  <a:pt x="9353" y="5302"/>
                </a:cubicBezTo>
                <a:cubicBezTo>
                  <a:pt x="9353" y="5302"/>
                  <a:pt x="9278" y="5263"/>
                  <a:pt x="9204" y="5223"/>
                </a:cubicBezTo>
                <a:cubicBezTo>
                  <a:pt x="9204" y="5223"/>
                  <a:pt x="9130" y="5145"/>
                  <a:pt x="9130" y="5145"/>
                </a:cubicBezTo>
                <a:cubicBezTo>
                  <a:pt x="9130" y="5145"/>
                  <a:pt x="8981" y="5184"/>
                  <a:pt x="8981" y="5184"/>
                </a:cubicBezTo>
                <a:cubicBezTo>
                  <a:pt x="8981" y="5184"/>
                  <a:pt x="8907" y="5184"/>
                  <a:pt x="8981" y="5223"/>
                </a:cubicBezTo>
                <a:cubicBezTo>
                  <a:pt x="8981" y="5263"/>
                  <a:pt x="8833" y="5302"/>
                  <a:pt x="8833" y="5302"/>
                </a:cubicBezTo>
                <a:cubicBezTo>
                  <a:pt x="8833" y="5302"/>
                  <a:pt x="8610" y="5341"/>
                  <a:pt x="8610" y="5302"/>
                </a:cubicBezTo>
                <a:cubicBezTo>
                  <a:pt x="8610" y="5263"/>
                  <a:pt x="8610" y="5223"/>
                  <a:pt x="8536" y="5184"/>
                </a:cubicBezTo>
                <a:cubicBezTo>
                  <a:pt x="8536" y="5184"/>
                  <a:pt x="8462" y="5184"/>
                  <a:pt x="8462" y="5184"/>
                </a:cubicBezTo>
                <a:cubicBezTo>
                  <a:pt x="8462" y="5223"/>
                  <a:pt x="8388" y="5263"/>
                  <a:pt x="8388" y="5263"/>
                </a:cubicBezTo>
                <a:cubicBezTo>
                  <a:pt x="8462" y="5380"/>
                  <a:pt x="8462" y="5380"/>
                  <a:pt x="8462" y="5380"/>
                </a:cubicBezTo>
                <a:cubicBezTo>
                  <a:pt x="8462" y="5380"/>
                  <a:pt x="8388" y="5459"/>
                  <a:pt x="8388" y="5459"/>
                </a:cubicBezTo>
                <a:cubicBezTo>
                  <a:pt x="8388" y="5420"/>
                  <a:pt x="8313" y="5341"/>
                  <a:pt x="8313" y="5302"/>
                </a:cubicBezTo>
                <a:cubicBezTo>
                  <a:pt x="8313" y="5302"/>
                  <a:pt x="8313" y="5223"/>
                  <a:pt x="8239" y="5223"/>
                </a:cubicBezTo>
                <a:cubicBezTo>
                  <a:pt x="8239" y="5223"/>
                  <a:pt x="8091" y="5302"/>
                  <a:pt x="8091" y="5302"/>
                </a:cubicBezTo>
                <a:cubicBezTo>
                  <a:pt x="8091" y="5302"/>
                  <a:pt x="8016" y="5302"/>
                  <a:pt x="8016" y="5341"/>
                </a:cubicBezTo>
                <a:cubicBezTo>
                  <a:pt x="8016" y="5341"/>
                  <a:pt x="7942" y="5459"/>
                  <a:pt x="8016" y="5498"/>
                </a:cubicBezTo>
                <a:cubicBezTo>
                  <a:pt x="8091" y="5537"/>
                  <a:pt x="8091" y="5537"/>
                  <a:pt x="8165" y="5537"/>
                </a:cubicBezTo>
                <a:cubicBezTo>
                  <a:pt x="8239" y="5537"/>
                  <a:pt x="8239" y="5577"/>
                  <a:pt x="8239" y="5577"/>
                </a:cubicBezTo>
                <a:cubicBezTo>
                  <a:pt x="7942" y="5577"/>
                  <a:pt x="7942" y="5577"/>
                  <a:pt x="7942" y="5577"/>
                </a:cubicBezTo>
                <a:cubicBezTo>
                  <a:pt x="7942" y="5577"/>
                  <a:pt x="7868" y="5616"/>
                  <a:pt x="7942" y="5655"/>
                </a:cubicBezTo>
                <a:cubicBezTo>
                  <a:pt x="7942" y="5655"/>
                  <a:pt x="7942" y="5734"/>
                  <a:pt x="7942" y="5734"/>
                </a:cubicBezTo>
                <a:cubicBezTo>
                  <a:pt x="7942" y="5734"/>
                  <a:pt x="8091" y="5812"/>
                  <a:pt x="8091" y="5812"/>
                </a:cubicBezTo>
                <a:cubicBezTo>
                  <a:pt x="8091" y="5812"/>
                  <a:pt x="8016" y="5891"/>
                  <a:pt x="8016" y="5891"/>
                </a:cubicBezTo>
                <a:cubicBezTo>
                  <a:pt x="8016" y="5891"/>
                  <a:pt x="7868" y="5852"/>
                  <a:pt x="7868" y="5852"/>
                </a:cubicBezTo>
                <a:cubicBezTo>
                  <a:pt x="7794" y="5812"/>
                  <a:pt x="7794" y="5852"/>
                  <a:pt x="7720" y="5852"/>
                </a:cubicBezTo>
                <a:cubicBezTo>
                  <a:pt x="7720" y="5891"/>
                  <a:pt x="7645" y="5930"/>
                  <a:pt x="7645" y="5969"/>
                </a:cubicBezTo>
                <a:cubicBezTo>
                  <a:pt x="7645" y="5969"/>
                  <a:pt x="7720" y="6009"/>
                  <a:pt x="7720" y="6048"/>
                </a:cubicBezTo>
                <a:cubicBezTo>
                  <a:pt x="7645" y="6127"/>
                  <a:pt x="7645" y="6205"/>
                  <a:pt x="7645" y="6205"/>
                </a:cubicBezTo>
                <a:cubicBezTo>
                  <a:pt x="7645" y="6205"/>
                  <a:pt x="7571" y="6205"/>
                  <a:pt x="7645" y="6244"/>
                </a:cubicBezTo>
                <a:cubicBezTo>
                  <a:pt x="7720" y="6284"/>
                  <a:pt x="7868" y="6284"/>
                  <a:pt x="7942" y="6284"/>
                </a:cubicBezTo>
                <a:cubicBezTo>
                  <a:pt x="8016" y="6284"/>
                  <a:pt x="8016" y="6284"/>
                  <a:pt x="8016" y="6284"/>
                </a:cubicBezTo>
                <a:cubicBezTo>
                  <a:pt x="8091" y="6284"/>
                  <a:pt x="8165" y="6284"/>
                  <a:pt x="8239" y="6323"/>
                </a:cubicBezTo>
                <a:cubicBezTo>
                  <a:pt x="8239" y="6323"/>
                  <a:pt x="8313" y="6323"/>
                  <a:pt x="8313" y="6323"/>
                </a:cubicBezTo>
                <a:cubicBezTo>
                  <a:pt x="8313" y="6323"/>
                  <a:pt x="8239" y="6401"/>
                  <a:pt x="8165" y="6362"/>
                </a:cubicBezTo>
                <a:cubicBezTo>
                  <a:pt x="8091" y="6323"/>
                  <a:pt x="7942" y="6323"/>
                  <a:pt x="7868" y="6323"/>
                </a:cubicBezTo>
                <a:cubicBezTo>
                  <a:pt x="7794" y="6323"/>
                  <a:pt x="7868" y="6401"/>
                  <a:pt x="7868" y="6401"/>
                </a:cubicBezTo>
                <a:cubicBezTo>
                  <a:pt x="7942" y="6480"/>
                  <a:pt x="7942" y="6480"/>
                  <a:pt x="7942" y="6480"/>
                </a:cubicBezTo>
                <a:cubicBezTo>
                  <a:pt x="7942" y="6480"/>
                  <a:pt x="8016" y="6519"/>
                  <a:pt x="7942" y="6519"/>
                </a:cubicBezTo>
                <a:cubicBezTo>
                  <a:pt x="7868" y="6519"/>
                  <a:pt x="7720" y="6480"/>
                  <a:pt x="7720" y="6480"/>
                </a:cubicBezTo>
                <a:cubicBezTo>
                  <a:pt x="7720" y="6480"/>
                  <a:pt x="7720" y="6480"/>
                  <a:pt x="7645" y="6480"/>
                </a:cubicBezTo>
                <a:cubicBezTo>
                  <a:pt x="7645" y="6480"/>
                  <a:pt x="7571" y="6519"/>
                  <a:pt x="7497" y="6519"/>
                </a:cubicBezTo>
                <a:cubicBezTo>
                  <a:pt x="7423" y="6519"/>
                  <a:pt x="7423" y="6519"/>
                  <a:pt x="7348" y="6480"/>
                </a:cubicBezTo>
                <a:cubicBezTo>
                  <a:pt x="7274" y="6480"/>
                  <a:pt x="7126" y="6401"/>
                  <a:pt x="7126" y="6401"/>
                </a:cubicBezTo>
                <a:cubicBezTo>
                  <a:pt x="7126" y="6401"/>
                  <a:pt x="7052" y="6401"/>
                  <a:pt x="7052" y="6362"/>
                </a:cubicBezTo>
                <a:cubicBezTo>
                  <a:pt x="7052" y="6323"/>
                  <a:pt x="7126" y="6244"/>
                  <a:pt x="7126" y="6244"/>
                </a:cubicBezTo>
                <a:cubicBezTo>
                  <a:pt x="7200" y="6205"/>
                  <a:pt x="7126" y="6205"/>
                  <a:pt x="7200" y="6205"/>
                </a:cubicBezTo>
                <a:cubicBezTo>
                  <a:pt x="7274" y="6205"/>
                  <a:pt x="7497" y="6205"/>
                  <a:pt x="7348" y="6127"/>
                </a:cubicBezTo>
                <a:cubicBezTo>
                  <a:pt x="7274" y="6048"/>
                  <a:pt x="7274" y="6048"/>
                  <a:pt x="7200" y="6048"/>
                </a:cubicBezTo>
                <a:cubicBezTo>
                  <a:pt x="7126" y="6087"/>
                  <a:pt x="6977" y="6127"/>
                  <a:pt x="6977" y="6127"/>
                </a:cubicBezTo>
                <a:cubicBezTo>
                  <a:pt x="6977" y="6127"/>
                  <a:pt x="6903" y="6087"/>
                  <a:pt x="6977" y="5969"/>
                </a:cubicBezTo>
                <a:cubicBezTo>
                  <a:pt x="7052" y="5852"/>
                  <a:pt x="6977" y="5852"/>
                  <a:pt x="7052" y="5812"/>
                </a:cubicBezTo>
                <a:cubicBezTo>
                  <a:pt x="7126" y="5773"/>
                  <a:pt x="7200" y="5734"/>
                  <a:pt x="7200" y="5734"/>
                </a:cubicBezTo>
                <a:cubicBezTo>
                  <a:pt x="7200" y="5734"/>
                  <a:pt x="7200" y="5695"/>
                  <a:pt x="7052" y="5616"/>
                </a:cubicBezTo>
                <a:cubicBezTo>
                  <a:pt x="6977" y="5537"/>
                  <a:pt x="6903" y="5459"/>
                  <a:pt x="6903" y="5459"/>
                </a:cubicBezTo>
                <a:cubicBezTo>
                  <a:pt x="6829" y="5420"/>
                  <a:pt x="6680" y="5498"/>
                  <a:pt x="6680" y="5498"/>
                </a:cubicBezTo>
                <a:cubicBezTo>
                  <a:pt x="6680" y="5537"/>
                  <a:pt x="6606" y="5616"/>
                  <a:pt x="6680" y="5655"/>
                </a:cubicBezTo>
                <a:cubicBezTo>
                  <a:pt x="6680" y="5695"/>
                  <a:pt x="6680" y="5734"/>
                  <a:pt x="6606" y="5773"/>
                </a:cubicBezTo>
                <a:cubicBezTo>
                  <a:pt x="6532" y="5773"/>
                  <a:pt x="6532" y="5812"/>
                  <a:pt x="6458" y="5773"/>
                </a:cubicBezTo>
                <a:cubicBezTo>
                  <a:pt x="6384" y="5734"/>
                  <a:pt x="6458" y="5773"/>
                  <a:pt x="6384" y="5695"/>
                </a:cubicBezTo>
                <a:cubicBezTo>
                  <a:pt x="6309" y="5655"/>
                  <a:pt x="6384" y="5655"/>
                  <a:pt x="6309" y="5655"/>
                </a:cubicBezTo>
                <a:cubicBezTo>
                  <a:pt x="6235" y="5616"/>
                  <a:pt x="6161" y="5577"/>
                  <a:pt x="6161" y="5577"/>
                </a:cubicBezTo>
                <a:cubicBezTo>
                  <a:pt x="6161" y="5577"/>
                  <a:pt x="5938" y="5537"/>
                  <a:pt x="5938" y="5577"/>
                </a:cubicBezTo>
                <a:cubicBezTo>
                  <a:pt x="5938" y="5616"/>
                  <a:pt x="5938" y="5616"/>
                  <a:pt x="6012" y="5655"/>
                </a:cubicBezTo>
                <a:cubicBezTo>
                  <a:pt x="6012" y="5695"/>
                  <a:pt x="6087" y="5695"/>
                  <a:pt x="6087" y="5734"/>
                </a:cubicBezTo>
                <a:cubicBezTo>
                  <a:pt x="6087" y="5773"/>
                  <a:pt x="6012" y="5773"/>
                  <a:pt x="6012" y="5773"/>
                </a:cubicBezTo>
                <a:cubicBezTo>
                  <a:pt x="6012" y="5773"/>
                  <a:pt x="5938" y="5734"/>
                  <a:pt x="5864" y="5734"/>
                </a:cubicBezTo>
                <a:cubicBezTo>
                  <a:pt x="5864" y="5734"/>
                  <a:pt x="5715" y="5812"/>
                  <a:pt x="5715" y="5812"/>
                </a:cubicBezTo>
                <a:cubicBezTo>
                  <a:pt x="5715" y="5812"/>
                  <a:pt x="5715" y="5852"/>
                  <a:pt x="5715" y="5891"/>
                </a:cubicBezTo>
                <a:cubicBezTo>
                  <a:pt x="5715" y="5891"/>
                  <a:pt x="5715" y="5930"/>
                  <a:pt x="5715" y="5969"/>
                </a:cubicBezTo>
                <a:cubicBezTo>
                  <a:pt x="5790" y="6009"/>
                  <a:pt x="5790" y="6087"/>
                  <a:pt x="5864" y="6087"/>
                </a:cubicBezTo>
                <a:cubicBezTo>
                  <a:pt x="6012" y="6087"/>
                  <a:pt x="6309" y="6009"/>
                  <a:pt x="6309" y="6009"/>
                </a:cubicBezTo>
                <a:cubicBezTo>
                  <a:pt x="6309" y="6048"/>
                  <a:pt x="6458" y="6087"/>
                  <a:pt x="6532" y="6127"/>
                </a:cubicBezTo>
                <a:cubicBezTo>
                  <a:pt x="6532" y="6127"/>
                  <a:pt x="6532" y="6205"/>
                  <a:pt x="6532" y="6205"/>
                </a:cubicBezTo>
                <a:cubicBezTo>
                  <a:pt x="6532" y="6205"/>
                  <a:pt x="6458" y="6244"/>
                  <a:pt x="6384" y="6244"/>
                </a:cubicBezTo>
                <a:cubicBezTo>
                  <a:pt x="6309" y="6244"/>
                  <a:pt x="6235" y="6166"/>
                  <a:pt x="6235" y="6244"/>
                </a:cubicBezTo>
                <a:cubicBezTo>
                  <a:pt x="6235" y="6284"/>
                  <a:pt x="6161" y="6362"/>
                  <a:pt x="6235" y="6401"/>
                </a:cubicBezTo>
                <a:cubicBezTo>
                  <a:pt x="6309" y="6441"/>
                  <a:pt x="6309" y="6519"/>
                  <a:pt x="6458" y="6519"/>
                </a:cubicBezTo>
                <a:cubicBezTo>
                  <a:pt x="6606" y="6559"/>
                  <a:pt x="6606" y="6598"/>
                  <a:pt x="6680" y="6559"/>
                </a:cubicBezTo>
                <a:cubicBezTo>
                  <a:pt x="6755" y="6519"/>
                  <a:pt x="6755" y="6480"/>
                  <a:pt x="6829" y="6519"/>
                </a:cubicBezTo>
                <a:cubicBezTo>
                  <a:pt x="6903" y="6519"/>
                  <a:pt x="6977" y="6519"/>
                  <a:pt x="7052" y="6559"/>
                </a:cubicBezTo>
                <a:cubicBezTo>
                  <a:pt x="7052" y="6598"/>
                  <a:pt x="6977" y="6598"/>
                  <a:pt x="6977" y="6598"/>
                </a:cubicBezTo>
                <a:cubicBezTo>
                  <a:pt x="6977" y="6598"/>
                  <a:pt x="6903" y="6598"/>
                  <a:pt x="6903" y="6637"/>
                </a:cubicBezTo>
                <a:cubicBezTo>
                  <a:pt x="6903" y="6637"/>
                  <a:pt x="6829" y="6676"/>
                  <a:pt x="6903" y="6676"/>
                </a:cubicBezTo>
                <a:cubicBezTo>
                  <a:pt x="7052" y="6676"/>
                  <a:pt x="7126" y="6676"/>
                  <a:pt x="7126" y="6676"/>
                </a:cubicBezTo>
                <a:cubicBezTo>
                  <a:pt x="7126" y="6676"/>
                  <a:pt x="7200" y="6598"/>
                  <a:pt x="7274" y="6637"/>
                </a:cubicBezTo>
                <a:cubicBezTo>
                  <a:pt x="7274" y="6676"/>
                  <a:pt x="7200" y="6676"/>
                  <a:pt x="7126" y="6716"/>
                </a:cubicBezTo>
                <a:cubicBezTo>
                  <a:pt x="7052" y="6755"/>
                  <a:pt x="7052" y="6755"/>
                  <a:pt x="7052" y="6794"/>
                </a:cubicBezTo>
                <a:cubicBezTo>
                  <a:pt x="7052" y="6833"/>
                  <a:pt x="6977" y="6833"/>
                  <a:pt x="6977" y="6873"/>
                </a:cubicBezTo>
                <a:cubicBezTo>
                  <a:pt x="6977" y="6912"/>
                  <a:pt x="6829" y="7069"/>
                  <a:pt x="7052" y="6951"/>
                </a:cubicBezTo>
                <a:cubicBezTo>
                  <a:pt x="7348" y="6833"/>
                  <a:pt x="7348" y="6873"/>
                  <a:pt x="7348" y="6833"/>
                </a:cubicBezTo>
                <a:cubicBezTo>
                  <a:pt x="7348" y="6794"/>
                  <a:pt x="7348" y="6794"/>
                  <a:pt x="7497" y="6755"/>
                </a:cubicBezTo>
                <a:cubicBezTo>
                  <a:pt x="7571" y="6716"/>
                  <a:pt x="7645" y="6716"/>
                  <a:pt x="7720" y="6716"/>
                </a:cubicBezTo>
                <a:cubicBezTo>
                  <a:pt x="7720" y="6676"/>
                  <a:pt x="7868" y="6676"/>
                  <a:pt x="7794" y="6716"/>
                </a:cubicBezTo>
                <a:cubicBezTo>
                  <a:pt x="7720" y="6755"/>
                  <a:pt x="7645" y="6716"/>
                  <a:pt x="7720" y="6755"/>
                </a:cubicBezTo>
                <a:cubicBezTo>
                  <a:pt x="7794" y="6794"/>
                  <a:pt x="7794" y="6833"/>
                  <a:pt x="7868" y="6833"/>
                </a:cubicBezTo>
                <a:cubicBezTo>
                  <a:pt x="7942" y="6833"/>
                  <a:pt x="7942" y="6833"/>
                  <a:pt x="7942" y="6833"/>
                </a:cubicBezTo>
                <a:cubicBezTo>
                  <a:pt x="7942" y="6833"/>
                  <a:pt x="7794" y="6833"/>
                  <a:pt x="7720" y="6833"/>
                </a:cubicBezTo>
                <a:cubicBezTo>
                  <a:pt x="7720" y="6833"/>
                  <a:pt x="7645" y="6833"/>
                  <a:pt x="7645" y="6833"/>
                </a:cubicBezTo>
                <a:cubicBezTo>
                  <a:pt x="7571" y="6833"/>
                  <a:pt x="7571" y="6873"/>
                  <a:pt x="7571" y="6873"/>
                </a:cubicBezTo>
                <a:cubicBezTo>
                  <a:pt x="7497" y="6912"/>
                  <a:pt x="7497" y="6912"/>
                  <a:pt x="7497" y="6912"/>
                </a:cubicBezTo>
                <a:cubicBezTo>
                  <a:pt x="7497" y="6912"/>
                  <a:pt x="7571" y="6951"/>
                  <a:pt x="7571" y="6991"/>
                </a:cubicBezTo>
                <a:cubicBezTo>
                  <a:pt x="7571" y="6991"/>
                  <a:pt x="7571" y="6991"/>
                  <a:pt x="7497" y="6991"/>
                </a:cubicBezTo>
                <a:cubicBezTo>
                  <a:pt x="7423" y="6991"/>
                  <a:pt x="7497" y="6951"/>
                  <a:pt x="7348" y="6991"/>
                </a:cubicBezTo>
                <a:cubicBezTo>
                  <a:pt x="7200" y="6991"/>
                  <a:pt x="7274" y="6912"/>
                  <a:pt x="7200" y="7030"/>
                </a:cubicBezTo>
                <a:cubicBezTo>
                  <a:pt x="7126" y="7148"/>
                  <a:pt x="7052" y="7148"/>
                  <a:pt x="7052" y="7148"/>
                </a:cubicBezTo>
                <a:cubicBezTo>
                  <a:pt x="7052" y="7148"/>
                  <a:pt x="7052" y="7148"/>
                  <a:pt x="7052" y="7187"/>
                </a:cubicBezTo>
                <a:cubicBezTo>
                  <a:pt x="7052" y="7187"/>
                  <a:pt x="7126" y="7226"/>
                  <a:pt x="7200" y="7265"/>
                </a:cubicBezTo>
                <a:cubicBezTo>
                  <a:pt x="7348" y="7305"/>
                  <a:pt x="7423" y="7344"/>
                  <a:pt x="7423" y="7344"/>
                </a:cubicBezTo>
                <a:cubicBezTo>
                  <a:pt x="7423" y="7344"/>
                  <a:pt x="7348" y="7344"/>
                  <a:pt x="7274" y="7344"/>
                </a:cubicBezTo>
                <a:cubicBezTo>
                  <a:pt x="7126" y="7383"/>
                  <a:pt x="7052" y="7383"/>
                  <a:pt x="6977" y="7423"/>
                </a:cubicBezTo>
                <a:cubicBezTo>
                  <a:pt x="6977" y="7423"/>
                  <a:pt x="6903" y="7462"/>
                  <a:pt x="6829" y="7462"/>
                </a:cubicBezTo>
                <a:cubicBezTo>
                  <a:pt x="6755" y="7462"/>
                  <a:pt x="6532" y="7423"/>
                  <a:pt x="6458" y="7462"/>
                </a:cubicBezTo>
                <a:cubicBezTo>
                  <a:pt x="6384" y="7462"/>
                  <a:pt x="6309" y="7462"/>
                  <a:pt x="6235" y="7501"/>
                </a:cubicBezTo>
                <a:cubicBezTo>
                  <a:pt x="6235" y="7501"/>
                  <a:pt x="6235" y="7540"/>
                  <a:pt x="6235" y="7540"/>
                </a:cubicBezTo>
                <a:cubicBezTo>
                  <a:pt x="6235" y="7540"/>
                  <a:pt x="6161" y="7580"/>
                  <a:pt x="6235" y="7580"/>
                </a:cubicBezTo>
                <a:cubicBezTo>
                  <a:pt x="6309" y="7580"/>
                  <a:pt x="6606" y="7580"/>
                  <a:pt x="6606" y="7580"/>
                </a:cubicBezTo>
                <a:cubicBezTo>
                  <a:pt x="6680" y="7580"/>
                  <a:pt x="6680" y="7619"/>
                  <a:pt x="6680" y="7619"/>
                </a:cubicBezTo>
                <a:cubicBezTo>
                  <a:pt x="6532" y="7619"/>
                  <a:pt x="6532" y="7619"/>
                  <a:pt x="6532" y="7619"/>
                </a:cubicBezTo>
                <a:cubicBezTo>
                  <a:pt x="6532" y="7619"/>
                  <a:pt x="6384" y="7619"/>
                  <a:pt x="6309" y="7619"/>
                </a:cubicBezTo>
                <a:cubicBezTo>
                  <a:pt x="6309" y="7619"/>
                  <a:pt x="6087" y="7658"/>
                  <a:pt x="6087" y="7658"/>
                </a:cubicBezTo>
                <a:cubicBezTo>
                  <a:pt x="6087" y="7658"/>
                  <a:pt x="5938" y="7737"/>
                  <a:pt x="5938" y="7776"/>
                </a:cubicBezTo>
                <a:cubicBezTo>
                  <a:pt x="5938" y="7776"/>
                  <a:pt x="5938" y="7815"/>
                  <a:pt x="6012" y="7894"/>
                </a:cubicBezTo>
                <a:cubicBezTo>
                  <a:pt x="6161" y="7933"/>
                  <a:pt x="6161" y="7972"/>
                  <a:pt x="6161" y="8012"/>
                </a:cubicBezTo>
                <a:cubicBezTo>
                  <a:pt x="6161" y="8012"/>
                  <a:pt x="6161" y="8012"/>
                  <a:pt x="6161" y="8051"/>
                </a:cubicBezTo>
                <a:cubicBezTo>
                  <a:pt x="6087" y="8051"/>
                  <a:pt x="5938" y="8129"/>
                  <a:pt x="5938" y="8129"/>
                </a:cubicBezTo>
                <a:cubicBezTo>
                  <a:pt x="5938" y="8129"/>
                  <a:pt x="5938" y="8129"/>
                  <a:pt x="5938" y="8208"/>
                </a:cubicBezTo>
                <a:cubicBezTo>
                  <a:pt x="5864" y="8247"/>
                  <a:pt x="5715" y="8365"/>
                  <a:pt x="5864" y="8365"/>
                </a:cubicBezTo>
                <a:cubicBezTo>
                  <a:pt x="6012" y="8404"/>
                  <a:pt x="5938" y="8444"/>
                  <a:pt x="6087" y="8404"/>
                </a:cubicBezTo>
                <a:cubicBezTo>
                  <a:pt x="6309" y="8365"/>
                  <a:pt x="6087" y="8326"/>
                  <a:pt x="6384" y="8365"/>
                </a:cubicBezTo>
                <a:cubicBezTo>
                  <a:pt x="6680" y="8404"/>
                  <a:pt x="6755" y="8365"/>
                  <a:pt x="6829" y="8365"/>
                </a:cubicBezTo>
                <a:cubicBezTo>
                  <a:pt x="6903" y="8326"/>
                  <a:pt x="6903" y="8326"/>
                  <a:pt x="6977" y="8287"/>
                </a:cubicBezTo>
                <a:cubicBezTo>
                  <a:pt x="6977" y="8287"/>
                  <a:pt x="6829" y="8247"/>
                  <a:pt x="7052" y="8247"/>
                </a:cubicBezTo>
                <a:cubicBezTo>
                  <a:pt x="7274" y="8208"/>
                  <a:pt x="7274" y="8208"/>
                  <a:pt x="7274" y="8208"/>
                </a:cubicBezTo>
                <a:cubicBezTo>
                  <a:pt x="7274" y="8208"/>
                  <a:pt x="7126" y="8090"/>
                  <a:pt x="7274" y="8169"/>
                </a:cubicBezTo>
                <a:cubicBezTo>
                  <a:pt x="7497" y="8247"/>
                  <a:pt x="7497" y="8287"/>
                  <a:pt x="7497" y="8287"/>
                </a:cubicBezTo>
                <a:cubicBezTo>
                  <a:pt x="7348" y="8365"/>
                  <a:pt x="7348" y="8365"/>
                  <a:pt x="7348" y="8365"/>
                </a:cubicBezTo>
                <a:cubicBezTo>
                  <a:pt x="7348" y="8404"/>
                  <a:pt x="7348" y="8404"/>
                  <a:pt x="7348" y="8404"/>
                </a:cubicBezTo>
                <a:cubicBezTo>
                  <a:pt x="7348" y="8404"/>
                  <a:pt x="7200" y="8404"/>
                  <a:pt x="7126" y="8483"/>
                </a:cubicBezTo>
                <a:cubicBezTo>
                  <a:pt x="7052" y="8561"/>
                  <a:pt x="6829" y="8679"/>
                  <a:pt x="6829" y="8719"/>
                </a:cubicBezTo>
                <a:cubicBezTo>
                  <a:pt x="6829" y="8719"/>
                  <a:pt x="6903" y="8679"/>
                  <a:pt x="6755" y="8758"/>
                </a:cubicBezTo>
                <a:cubicBezTo>
                  <a:pt x="6532" y="8836"/>
                  <a:pt x="6458" y="8836"/>
                  <a:pt x="6309" y="8876"/>
                </a:cubicBezTo>
                <a:cubicBezTo>
                  <a:pt x="6235" y="8954"/>
                  <a:pt x="6235" y="8915"/>
                  <a:pt x="6161" y="8954"/>
                </a:cubicBezTo>
                <a:cubicBezTo>
                  <a:pt x="6161" y="8993"/>
                  <a:pt x="6087" y="9033"/>
                  <a:pt x="6087" y="9033"/>
                </a:cubicBezTo>
                <a:cubicBezTo>
                  <a:pt x="6012" y="9111"/>
                  <a:pt x="6012" y="9111"/>
                  <a:pt x="6012" y="9111"/>
                </a:cubicBezTo>
                <a:cubicBezTo>
                  <a:pt x="5790" y="9151"/>
                  <a:pt x="5790" y="9151"/>
                  <a:pt x="5790" y="9151"/>
                </a:cubicBezTo>
                <a:cubicBezTo>
                  <a:pt x="5567" y="9111"/>
                  <a:pt x="5567" y="9111"/>
                  <a:pt x="5567" y="9111"/>
                </a:cubicBezTo>
                <a:cubicBezTo>
                  <a:pt x="5419" y="9190"/>
                  <a:pt x="5419" y="9190"/>
                  <a:pt x="5419" y="9190"/>
                </a:cubicBezTo>
                <a:cubicBezTo>
                  <a:pt x="5419" y="9190"/>
                  <a:pt x="5196" y="9151"/>
                  <a:pt x="5122" y="9151"/>
                </a:cubicBezTo>
                <a:cubicBezTo>
                  <a:pt x="5047" y="9190"/>
                  <a:pt x="4973" y="9229"/>
                  <a:pt x="4973" y="9229"/>
                </a:cubicBezTo>
                <a:cubicBezTo>
                  <a:pt x="4973" y="9229"/>
                  <a:pt x="4899" y="9229"/>
                  <a:pt x="4899" y="9308"/>
                </a:cubicBezTo>
                <a:cubicBezTo>
                  <a:pt x="4899" y="9347"/>
                  <a:pt x="4825" y="9465"/>
                  <a:pt x="4825" y="9465"/>
                </a:cubicBezTo>
                <a:cubicBezTo>
                  <a:pt x="4676" y="9543"/>
                  <a:pt x="4676" y="9543"/>
                  <a:pt x="4676" y="9543"/>
                </a:cubicBezTo>
                <a:cubicBezTo>
                  <a:pt x="4676" y="9543"/>
                  <a:pt x="4602" y="9622"/>
                  <a:pt x="4751" y="9583"/>
                </a:cubicBezTo>
                <a:cubicBezTo>
                  <a:pt x="4899" y="9543"/>
                  <a:pt x="4973" y="9504"/>
                  <a:pt x="5047" y="9465"/>
                </a:cubicBezTo>
                <a:cubicBezTo>
                  <a:pt x="5047" y="9465"/>
                  <a:pt x="5196" y="9425"/>
                  <a:pt x="5196" y="9425"/>
                </a:cubicBezTo>
                <a:cubicBezTo>
                  <a:pt x="5196" y="9504"/>
                  <a:pt x="5196" y="9504"/>
                  <a:pt x="5196" y="9504"/>
                </a:cubicBezTo>
                <a:cubicBezTo>
                  <a:pt x="5122" y="9661"/>
                  <a:pt x="5122" y="9661"/>
                  <a:pt x="5122" y="9661"/>
                </a:cubicBezTo>
                <a:cubicBezTo>
                  <a:pt x="5047" y="9700"/>
                  <a:pt x="5047" y="9700"/>
                  <a:pt x="5047" y="9700"/>
                </a:cubicBezTo>
                <a:cubicBezTo>
                  <a:pt x="4973" y="9740"/>
                  <a:pt x="4973" y="9740"/>
                  <a:pt x="4973" y="9740"/>
                </a:cubicBezTo>
                <a:cubicBezTo>
                  <a:pt x="4973" y="9740"/>
                  <a:pt x="4825" y="9897"/>
                  <a:pt x="4973" y="9897"/>
                </a:cubicBezTo>
                <a:cubicBezTo>
                  <a:pt x="5122" y="9857"/>
                  <a:pt x="5047" y="9857"/>
                  <a:pt x="5196" y="9818"/>
                </a:cubicBezTo>
                <a:cubicBezTo>
                  <a:pt x="5344" y="9818"/>
                  <a:pt x="5270" y="9779"/>
                  <a:pt x="5567" y="9740"/>
                </a:cubicBezTo>
                <a:cubicBezTo>
                  <a:pt x="5790" y="9740"/>
                  <a:pt x="5790" y="9661"/>
                  <a:pt x="5790" y="9622"/>
                </a:cubicBezTo>
                <a:cubicBezTo>
                  <a:pt x="5790" y="9622"/>
                  <a:pt x="5790" y="9583"/>
                  <a:pt x="5790" y="9543"/>
                </a:cubicBezTo>
                <a:cubicBezTo>
                  <a:pt x="5790" y="9504"/>
                  <a:pt x="5641" y="9465"/>
                  <a:pt x="5864" y="9425"/>
                </a:cubicBezTo>
                <a:cubicBezTo>
                  <a:pt x="6012" y="9425"/>
                  <a:pt x="5938" y="9465"/>
                  <a:pt x="6012" y="9425"/>
                </a:cubicBezTo>
                <a:cubicBezTo>
                  <a:pt x="6087" y="9386"/>
                  <a:pt x="6087" y="9465"/>
                  <a:pt x="6087" y="9347"/>
                </a:cubicBezTo>
                <a:cubicBezTo>
                  <a:pt x="6087" y="9268"/>
                  <a:pt x="6087" y="9268"/>
                  <a:pt x="6235" y="9229"/>
                </a:cubicBezTo>
                <a:cubicBezTo>
                  <a:pt x="6384" y="9151"/>
                  <a:pt x="6309" y="9190"/>
                  <a:pt x="6384" y="9151"/>
                </a:cubicBezTo>
                <a:cubicBezTo>
                  <a:pt x="6458" y="9111"/>
                  <a:pt x="6384" y="9111"/>
                  <a:pt x="6458" y="9072"/>
                </a:cubicBezTo>
                <a:cubicBezTo>
                  <a:pt x="6606" y="9033"/>
                  <a:pt x="6606" y="9033"/>
                  <a:pt x="6606" y="9033"/>
                </a:cubicBezTo>
                <a:cubicBezTo>
                  <a:pt x="6606" y="8993"/>
                  <a:pt x="6829" y="8915"/>
                  <a:pt x="6829" y="8915"/>
                </a:cubicBezTo>
                <a:cubicBezTo>
                  <a:pt x="6829" y="8836"/>
                  <a:pt x="6829" y="8836"/>
                  <a:pt x="6829" y="8836"/>
                </a:cubicBezTo>
                <a:cubicBezTo>
                  <a:pt x="7126" y="8758"/>
                  <a:pt x="7126" y="8758"/>
                  <a:pt x="7126" y="8758"/>
                </a:cubicBezTo>
                <a:cubicBezTo>
                  <a:pt x="7126" y="8758"/>
                  <a:pt x="7200" y="8719"/>
                  <a:pt x="7200" y="8758"/>
                </a:cubicBezTo>
                <a:cubicBezTo>
                  <a:pt x="7126" y="8797"/>
                  <a:pt x="7052" y="8876"/>
                  <a:pt x="7052" y="8876"/>
                </a:cubicBezTo>
                <a:cubicBezTo>
                  <a:pt x="7052" y="8954"/>
                  <a:pt x="7052" y="8954"/>
                  <a:pt x="7052" y="8954"/>
                </a:cubicBezTo>
                <a:cubicBezTo>
                  <a:pt x="6829" y="9033"/>
                  <a:pt x="6829" y="9033"/>
                  <a:pt x="6829" y="9033"/>
                </a:cubicBezTo>
                <a:cubicBezTo>
                  <a:pt x="6829" y="9033"/>
                  <a:pt x="6977" y="9072"/>
                  <a:pt x="6903" y="9111"/>
                </a:cubicBezTo>
                <a:cubicBezTo>
                  <a:pt x="6829" y="9151"/>
                  <a:pt x="6680" y="9190"/>
                  <a:pt x="6680" y="9190"/>
                </a:cubicBezTo>
                <a:cubicBezTo>
                  <a:pt x="6680" y="9268"/>
                  <a:pt x="6680" y="9268"/>
                  <a:pt x="6680" y="9268"/>
                </a:cubicBezTo>
                <a:cubicBezTo>
                  <a:pt x="6755" y="9308"/>
                  <a:pt x="6755" y="9308"/>
                  <a:pt x="6755" y="9308"/>
                </a:cubicBezTo>
                <a:cubicBezTo>
                  <a:pt x="6606" y="9465"/>
                  <a:pt x="6606" y="9465"/>
                  <a:pt x="6606" y="9465"/>
                </a:cubicBezTo>
                <a:cubicBezTo>
                  <a:pt x="6755" y="9543"/>
                  <a:pt x="6755" y="9543"/>
                  <a:pt x="6755" y="9543"/>
                </a:cubicBezTo>
                <a:cubicBezTo>
                  <a:pt x="6829" y="9622"/>
                  <a:pt x="6829" y="9622"/>
                  <a:pt x="6829" y="9622"/>
                </a:cubicBezTo>
                <a:cubicBezTo>
                  <a:pt x="6829" y="9622"/>
                  <a:pt x="6755" y="9661"/>
                  <a:pt x="6680" y="9700"/>
                </a:cubicBezTo>
                <a:cubicBezTo>
                  <a:pt x="6606" y="9700"/>
                  <a:pt x="6458" y="9818"/>
                  <a:pt x="6458" y="9818"/>
                </a:cubicBezTo>
                <a:cubicBezTo>
                  <a:pt x="6309" y="9936"/>
                  <a:pt x="6309" y="9936"/>
                  <a:pt x="6309" y="9936"/>
                </a:cubicBezTo>
                <a:cubicBezTo>
                  <a:pt x="6161" y="10054"/>
                  <a:pt x="6161" y="10054"/>
                  <a:pt x="6161" y="10054"/>
                </a:cubicBezTo>
                <a:cubicBezTo>
                  <a:pt x="6161" y="10172"/>
                  <a:pt x="6161" y="10172"/>
                  <a:pt x="6161" y="10172"/>
                </a:cubicBezTo>
                <a:cubicBezTo>
                  <a:pt x="6087" y="10329"/>
                  <a:pt x="6087" y="10329"/>
                  <a:pt x="6087" y="10329"/>
                </a:cubicBezTo>
                <a:cubicBezTo>
                  <a:pt x="5938" y="10368"/>
                  <a:pt x="5938" y="10368"/>
                  <a:pt x="5938" y="10368"/>
                </a:cubicBezTo>
                <a:cubicBezTo>
                  <a:pt x="5938" y="10368"/>
                  <a:pt x="5864" y="10486"/>
                  <a:pt x="6012" y="10486"/>
                </a:cubicBezTo>
                <a:cubicBezTo>
                  <a:pt x="6161" y="10525"/>
                  <a:pt x="6161" y="10525"/>
                  <a:pt x="6235" y="10525"/>
                </a:cubicBezTo>
                <a:cubicBezTo>
                  <a:pt x="6384" y="10525"/>
                  <a:pt x="6309" y="10525"/>
                  <a:pt x="6384" y="10525"/>
                </a:cubicBezTo>
                <a:cubicBezTo>
                  <a:pt x="6458" y="10525"/>
                  <a:pt x="6606" y="10525"/>
                  <a:pt x="6606" y="10447"/>
                </a:cubicBezTo>
                <a:cubicBezTo>
                  <a:pt x="6606" y="10368"/>
                  <a:pt x="6606" y="10289"/>
                  <a:pt x="6606" y="10250"/>
                </a:cubicBezTo>
                <a:cubicBezTo>
                  <a:pt x="6606" y="10250"/>
                  <a:pt x="6755" y="10132"/>
                  <a:pt x="6755" y="10132"/>
                </a:cubicBezTo>
                <a:cubicBezTo>
                  <a:pt x="6755" y="9975"/>
                  <a:pt x="6755" y="9975"/>
                  <a:pt x="6755" y="9975"/>
                </a:cubicBezTo>
                <a:cubicBezTo>
                  <a:pt x="6755" y="9975"/>
                  <a:pt x="6755" y="9936"/>
                  <a:pt x="6903" y="9857"/>
                </a:cubicBezTo>
                <a:cubicBezTo>
                  <a:pt x="7052" y="9818"/>
                  <a:pt x="6977" y="9818"/>
                  <a:pt x="7052" y="9818"/>
                </a:cubicBezTo>
                <a:cubicBezTo>
                  <a:pt x="7126" y="9779"/>
                  <a:pt x="7126" y="9740"/>
                  <a:pt x="7126" y="9700"/>
                </a:cubicBezTo>
                <a:cubicBezTo>
                  <a:pt x="7200" y="9661"/>
                  <a:pt x="7200" y="9661"/>
                  <a:pt x="7200" y="9661"/>
                </a:cubicBezTo>
                <a:cubicBezTo>
                  <a:pt x="7274" y="9583"/>
                  <a:pt x="7274" y="9583"/>
                  <a:pt x="7274" y="9583"/>
                </a:cubicBezTo>
                <a:cubicBezTo>
                  <a:pt x="7274" y="9268"/>
                  <a:pt x="7274" y="9268"/>
                  <a:pt x="7274" y="9268"/>
                </a:cubicBezTo>
                <a:cubicBezTo>
                  <a:pt x="7274" y="9268"/>
                  <a:pt x="7274" y="9190"/>
                  <a:pt x="7348" y="9190"/>
                </a:cubicBezTo>
                <a:cubicBezTo>
                  <a:pt x="7423" y="9190"/>
                  <a:pt x="7497" y="9190"/>
                  <a:pt x="7497" y="9190"/>
                </a:cubicBezTo>
                <a:cubicBezTo>
                  <a:pt x="7497" y="9190"/>
                  <a:pt x="7497" y="9229"/>
                  <a:pt x="7497" y="9308"/>
                </a:cubicBezTo>
                <a:cubicBezTo>
                  <a:pt x="7423" y="9386"/>
                  <a:pt x="7497" y="9504"/>
                  <a:pt x="7497" y="9504"/>
                </a:cubicBezTo>
                <a:cubicBezTo>
                  <a:pt x="8016" y="9740"/>
                  <a:pt x="8016" y="9740"/>
                  <a:pt x="8016" y="9740"/>
                </a:cubicBezTo>
                <a:cubicBezTo>
                  <a:pt x="8016" y="9740"/>
                  <a:pt x="8239" y="9936"/>
                  <a:pt x="8239" y="9975"/>
                </a:cubicBezTo>
                <a:cubicBezTo>
                  <a:pt x="8239" y="9975"/>
                  <a:pt x="8610" y="10132"/>
                  <a:pt x="8610" y="10132"/>
                </a:cubicBezTo>
                <a:cubicBezTo>
                  <a:pt x="8610" y="10132"/>
                  <a:pt x="8685" y="10172"/>
                  <a:pt x="8610" y="10211"/>
                </a:cubicBezTo>
                <a:cubicBezTo>
                  <a:pt x="8610" y="10250"/>
                  <a:pt x="8685" y="10289"/>
                  <a:pt x="8685" y="10329"/>
                </a:cubicBezTo>
                <a:cubicBezTo>
                  <a:pt x="8610" y="10368"/>
                  <a:pt x="8536" y="10486"/>
                  <a:pt x="8536" y="10486"/>
                </a:cubicBezTo>
                <a:cubicBezTo>
                  <a:pt x="8388" y="10525"/>
                  <a:pt x="8388" y="10525"/>
                  <a:pt x="8388" y="10525"/>
                </a:cubicBezTo>
                <a:cubicBezTo>
                  <a:pt x="8165" y="10643"/>
                  <a:pt x="8165" y="10643"/>
                  <a:pt x="8165" y="10643"/>
                </a:cubicBezTo>
                <a:cubicBezTo>
                  <a:pt x="8091" y="10800"/>
                  <a:pt x="8091" y="10800"/>
                  <a:pt x="8091" y="10800"/>
                </a:cubicBezTo>
                <a:cubicBezTo>
                  <a:pt x="7942" y="10918"/>
                  <a:pt x="7942" y="10918"/>
                  <a:pt x="7942" y="10918"/>
                </a:cubicBezTo>
                <a:cubicBezTo>
                  <a:pt x="7645" y="10996"/>
                  <a:pt x="7645" y="10996"/>
                  <a:pt x="7645" y="10996"/>
                </a:cubicBezTo>
                <a:cubicBezTo>
                  <a:pt x="7274" y="11193"/>
                  <a:pt x="7274" y="11193"/>
                  <a:pt x="7274" y="11193"/>
                </a:cubicBezTo>
                <a:cubicBezTo>
                  <a:pt x="7126" y="11350"/>
                  <a:pt x="7126" y="11350"/>
                  <a:pt x="7126" y="11350"/>
                </a:cubicBezTo>
                <a:cubicBezTo>
                  <a:pt x="6903" y="11507"/>
                  <a:pt x="6903" y="11507"/>
                  <a:pt x="6903" y="11507"/>
                </a:cubicBezTo>
                <a:cubicBezTo>
                  <a:pt x="6903" y="11625"/>
                  <a:pt x="6903" y="11625"/>
                  <a:pt x="6903" y="11625"/>
                </a:cubicBezTo>
                <a:cubicBezTo>
                  <a:pt x="6903" y="11625"/>
                  <a:pt x="7052" y="11782"/>
                  <a:pt x="7126" y="11782"/>
                </a:cubicBezTo>
                <a:cubicBezTo>
                  <a:pt x="7126" y="11782"/>
                  <a:pt x="7200" y="11821"/>
                  <a:pt x="7200" y="11821"/>
                </a:cubicBezTo>
                <a:cubicBezTo>
                  <a:pt x="7274" y="12017"/>
                  <a:pt x="7274" y="12017"/>
                  <a:pt x="7274" y="12017"/>
                </a:cubicBezTo>
                <a:cubicBezTo>
                  <a:pt x="7274" y="12017"/>
                  <a:pt x="7274" y="12135"/>
                  <a:pt x="7348" y="12135"/>
                </a:cubicBezTo>
                <a:cubicBezTo>
                  <a:pt x="7423" y="12096"/>
                  <a:pt x="7497" y="11978"/>
                  <a:pt x="7497" y="11978"/>
                </a:cubicBezTo>
                <a:cubicBezTo>
                  <a:pt x="7497" y="11978"/>
                  <a:pt x="7348" y="11900"/>
                  <a:pt x="7348" y="11821"/>
                </a:cubicBezTo>
                <a:cubicBezTo>
                  <a:pt x="7348" y="11743"/>
                  <a:pt x="7497" y="11625"/>
                  <a:pt x="7497" y="11625"/>
                </a:cubicBezTo>
                <a:cubicBezTo>
                  <a:pt x="7645" y="11585"/>
                  <a:pt x="7645" y="11585"/>
                  <a:pt x="7645" y="11585"/>
                </a:cubicBezTo>
                <a:cubicBezTo>
                  <a:pt x="7645" y="11585"/>
                  <a:pt x="7571" y="11585"/>
                  <a:pt x="7645" y="11625"/>
                </a:cubicBezTo>
                <a:cubicBezTo>
                  <a:pt x="7720" y="11703"/>
                  <a:pt x="7720" y="11664"/>
                  <a:pt x="7794" y="11703"/>
                </a:cubicBezTo>
                <a:cubicBezTo>
                  <a:pt x="7794" y="11743"/>
                  <a:pt x="8016" y="11860"/>
                  <a:pt x="8016" y="11860"/>
                </a:cubicBezTo>
                <a:cubicBezTo>
                  <a:pt x="8016" y="11860"/>
                  <a:pt x="8239" y="11978"/>
                  <a:pt x="8313" y="12017"/>
                </a:cubicBezTo>
                <a:cubicBezTo>
                  <a:pt x="8388" y="12057"/>
                  <a:pt x="8462" y="12135"/>
                  <a:pt x="8536" y="12135"/>
                </a:cubicBezTo>
                <a:cubicBezTo>
                  <a:pt x="8610" y="12096"/>
                  <a:pt x="8685" y="12135"/>
                  <a:pt x="8685" y="12057"/>
                </a:cubicBezTo>
                <a:cubicBezTo>
                  <a:pt x="8685" y="11978"/>
                  <a:pt x="8759" y="11978"/>
                  <a:pt x="8759" y="11900"/>
                </a:cubicBezTo>
                <a:cubicBezTo>
                  <a:pt x="8685" y="11860"/>
                  <a:pt x="8685" y="11743"/>
                  <a:pt x="8685" y="11743"/>
                </a:cubicBezTo>
                <a:cubicBezTo>
                  <a:pt x="8685" y="11743"/>
                  <a:pt x="8685" y="11703"/>
                  <a:pt x="8759" y="11703"/>
                </a:cubicBezTo>
                <a:cubicBezTo>
                  <a:pt x="8907" y="11703"/>
                  <a:pt x="8907" y="11782"/>
                  <a:pt x="8907" y="11782"/>
                </a:cubicBezTo>
                <a:cubicBezTo>
                  <a:pt x="8907" y="11782"/>
                  <a:pt x="8981" y="11900"/>
                  <a:pt x="9056" y="11939"/>
                </a:cubicBezTo>
                <a:cubicBezTo>
                  <a:pt x="9130" y="11939"/>
                  <a:pt x="9204" y="11939"/>
                  <a:pt x="9278" y="11978"/>
                </a:cubicBezTo>
                <a:cubicBezTo>
                  <a:pt x="9353" y="12057"/>
                  <a:pt x="9724" y="12096"/>
                  <a:pt x="9724" y="12096"/>
                </a:cubicBezTo>
                <a:cubicBezTo>
                  <a:pt x="9724" y="12096"/>
                  <a:pt x="9798" y="12057"/>
                  <a:pt x="9872" y="12017"/>
                </a:cubicBezTo>
                <a:cubicBezTo>
                  <a:pt x="9872" y="11978"/>
                  <a:pt x="10021" y="11978"/>
                  <a:pt x="10021" y="11978"/>
                </a:cubicBezTo>
                <a:cubicBezTo>
                  <a:pt x="10021" y="11978"/>
                  <a:pt x="9946" y="11900"/>
                  <a:pt x="10169" y="11939"/>
                </a:cubicBezTo>
                <a:cubicBezTo>
                  <a:pt x="10318" y="11939"/>
                  <a:pt x="10392" y="11978"/>
                  <a:pt x="10392" y="11939"/>
                </a:cubicBezTo>
                <a:cubicBezTo>
                  <a:pt x="10466" y="11900"/>
                  <a:pt x="10614" y="11743"/>
                  <a:pt x="10614" y="11743"/>
                </a:cubicBezTo>
                <a:cubicBezTo>
                  <a:pt x="10614" y="11743"/>
                  <a:pt x="10540" y="11625"/>
                  <a:pt x="10763" y="11664"/>
                </a:cubicBezTo>
                <a:cubicBezTo>
                  <a:pt x="10911" y="11743"/>
                  <a:pt x="11728" y="11821"/>
                  <a:pt x="11728" y="11821"/>
                </a:cubicBezTo>
                <a:cubicBezTo>
                  <a:pt x="11654" y="11900"/>
                  <a:pt x="11654" y="11900"/>
                  <a:pt x="11654" y="11900"/>
                </a:cubicBezTo>
                <a:cubicBezTo>
                  <a:pt x="11357" y="11860"/>
                  <a:pt x="11357" y="11860"/>
                  <a:pt x="11357" y="11860"/>
                </a:cubicBezTo>
                <a:cubicBezTo>
                  <a:pt x="11134" y="11900"/>
                  <a:pt x="11134" y="11900"/>
                  <a:pt x="11134" y="11900"/>
                </a:cubicBezTo>
                <a:cubicBezTo>
                  <a:pt x="11134" y="11900"/>
                  <a:pt x="11060" y="11900"/>
                  <a:pt x="10986" y="11978"/>
                </a:cubicBezTo>
                <a:cubicBezTo>
                  <a:pt x="10986" y="12017"/>
                  <a:pt x="10986" y="12057"/>
                  <a:pt x="10911" y="12096"/>
                </a:cubicBezTo>
                <a:cubicBezTo>
                  <a:pt x="10911" y="12135"/>
                  <a:pt x="10837" y="12175"/>
                  <a:pt x="10763" y="12175"/>
                </a:cubicBezTo>
                <a:cubicBezTo>
                  <a:pt x="10763" y="12214"/>
                  <a:pt x="10466" y="12332"/>
                  <a:pt x="10466" y="12332"/>
                </a:cubicBezTo>
                <a:cubicBezTo>
                  <a:pt x="10318" y="12449"/>
                  <a:pt x="10318" y="12449"/>
                  <a:pt x="10318" y="12449"/>
                </a:cubicBezTo>
                <a:cubicBezTo>
                  <a:pt x="10169" y="12646"/>
                  <a:pt x="10169" y="12646"/>
                  <a:pt x="10169" y="12646"/>
                </a:cubicBezTo>
                <a:cubicBezTo>
                  <a:pt x="10169" y="12646"/>
                  <a:pt x="10169" y="12803"/>
                  <a:pt x="10243" y="12803"/>
                </a:cubicBezTo>
                <a:cubicBezTo>
                  <a:pt x="10318" y="12842"/>
                  <a:pt x="10466" y="12960"/>
                  <a:pt x="10466" y="12960"/>
                </a:cubicBezTo>
                <a:cubicBezTo>
                  <a:pt x="10466" y="12960"/>
                  <a:pt x="10466" y="13039"/>
                  <a:pt x="10466" y="13078"/>
                </a:cubicBezTo>
                <a:cubicBezTo>
                  <a:pt x="10466" y="13117"/>
                  <a:pt x="10466" y="13156"/>
                  <a:pt x="10540" y="13235"/>
                </a:cubicBezTo>
                <a:cubicBezTo>
                  <a:pt x="10614" y="13274"/>
                  <a:pt x="10689" y="13431"/>
                  <a:pt x="10689" y="13431"/>
                </a:cubicBezTo>
                <a:cubicBezTo>
                  <a:pt x="10763" y="13431"/>
                  <a:pt x="10763" y="13431"/>
                  <a:pt x="10763" y="13431"/>
                </a:cubicBezTo>
                <a:cubicBezTo>
                  <a:pt x="10763" y="13549"/>
                  <a:pt x="10763" y="13549"/>
                  <a:pt x="10763" y="13549"/>
                </a:cubicBezTo>
                <a:cubicBezTo>
                  <a:pt x="10763" y="13549"/>
                  <a:pt x="10763" y="13667"/>
                  <a:pt x="10837" y="13667"/>
                </a:cubicBezTo>
                <a:cubicBezTo>
                  <a:pt x="10986" y="13667"/>
                  <a:pt x="11208" y="13588"/>
                  <a:pt x="11208" y="13588"/>
                </a:cubicBezTo>
                <a:cubicBezTo>
                  <a:pt x="11802" y="13510"/>
                  <a:pt x="11802" y="13510"/>
                  <a:pt x="11802" y="13510"/>
                </a:cubicBezTo>
                <a:cubicBezTo>
                  <a:pt x="11802" y="13510"/>
                  <a:pt x="11728" y="13667"/>
                  <a:pt x="11728" y="13706"/>
                </a:cubicBezTo>
                <a:cubicBezTo>
                  <a:pt x="11728" y="13745"/>
                  <a:pt x="11579" y="13745"/>
                  <a:pt x="11505" y="13785"/>
                </a:cubicBezTo>
                <a:cubicBezTo>
                  <a:pt x="11505" y="13824"/>
                  <a:pt x="11505" y="13863"/>
                  <a:pt x="11505" y="13863"/>
                </a:cubicBezTo>
                <a:cubicBezTo>
                  <a:pt x="11505" y="13863"/>
                  <a:pt x="11431" y="13981"/>
                  <a:pt x="11357" y="13981"/>
                </a:cubicBezTo>
                <a:cubicBezTo>
                  <a:pt x="11208" y="13981"/>
                  <a:pt x="11060" y="14020"/>
                  <a:pt x="11060" y="14020"/>
                </a:cubicBezTo>
                <a:cubicBezTo>
                  <a:pt x="11060" y="14020"/>
                  <a:pt x="10986" y="13942"/>
                  <a:pt x="10986" y="14060"/>
                </a:cubicBezTo>
                <a:cubicBezTo>
                  <a:pt x="10911" y="14138"/>
                  <a:pt x="10837" y="14217"/>
                  <a:pt x="10837" y="14256"/>
                </a:cubicBezTo>
                <a:cubicBezTo>
                  <a:pt x="10837" y="14295"/>
                  <a:pt x="10689" y="14335"/>
                  <a:pt x="10911" y="14374"/>
                </a:cubicBezTo>
                <a:cubicBezTo>
                  <a:pt x="11060" y="14374"/>
                  <a:pt x="11060" y="14492"/>
                  <a:pt x="11060" y="14492"/>
                </a:cubicBezTo>
                <a:cubicBezTo>
                  <a:pt x="11060" y="14492"/>
                  <a:pt x="10911" y="14570"/>
                  <a:pt x="10837" y="14609"/>
                </a:cubicBezTo>
                <a:cubicBezTo>
                  <a:pt x="10763" y="14649"/>
                  <a:pt x="10689" y="14609"/>
                  <a:pt x="10689" y="14649"/>
                </a:cubicBezTo>
                <a:cubicBezTo>
                  <a:pt x="10689" y="14688"/>
                  <a:pt x="10837" y="14884"/>
                  <a:pt x="10837" y="14884"/>
                </a:cubicBezTo>
                <a:cubicBezTo>
                  <a:pt x="10837" y="14884"/>
                  <a:pt x="10837" y="15002"/>
                  <a:pt x="10689" y="15002"/>
                </a:cubicBezTo>
                <a:cubicBezTo>
                  <a:pt x="10540" y="15002"/>
                  <a:pt x="10540" y="15002"/>
                  <a:pt x="10466" y="15002"/>
                </a:cubicBezTo>
                <a:cubicBezTo>
                  <a:pt x="10392" y="15002"/>
                  <a:pt x="10318" y="15002"/>
                  <a:pt x="10318" y="15002"/>
                </a:cubicBezTo>
                <a:cubicBezTo>
                  <a:pt x="10318" y="15002"/>
                  <a:pt x="10392" y="15041"/>
                  <a:pt x="10392" y="15120"/>
                </a:cubicBezTo>
                <a:cubicBezTo>
                  <a:pt x="10392" y="15199"/>
                  <a:pt x="10392" y="15277"/>
                  <a:pt x="10392" y="15277"/>
                </a:cubicBezTo>
                <a:cubicBezTo>
                  <a:pt x="10169" y="15238"/>
                  <a:pt x="10169" y="15238"/>
                  <a:pt x="10169" y="15238"/>
                </a:cubicBezTo>
                <a:cubicBezTo>
                  <a:pt x="9946" y="15120"/>
                  <a:pt x="9946" y="15120"/>
                  <a:pt x="9946" y="15120"/>
                </a:cubicBezTo>
                <a:cubicBezTo>
                  <a:pt x="9946" y="15120"/>
                  <a:pt x="9724" y="15120"/>
                  <a:pt x="9649" y="15120"/>
                </a:cubicBezTo>
                <a:cubicBezTo>
                  <a:pt x="9575" y="15159"/>
                  <a:pt x="9353" y="15159"/>
                  <a:pt x="9353" y="15159"/>
                </a:cubicBezTo>
                <a:cubicBezTo>
                  <a:pt x="9353" y="15159"/>
                  <a:pt x="8981" y="15081"/>
                  <a:pt x="8907" y="15041"/>
                </a:cubicBezTo>
                <a:cubicBezTo>
                  <a:pt x="8907" y="15002"/>
                  <a:pt x="8907" y="15002"/>
                  <a:pt x="8833" y="15041"/>
                </a:cubicBezTo>
                <a:cubicBezTo>
                  <a:pt x="8833" y="15041"/>
                  <a:pt x="8907" y="15041"/>
                  <a:pt x="8833" y="15041"/>
                </a:cubicBezTo>
                <a:cubicBezTo>
                  <a:pt x="8759" y="15081"/>
                  <a:pt x="8907" y="15081"/>
                  <a:pt x="8610" y="15081"/>
                </a:cubicBezTo>
                <a:cubicBezTo>
                  <a:pt x="8313" y="15120"/>
                  <a:pt x="8016" y="15159"/>
                  <a:pt x="8016" y="15159"/>
                </a:cubicBezTo>
                <a:cubicBezTo>
                  <a:pt x="8016" y="15159"/>
                  <a:pt x="8239" y="15041"/>
                  <a:pt x="8165" y="15002"/>
                </a:cubicBezTo>
                <a:cubicBezTo>
                  <a:pt x="8091" y="14963"/>
                  <a:pt x="8165" y="15002"/>
                  <a:pt x="8016" y="14963"/>
                </a:cubicBezTo>
                <a:cubicBezTo>
                  <a:pt x="7942" y="14924"/>
                  <a:pt x="7794" y="14845"/>
                  <a:pt x="7794" y="14806"/>
                </a:cubicBezTo>
                <a:cubicBezTo>
                  <a:pt x="7794" y="14767"/>
                  <a:pt x="7794" y="14688"/>
                  <a:pt x="7645" y="14688"/>
                </a:cubicBezTo>
                <a:cubicBezTo>
                  <a:pt x="7571" y="14688"/>
                  <a:pt x="7497" y="14609"/>
                  <a:pt x="7348" y="14688"/>
                </a:cubicBezTo>
                <a:cubicBezTo>
                  <a:pt x="7274" y="14727"/>
                  <a:pt x="7200" y="14727"/>
                  <a:pt x="7200" y="14767"/>
                </a:cubicBezTo>
                <a:cubicBezTo>
                  <a:pt x="7126" y="14806"/>
                  <a:pt x="6829" y="14845"/>
                  <a:pt x="6829" y="14845"/>
                </a:cubicBezTo>
                <a:cubicBezTo>
                  <a:pt x="6829" y="14845"/>
                  <a:pt x="7052" y="15002"/>
                  <a:pt x="7052" y="15041"/>
                </a:cubicBezTo>
                <a:cubicBezTo>
                  <a:pt x="7052" y="15081"/>
                  <a:pt x="7200" y="15238"/>
                  <a:pt x="7200" y="15238"/>
                </a:cubicBezTo>
                <a:cubicBezTo>
                  <a:pt x="7720" y="15238"/>
                  <a:pt x="7720" y="15238"/>
                  <a:pt x="7720" y="15238"/>
                </a:cubicBezTo>
                <a:cubicBezTo>
                  <a:pt x="7720" y="15238"/>
                  <a:pt x="7348" y="15316"/>
                  <a:pt x="7348" y="15395"/>
                </a:cubicBezTo>
                <a:cubicBezTo>
                  <a:pt x="7274" y="15434"/>
                  <a:pt x="7274" y="15473"/>
                  <a:pt x="7200" y="15513"/>
                </a:cubicBezTo>
                <a:cubicBezTo>
                  <a:pt x="7126" y="15552"/>
                  <a:pt x="7126" y="15591"/>
                  <a:pt x="6977" y="15631"/>
                </a:cubicBezTo>
                <a:cubicBezTo>
                  <a:pt x="6755" y="15631"/>
                  <a:pt x="6532" y="15670"/>
                  <a:pt x="6384" y="15709"/>
                </a:cubicBezTo>
                <a:cubicBezTo>
                  <a:pt x="6309" y="15748"/>
                  <a:pt x="6235" y="15748"/>
                  <a:pt x="6235" y="15788"/>
                </a:cubicBezTo>
                <a:cubicBezTo>
                  <a:pt x="6235" y="15866"/>
                  <a:pt x="5790" y="15827"/>
                  <a:pt x="6235" y="15905"/>
                </a:cubicBezTo>
                <a:cubicBezTo>
                  <a:pt x="6680" y="15945"/>
                  <a:pt x="6755" y="15984"/>
                  <a:pt x="6755" y="15984"/>
                </a:cubicBezTo>
                <a:cubicBezTo>
                  <a:pt x="6755" y="15984"/>
                  <a:pt x="6977" y="15866"/>
                  <a:pt x="7052" y="15827"/>
                </a:cubicBezTo>
                <a:cubicBezTo>
                  <a:pt x="7200" y="15748"/>
                  <a:pt x="7200" y="15748"/>
                  <a:pt x="7497" y="15748"/>
                </a:cubicBezTo>
                <a:cubicBezTo>
                  <a:pt x="7794" y="15788"/>
                  <a:pt x="7794" y="15748"/>
                  <a:pt x="7794" y="15788"/>
                </a:cubicBezTo>
                <a:cubicBezTo>
                  <a:pt x="7794" y="15866"/>
                  <a:pt x="7794" y="15905"/>
                  <a:pt x="7794" y="15984"/>
                </a:cubicBezTo>
                <a:cubicBezTo>
                  <a:pt x="7720" y="16063"/>
                  <a:pt x="7571" y="16102"/>
                  <a:pt x="7720" y="16220"/>
                </a:cubicBezTo>
                <a:cubicBezTo>
                  <a:pt x="7868" y="16298"/>
                  <a:pt x="7645" y="16377"/>
                  <a:pt x="7645" y="16416"/>
                </a:cubicBezTo>
                <a:cubicBezTo>
                  <a:pt x="7645" y="16416"/>
                  <a:pt x="7497" y="16534"/>
                  <a:pt x="7571" y="16534"/>
                </a:cubicBezTo>
                <a:cubicBezTo>
                  <a:pt x="7645" y="16573"/>
                  <a:pt x="7645" y="16573"/>
                  <a:pt x="7645" y="16573"/>
                </a:cubicBezTo>
                <a:cubicBezTo>
                  <a:pt x="7645" y="16573"/>
                  <a:pt x="7497" y="16769"/>
                  <a:pt x="7497" y="16809"/>
                </a:cubicBezTo>
                <a:cubicBezTo>
                  <a:pt x="7497" y="16809"/>
                  <a:pt x="7274" y="17044"/>
                  <a:pt x="7200" y="17044"/>
                </a:cubicBezTo>
                <a:cubicBezTo>
                  <a:pt x="7126" y="17084"/>
                  <a:pt x="7274" y="17084"/>
                  <a:pt x="6829" y="17162"/>
                </a:cubicBezTo>
                <a:cubicBezTo>
                  <a:pt x="6384" y="17201"/>
                  <a:pt x="6161" y="17241"/>
                  <a:pt x="6161" y="17241"/>
                </a:cubicBezTo>
                <a:cubicBezTo>
                  <a:pt x="5790" y="17319"/>
                  <a:pt x="5790" y="17319"/>
                  <a:pt x="5790" y="17319"/>
                </a:cubicBezTo>
                <a:cubicBezTo>
                  <a:pt x="5493" y="17437"/>
                  <a:pt x="5493" y="17437"/>
                  <a:pt x="5493" y="17437"/>
                </a:cubicBezTo>
                <a:cubicBezTo>
                  <a:pt x="5270" y="17437"/>
                  <a:pt x="5270" y="17437"/>
                  <a:pt x="5270" y="17437"/>
                </a:cubicBezTo>
                <a:cubicBezTo>
                  <a:pt x="4899" y="17398"/>
                  <a:pt x="4899" y="17398"/>
                  <a:pt x="4899" y="17398"/>
                </a:cubicBezTo>
                <a:cubicBezTo>
                  <a:pt x="4899" y="17398"/>
                  <a:pt x="4528" y="17516"/>
                  <a:pt x="4528" y="17555"/>
                </a:cubicBezTo>
                <a:cubicBezTo>
                  <a:pt x="4528" y="17555"/>
                  <a:pt x="4305" y="17594"/>
                  <a:pt x="4231" y="17633"/>
                </a:cubicBezTo>
                <a:cubicBezTo>
                  <a:pt x="4231" y="17673"/>
                  <a:pt x="4602" y="17751"/>
                  <a:pt x="4602" y="17751"/>
                </a:cubicBezTo>
                <a:cubicBezTo>
                  <a:pt x="4676" y="17869"/>
                  <a:pt x="4676" y="17869"/>
                  <a:pt x="4676" y="17869"/>
                </a:cubicBezTo>
                <a:cubicBezTo>
                  <a:pt x="4528" y="17869"/>
                  <a:pt x="4528" y="17869"/>
                  <a:pt x="4528" y="17869"/>
                </a:cubicBezTo>
                <a:cubicBezTo>
                  <a:pt x="4231" y="17908"/>
                  <a:pt x="4231" y="17908"/>
                  <a:pt x="4231" y="17908"/>
                </a:cubicBezTo>
                <a:cubicBezTo>
                  <a:pt x="4231" y="17987"/>
                  <a:pt x="4231" y="17987"/>
                  <a:pt x="4231" y="17987"/>
                </a:cubicBezTo>
                <a:cubicBezTo>
                  <a:pt x="4379" y="18026"/>
                  <a:pt x="4379" y="18026"/>
                  <a:pt x="4379" y="18026"/>
                </a:cubicBezTo>
                <a:cubicBezTo>
                  <a:pt x="4379" y="18026"/>
                  <a:pt x="4454" y="18065"/>
                  <a:pt x="4528" y="18065"/>
                </a:cubicBezTo>
                <a:cubicBezTo>
                  <a:pt x="4676" y="18065"/>
                  <a:pt x="4973" y="17987"/>
                  <a:pt x="4973" y="17987"/>
                </a:cubicBezTo>
                <a:cubicBezTo>
                  <a:pt x="4602" y="18105"/>
                  <a:pt x="4602" y="18105"/>
                  <a:pt x="4602" y="18105"/>
                </a:cubicBezTo>
                <a:cubicBezTo>
                  <a:pt x="4528" y="18223"/>
                  <a:pt x="4528" y="18223"/>
                  <a:pt x="4528" y="18223"/>
                </a:cubicBezTo>
                <a:cubicBezTo>
                  <a:pt x="4528" y="18223"/>
                  <a:pt x="4454" y="18301"/>
                  <a:pt x="4602" y="18301"/>
                </a:cubicBezTo>
                <a:cubicBezTo>
                  <a:pt x="4751" y="18301"/>
                  <a:pt x="4899" y="18301"/>
                  <a:pt x="4899" y="18301"/>
                </a:cubicBezTo>
                <a:cubicBezTo>
                  <a:pt x="4899" y="18301"/>
                  <a:pt x="4973" y="18223"/>
                  <a:pt x="5122" y="18223"/>
                </a:cubicBezTo>
                <a:cubicBezTo>
                  <a:pt x="5344" y="18262"/>
                  <a:pt x="5344" y="18262"/>
                  <a:pt x="5344" y="18262"/>
                </a:cubicBezTo>
                <a:cubicBezTo>
                  <a:pt x="5344" y="18262"/>
                  <a:pt x="5419" y="18144"/>
                  <a:pt x="5493" y="18144"/>
                </a:cubicBezTo>
                <a:cubicBezTo>
                  <a:pt x="5493" y="18144"/>
                  <a:pt x="5419" y="18144"/>
                  <a:pt x="5641" y="18144"/>
                </a:cubicBezTo>
                <a:cubicBezTo>
                  <a:pt x="5790" y="18183"/>
                  <a:pt x="6309" y="18144"/>
                  <a:pt x="6309" y="18144"/>
                </a:cubicBezTo>
                <a:cubicBezTo>
                  <a:pt x="6309" y="18144"/>
                  <a:pt x="6384" y="18144"/>
                  <a:pt x="6384" y="18183"/>
                </a:cubicBezTo>
                <a:cubicBezTo>
                  <a:pt x="6384" y="18262"/>
                  <a:pt x="6532" y="18262"/>
                  <a:pt x="6606" y="18340"/>
                </a:cubicBezTo>
                <a:cubicBezTo>
                  <a:pt x="6755" y="18380"/>
                  <a:pt x="7052" y="18419"/>
                  <a:pt x="7052" y="18419"/>
                </a:cubicBezTo>
                <a:cubicBezTo>
                  <a:pt x="6829" y="18458"/>
                  <a:pt x="6829" y="18458"/>
                  <a:pt x="6829" y="18458"/>
                </a:cubicBezTo>
                <a:cubicBezTo>
                  <a:pt x="6532" y="18419"/>
                  <a:pt x="6532" y="18419"/>
                  <a:pt x="6532" y="18419"/>
                </a:cubicBezTo>
                <a:cubicBezTo>
                  <a:pt x="6532" y="18419"/>
                  <a:pt x="6384" y="18380"/>
                  <a:pt x="6384" y="18419"/>
                </a:cubicBezTo>
                <a:cubicBezTo>
                  <a:pt x="6384" y="18497"/>
                  <a:pt x="6309" y="18615"/>
                  <a:pt x="6309" y="18615"/>
                </a:cubicBezTo>
                <a:cubicBezTo>
                  <a:pt x="6384" y="18615"/>
                  <a:pt x="6755" y="18655"/>
                  <a:pt x="6755" y="18655"/>
                </a:cubicBezTo>
                <a:cubicBezTo>
                  <a:pt x="7126" y="18655"/>
                  <a:pt x="7126" y="18655"/>
                  <a:pt x="7126" y="18655"/>
                </a:cubicBezTo>
                <a:cubicBezTo>
                  <a:pt x="7274" y="18615"/>
                  <a:pt x="7274" y="18615"/>
                  <a:pt x="7274" y="18615"/>
                </a:cubicBezTo>
                <a:cubicBezTo>
                  <a:pt x="7497" y="18537"/>
                  <a:pt x="7497" y="18537"/>
                  <a:pt x="7497" y="18537"/>
                </a:cubicBezTo>
                <a:cubicBezTo>
                  <a:pt x="7497" y="18537"/>
                  <a:pt x="7571" y="18615"/>
                  <a:pt x="7497" y="18615"/>
                </a:cubicBezTo>
                <a:cubicBezTo>
                  <a:pt x="7497" y="18655"/>
                  <a:pt x="7571" y="18733"/>
                  <a:pt x="7571" y="18733"/>
                </a:cubicBezTo>
                <a:cubicBezTo>
                  <a:pt x="7571" y="18733"/>
                  <a:pt x="7571" y="18851"/>
                  <a:pt x="7645" y="18851"/>
                </a:cubicBezTo>
                <a:cubicBezTo>
                  <a:pt x="7720" y="18851"/>
                  <a:pt x="7868" y="18969"/>
                  <a:pt x="7868" y="18969"/>
                </a:cubicBezTo>
                <a:cubicBezTo>
                  <a:pt x="8016" y="19087"/>
                  <a:pt x="8016" y="19087"/>
                  <a:pt x="8016" y="19087"/>
                </a:cubicBezTo>
                <a:cubicBezTo>
                  <a:pt x="8313" y="19126"/>
                  <a:pt x="8313" y="19126"/>
                  <a:pt x="8313" y="19126"/>
                </a:cubicBezTo>
                <a:cubicBezTo>
                  <a:pt x="8313" y="19126"/>
                  <a:pt x="8536" y="19126"/>
                  <a:pt x="8610" y="19126"/>
                </a:cubicBezTo>
                <a:cubicBezTo>
                  <a:pt x="8685" y="19165"/>
                  <a:pt x="8833" y="19204"/>
                  <a:pt x="8833" y="19165"/>
                </a:cubicBezTo>
                <a:cubicBezTo>
                  <a:pt x="8907" y="19126"/>
                  <a:pt x="9056" y="19047"/>
                  <a:pt x="9056" y="19047"/>
                </a:cubicBezTo>
                <a:cubicBezTo>
                  <a:pt x="9353" y="18929"/>
                  <a:pt x="9353" y="18929"/>
                  <a:pt x="9353" y="18929"/>
                </a:cubicBezTo>
                <a:cubicBezTo>
                  <a:pt x="9353" y="18929"/>
                  <a:pt x="9501" y="18929"/>
                  <a:pt x="9649" y="18929"/>
                </a:cubicBezTo>
                <a:cubicBezTo>
                  <a:pt x="9724" y="18929"/>
                  <a:pt x="10243" y="18890"/>
                  <a:pt x="10243" y="18890"/>
                </a:cubicBezTo>
                <a:cubicBezTo>
                  <a:pt x="10243" y="18890"/>
                  <a:pt x="10318" y="18812"/>
                  <a:pt x="10466" y="18772"/>
                </a:cubicBezTo>
                <a:cubicBezTo>
                  <a:pt x="10540" y="18733"/>
                  <a:pt x="10837" y="18655"/>
                  <a:pt x="10837" y="18655"/>
                </a:cubicBezTo>
                <a:cubicBezTo>
                  <a:pt x="11357" y="18576"/>
                  <a:pt x="11357" y="18576"/>
                  <a:pt x="11357" y="18576"/>
                </a:cubicBezTo>
                <a:cubicBezTo>
                  <a:pt x="10911" y="18655"/>
                  <a:pt x="10911" y="18655"/>
                  <a:pt x="10911" y="18655"/>
                </a:cubicBezTo>
                <a:cubicBezTo>
                  <a:pt x="10763" y="18733"/>
                  <a:pt x="10763" y="18733"/>
                  <a:pt x="10763" y="18733"/>
                </a:cubicBezTo>
                <a:cubicBezTo>
                  <a:pt x="10466" y="18851"/>
                  <a:pt x="10466" y="18851"/>
                  <a:pt x="10466" y="18851"/>
                </a:cubicBezTo>
                <a:cubicBezTo>
                  <a:pt x="10318" y="18929"/>
                  <a:pt x="10318" y="18929"/>
                  <a:pt x="10318" y="18929"/>
                </a:cubicBezTo>
                <a:cubicBezTo>
                  <a:pt x="10318" y="18929"/>
                  <a:pt x="10169" y="18969"/>
                  <a:pt x="10095" y="19008"/>
                </a:cubicBezTo>
                <a:cubicBezTo>
                  <a:pt x="10095" y="19008"/>
                  <a:pt x="9872" y="19204"/>
                  <a:pt x="9872" y="19204"/>
                </a:cubicBezTo>
                <a:cubicBezTo>
                  <a:pt x="9649" y="19244"/>
                  <a:pt x="9649" y="19244"/>
                  <a:pt x="9649" y="19244"/>
                </a:cubicBezTo>
                <a:cubicBezTo>
                  <a:pt x="9649" y="19244"/>
                  <a:pt x="9427" y="19322"/>
                  <a:pt x="9353" y="19401"/>
                </a:cubicBezTo>
                <a:cubicBezTo>
                  <a:pt x="9278" y="19440"/>
                  <a:pt x="9204" y="19479"/>
                  <a:pt x="9204" y="19479"/>
                </a:cubicBezTo>
                <a:cubicBezTo>
                  <a:pt x="9204" y="19479"/>
                  <a:pt x="9278" y="19558"/>
                  <a:pt x="8907" y="19558"/>
                </a:cubicBezTo>
                <a:cubicBezTo>
                  <a:pt x="8536" y="19519"/>
                  <a:pt x="8239" y="19479"/>
                  <a:pt x="8239" y="19479"/>
                </a:cubicBezTo>
                <a:cubicBezTo>
                  <a:pt x="8239" y="19479"/>
                  <a:pt x="7868" y="19440"/>
                  <a:pt x="7794" y="19440"/>
                </a:cubicBezTo>
                <a:cubicBezTo>
                  <a:pt x="7720" y="19401"/>
                  <a:pt x="7720" y="19401"/>
                  <a:pt x="7497" y="19401"/>
                </a:cubicBezTo>
                <a:cubicBezTo>
                  <a:pt x="7348" y="19401"/>
                  <a:pt x="6606" y="19283"/>
                  <a:pt x="6606" y="19283"/>
                </a:cubicBezTo>
                <a:cubicBezTo>
                  <a:pt x="6606" y="19283"/>
                  <a:pt x="6458" y="19283"/>
                  <a:pt x="6384" y="19322"/>
                </a:cubicBezTo>
                <a:cubicBezTo>
                  <a:pt x="6309" y="19361"/>
                  <a:pt x="6161" y="19361"/>
                  <a:pt x="6161" y="19401"/>
                </a:cubicBezTo>
                <a:cubicBezTo>
                  <a:pt x="6161" y="19479"/>
                  <a:pt x="6161" y="19519"/>
                  <a:pt x="6161" y="19519"/>
                </a:cubicBezTo>
                <a:cubicBezTo>
                  <a:pt x="6087" y="19636"/>
                  <a:pt x="6087" y="19636"/>
                  <a:pt x="6087" y="19636"/>
                </a:cubicBezTo>
                <a:cubicBezTo>
                  <a:pt x="5790" y="19676"/>
                  <a:pt x="5790" y="19676"/>
                  <a:pt x="5790" y="19676"/>
                </a:cubicBezTo>
                <a:cubicBezTo>
                  <a:pt x="5419" y="19676"/>
                  <a:pt x="5419" y="19676"/>
                  <a:pt x="5419" y="19676"/>
                </a:cubicBezTo>
                <a:close/>
                <a:moveTo>
                  <a:pt x="3192" y="10447"/>
                </a:moveTo>
                <a:cubicBezTo>
                  <a:pt x="3192" y="10447"/>
                  <a:pt x="3192" y="10447"/>
                  <a:pt x="3192" y="10447"/>
                </a:cubicBezTo>
                <a:cubicBezTo>
                  <a:pt x="3266" y="10447"/>
                  <a:pt x="3711" y="10447"/>
                  <a:pt x="3711" y="10447"/>
                </a:cubicBezTo>
                <a:cubicBezTo>
                  <a:pt x="4008" y="10447"/>
                  <a:pt x="4008" y="10447"/>
                  <a:pt x="4008" y="10447"/>
                </a:cubicBezTo>
                <a:cubicBezTo>
                  <a:pt x="4008" y="10447"/>
                  <a:pt x="4379" y="10447"/>
                  <a:pt x="4454" y="10447"/>
                </a:cubicBezTo>
                <a:cubicBezTo>
                  <a:pt x="4528" y="10447"/>
                  <a:pt x="4602" y="10486"/>
                  <a:pt x="4602" y="10486"/>
                </a:cubicBezTo>
                <a:cubicBezTo>
                  <a:pt x="4602" y="10486"/>
                  <a:pt x="4751" y="10407"/>
                  <a:pt x="4825" y="10447"/>
                </a:cubicBezTo>
                <a:cubicBezTo>
                  <a:pt x="4899" y="10447"/>
                  <a:pt x="5047" y="10564"/>
                  <a:pt x="5047" y="10564"/>
                </a:cubicBezTo>
                <a:cubicBezTo>
                  <a:pt x="5196" y="10761"/>
                  <a:pt x="5196" y="10761"/>
                  <a:pt x="5196" y="10761"/>
                </a:cubicBezTo>
                <a:cubicBezTo>
                  <a:pt x="5270" y="10996"/>
                  <a:pt x="5270" y="10996"/>
                  <a:pt x="5270" y="10996"/>
                </a:cubicBezTo>
                <a:cubicBezTo>
                  <a:pt x="5344" y="11193"/>
                  <a:pt x="5344" y="11193"/>
                  <a:pt x="5344" y="11193"/>
                </a:cubicBezTo>
                <a:cubicBezTo>
                  <a:pt x="5641" y="11389"/>
                  <a:pt x="5641" y="11389"/>
                  <a:pt x="5641" y="11389"/>
                </a:cubicBezTo>
                <a:cubicBezTo>
                  <a:pt x="5493" y="11507"/>
                  <a:pt x="5493" y="11507"/>
                  <a:pt x="5493" y="11507"/>
                </a:cubicBezTo>
                <a:cubicBezTo>
                  <a:pt x="5493" y="11507"/>
                  <a:pt x="5493" y="11664"/>
                  <a:pt x="5493" y="11664"/>
                </a:cubicBezTo>
                <a:cubicBezTo>
                  <a:pt x="5419" y="11664"/>
                  <a:pt x="5196" y="11703"/>
                  <a:pt x="5196" y="11703"/>
                </a:cubicBezTo>
                <a:cubicBezTo>
                  <a:pt x="5122" y="11743"/>
                  <a:pt x="5047" y="11860"/>
                  <a:pt x="5047" y="11860"/>
                </a:cubicBezTo>
                <a:cubicBezTo>
                  <a:pt x="5047" y="11860"/>
                  <a:pt x="5344" y="11703"/>
                  <a:pt x="5419" y="11743"/>
                </a:cubicBezTo>
                <a:cubicBezTo>
                  <a:pt x="5493" y="11743"/>
                  <a:pt x="5715" y="11743"/>
                  <a:pt x="5715" y="11743"/>
                </a:cubicBezTo>
                <a:cubicBezTo>
                  <a:pt x="5864" y="11821"/>
                  <a:pt x="5864" y="11821"/>
                  <a:pt x="5864" y="11821"/>
                </a:cubicBezTo>
                <a:cubicBezTo>
                  <a:pt x="6012" y="11978"/>
                  <a:pt x="6012" y="11978"/>
                  <a:pt x="6012" y="11978"/>
                </a:cubicBezTo>
                <a:cubicBezTo>
                  <a:pt x="6012" y="12175"/>
                  <a:pt x="6012" y="12175"/>
                  <a:pt x="6012" y="12175"/>
                </a:cubicBezTo>
                <a:cubicBezTo>
                  <a:pt x="6012" y="12175"/>
                  <a:pt x="6012" y="12332"/>
                  <a:pt x="5938" y="12332"/>
                </a:cubicBezTo>
                <a:cubicBezTo>
                  <a:pt x="5938" y="12371"/>
                  <a:pt x="5864" y="12410"/>
                  <a:pt x="5790" y="12410"/>
                </a:cubicBezTo>
                <a:cubicBezTo>
                  <a:pt x="5715" y="12410"/>
                  <a:pt x="5641" y="12410"/>
                  <a:pt x="5715" y="12332"/>
                </a:cubicBezTo>
                <a:cubicBezTo>
                  <a:pt x="5715" y="12253"/>
                  <a:pt x="5790" y="12175"/>
                  <a:pt x="5790" y="12175"/>
                </a:cubicBezTo>
                <a:cubicBezTo>
                  <a:pt x="5790" y="12135"/>
                  <a:pt x="5864" y="11978"/>
                  <a:pt x="5790" y="11978"/>
                </a:cubicBezTo>
                <a:cubicBezTo>
                  <a:pt x="5641" y="11978"/>
                  <a:pt x="5567" y="11900"/>
                  <a:pt x="5567" y="11978"/>
                </a:cubicBezTo>
                <a:cubicBezTo>
                  <a:pt x="5493" y="12017"/>
                  <a:pt x="5567" y="12175"/>
                  <a:pt x="5567" y="12175"/>
                </a:cubicBezTo>
                <a:cubicBezTo>
                  <a:pt x="5567" y="12175"/>
                  <a:pt x="5641" y="12214"/>
                  <a:pt x="5641" y="12253"/>
                </a:cubicBezTo>
                <a:cubicBezTo>
                  <a:pt x="5567" y="12292"/>
                  <a:pt x="5567" y="12253"/>
                  <a:pt x="5493" y="12332"/>
                </a:cubicBezTo>
                <a:cubicBezTo>
                  <a:pt x="5344" y="12371"/>
                  <a:pt x="5567" y="12410"/>
                  <a:pt x="5567" y="12410"/>
                </a:cubicBezTo>
                <a:cubicBezTo>
                  <a:pt x="5641" y="12489"/>
                  <a:pt x="5641" y="12489"/>
                  <a:pt x="5641" y="12489"/>
                </a:cubicBezTo>
                <a:cubicBezTo>
                  <a:pt x="5641" y="12489"/>
                  <a:pt x="5641" y="12607"/>
                  <a:pt x="5567" y="12607"/>
                </a:cubicBezTo>
                <a:cubicBezTo>
                  <a:pt x="5493" y="12646"/>
                  <a:pt x="5493" y="12685"/>
                  <a:pt x="5196" y="12607"/>
                </a:cubicBezTo>
                <a:cubicBezTo>
                  <a:pt x="4899" y="12567"/>
                  <a:pt x="4825" y="12528"/>
                  <a:pt x="4825" y="12528"/>
                </a:cubicBezTo>
                <a:cubicBezTo>
                  <a:pt x="4751" y="12724"/>
                  <a:pt x="4751" y="12724"/>
                  <a:pt x="4751" y="12724"/>
                </a:cubicBezTo>
                <a:cubicBezTo>
                  <a:pt x="4602" y="12881"/>
                  <a:pt x="4602" y="12881"/>
                  <a:pt x="4602" y="12881"/>
                </a:cubicBezTo>
                <a:cubicBezTo>
                  <a:pt x="4082" y="12960"/>
                  <a:pt x="4082" y="12960"/>
                  <a:pt x="4082" y="12960"/>
                </a:cubicBezTo>
                <a:cubicBezTo>
                  <a:pt x="3786" y="12764"/>
                  <a:pt x="3786" y="12764"/>
                  <a:pt x="3786" y="12764"/>
                </a:cubicBezTo>
                <a:cubicBezTo>
                  <a:pt x="3786" y="12764"/>
                  <a:pt x="3563" y="12803"/>
                  <a:pt x="3489" y="12803"/>
                </a:cubicBezTo>
                <a:cubicBezTo>
                  <a:pt x="3414" y="12764"/>
                  <a:pt x="3043" y="12724"/>
                  <a:pt x="3043" y="12724"/>
                </a:cubicBezTo>
                <a:cubicBezTo>
                  <a:pt x="2969" y="12528"/>
                  <a:pt x="2969" y="12528"/>
                  <a:pt x="2969" y="12528"/>
                </a:cubicBezTo>
                <a:cubicBezTo>
                  <a:pt x="2598" y="12332"/>
                  <a:pt x="2598" y="12332"/>
                  <a:pt x="2598" y="12332"/>
                </a:cubicBezTo>
                <a:cubicBezTo>
                  <a:pt x="2672" y="12175"/>
                  <a:pt x="2672" y="12175"/>
                  <a:pt x="2672" y="12175"/>
                </a:cubicBezTo>
                <a:cubicBezTo>
                  <a:pt x="2449" y="11939"/>
                  <a:pt x="2449" y="11939"/>
                  <a:pt x="2449" y="11939"/>
                </a:cubicBezTo>
                <a:cubicBezTo>
                  <a:pt x="2004" y="11978"/>
                  <a:pt x="2004" y="11978"/>
                  <a:pt x="2004" y="11978"/>
                </a:cubicBezTo>
                <a:cubicBezTo>
                  <a:pt x="1856" y="12175"/>
                  <a:pt x="1856" y="12175"/>
                  <a:pt x="1856" y="12175"/>
                </a:cubicBezTo>
                <a:cubicBezTo>
                  <a:pt x="1856" y="12175"/>
                  <a:pt x="2004" y="12253"/>
                  <a:pt x="1856" y="12292"/>
                </a:cubicBezTo>
                <a:cubicBezTo>
                  <a:pt x="1707" y="12292"/>
                  <a:pt x="1410" y="12332"/>
                  <a:pt x="1410" y="12332"/>
                </a:cubicBezTo>
                <a:cubicBezTo>
                  <a:pt x="1410" y="12332"/>
                  <a:pt x="1039" y="12371"/>
                  <a:pt x="965" y="12371"/>
                </a:cubicBezTo>
                <a:cubicBezTo>
                  <a:pt x="965" y="12371"/>
                  <a:pt x="668" y="12135"/>
                  <a:pt x="668" y="12135"/>
                </a:cubicBezTo>
                <a:cubicBezTo>
                  <a:pt x="668" y="12135"/>
                  <a:pt x="520" y="12135"/>
                  <a:pt x="445" y="12135"/>
                </a:cubicBezTo>
                <a:cubicBezTo>
                  <a:pt x="371" y="12135"/>
                  <a:pt x="371" y="12175"/>
                  <a:pt x="371" y="12096"/>
                </a:cubicBezTo>
                <a:cubicBezTo>
                  <a:pt x="371" y="12017"/>
                  <a:pt x="297" y="11900"/>
                  <a:pt x="297" y="11900"/>
                </a:cubicBezTo>
                <a:cubicBezTo>
                  <a:pt x="297" y="11900"/>
                  <a:pt x="520" y="12017"/>
                  <a:pt x="297" y="11860"/>
                </a:cubicBezTo>
                <a:cubicBezTo>
                  <a:pt x="74" y="11703"/>
                  <a:pt x="0" y="11546"/>
                  <a:pt x="0" y="11546"/>
                </a:cubicBezTo>
                <a:cubicBezTo>
                  <a:pt x="371" y="11428"/>
                  <a:pt x="371" y="11428"/>
                  <a:pt x="371" y="11428"/>
                </a:cubicBezTo>
                <a:cubicBezTo>
                  <a:pt x="371" y="11428"/>
                  <a:pt x="742" y="11428"/>
                  <a:pt x="816" y="11468"/>
                </a:cubicBezTo>
                <a:cubicBezTo>
                  <a:pt x="891" y="11468"/>
                  <a:pt x="965" y="11389"/>
                  <a:pt x="965" y="11389"/>
                </a:cubicBezTo>
                <a:cubicBezTo>
                  <a:pt x="965" y="11389"/>
                  <a:pt x="1113" y="11311"/>
                  <a:pt x="965" y="11271"/>
                </a:cubicBezTo>
                <a:cubicBezTo>
                  <a:pt x="891" y="11271"/>
                  <a:pt x="742" y="11193"/>
                  <a:pt x="742" y="11193"/>
                </a:cubicBezTo>
                <a:cubicBezTo>
                  <a:pt x="742" y="11193"/>
                  <a:pt x="594" y="11114"/>
                  <a:pt x="816" y="11075"/>
                </a:cubicBezTo>
                <a:cubicBezTo>
                  <a:pt x="1039" y="11075"/>
                  <a:pt x="1039" y="11075"/>
                  <a:pt x="1188" y="11075"/>
                </a:cubicBezTo>
                <a:cubicBezTo>
                  <a:pt x="1336" y="11114"/>
                  <a:pt x="1410" y="11232"/>
                  <a:pt x="1485" y="11075"/>
                </a:cubicBezTo>
                <a:cubicBezTo>
                  <a:pt x="1559" y="10957"/>
                  <a:pt x="1410" y="10957"/>
                  <a:pt x="1633" y="10918"/>
                </a:cubicBezTo>
                <a:cubicBezTo>
                  <a:pt x="1856" y="10918"/>
                  <a:pt x="2004" y="10879"/>
                  <a:pt x="2004" y="10839"/>
                </a:cubicBezTo>
                <a:cubicBezTo>
                  <a:pt x="2004" y="10800"/>
                  <a:pt x="2004" y="10643"/>
                  <a:pt x="2078" y="10643"/>
                </a:cubicBezTo>
                <a:cubicBezTo>
                  <a:pt x="2153" y="10643"/>
                  <a:pt x="2524" y="10682"/>
                  <a:pt x="2524" y="10682"/>
                </a:cubicBezTo>
                <a:cubicBezTo>
                  <a:pt x="2524" y="10682"/>
                  <a:pt x="2672" y="10604"/>
                  <a:pt x="2821" y="10643"/>
                </a:cubicBezTo>
                <a:cubicBezTo>
                  <a:pt x="2969" y="10643"/>
                  <a:pt x="3043" y="10604"/>
                  <a:pt x="3043" y="10604"/>
                </a:cubicBezTo>
                <a:cubicBezTo>
                  <a:pt x="3043" y="10604"/>
                  <a:pt x="3192" y="10447"/>
                  <a:pt x="3192" y="10447"/>
                </a:cubicBezTo>
                <a:close/>
                <a:moveTo>
                  <a:pt x="5493" y="8915"/>
                </a:moveTo>
                <a:cubicBezTo>
                  <a:pt x="5493" y="8915"/>
                  <a:pt x="5493" y="8915"/>
                  <a:pt x="5493" y="8915"/>
                </a:cubicBezTo>
                <a:cubicBezTo>
                  <a:pt x="5493" y="8915"/>
                  <a:pt x="5419" y="8797"/>
                  <a:pt x="5493" y="8797"/>
                </a:cubicBezTo>
                <a:cubicBezTo>
                  <a:pt x="5567" y="8797"/>
                  <a:pt x="5790" y="8758"/>
                  <a:pt x="5790" y="8758"/>
                </a:cubicBezTo>
                <a:cubicBezTo>
                  <a:pt x="5790" y="8758"/>
                  <a:pt x="5864" y="8679"/>
                  <a:pt x="5864" y="8719"/>
                </a:cubicBezTo>
                <a:cubicBezTo>
                  <a:pt x="5938" y="8719"/>
                  <a:pt x="5938" y="8797"/>
                  <a:pt x="5864" y="8797"/>
                </a:cubicBezTo>
                <a:cubicBezTo>
                  <a:pt x="5864" y="8797"/>
                  <a:pt x="5715" y="8876"/>
                  <a:pt x="5715" y="8876"/>
                </a:cubicBezTo>
                <a:cubicBezTo>
                  <a:pt x="5715" y="8876"/>
                  <a:pt x="5567" y="8915"/>
                  <a:pt x="5567" y="8915"/>
                </a:cubicBezTo>
                <a:cubicBezTo>
                  <a:pt x="5493" y="8915"/>
                  <a:pt x="5493" y="8915"/>
                  <a:pt x="5493" y="8915"/>
                </a:cubicBezTo>
                <a:close/>
                <a:moveTo>
                  <a:pt x="6458" y="9740"/>
                </a:moveTo>
                <a:cubicBezTo>
                  <a:pt x="6458" y="9740"/>
                  <a:pt x="6458" y="9740"/>
                  <a:pt x="6458" y="9740"/>
                </a:cubicBezTo>
                <a:cubicBezTo>
                  <a:pt x="6458" y="9740"/>
                  <a:pt x="6458" y="9779"/>
                  <a:pt x="6384" y="9779"/>
                </a:cubicBezTo>
                <a:cubicBezTo>
                  <a:pt x="6309" y="9779"/>
                  <a:pt x="6161" y="9779"/>
                  <a:pt x="6161" y="9740"/>
                </a:cubicBezTo>
                <a:cubicBezTo>
                  <a:pt x="6161" y="9740"/>
                  <a:pt x="6235" y="9661"/>
                  <a:pt x="6309" y="9661"/>
                </a:cubicBezTo>
                <a:cubicBezTo>
                  <a:pt x="6309" y="9661"/>
                  <a:pt x="6384" y="9622"/>
                  <a:pt x="6384" y="9622"/>
                </a:cubicBezTo>
                <a:cubicBezTo>
                  <a:pt x="6384" y="9622"/>
                  <a:pt x="6384" y="9583"/>
                  <a:pt x="6384" y="9583"/>
                </a:cubicBezTo>
                <a:cubicBezTo>
                  <a:pt x="6458" y="9583"/>
                  <a:pt x="6532" y="9661"/>
                  <a:pt x="6532" y="9661"/>
                </a:cubicBezTo>
                <a:cubicBezTo>
                  <a:pt x="6458" y="9740"/>
                  <a:pt x="6458" y="9740"/>
                  <a:pt x="6458" y="9740"/>
                </a:cubicBezTo>
                <a:close/>
                <a:moveTo>
                  <a:pt x="7052" y="10015"/>
                </a:moveTo>
                <a:cubicBezTo>
                  <a:pt x="7052" y="10015"/>
                  <a:pt x="7052" y="10015"/>
                  <a:pt x="7052" y="10015"/>
                </a:cubicBezTo>
                <a:cubicBezTo>
                  <a:pt x="7052" y="9975"/>
                  <a:pt x="7200" y="9897"/>
                  <a:pt x="7200" y="9857"/>
                </a:cubicBezTo>
                <a:cubicBezTo>
                  <a:pt x="7274" y="9857"/>
                  <a:pt x="7274" y="9818"/>
                  <a:pt x="7274" y="9818"/>
                </a:cubicBezTo>
                <a:cubicBezTo>
                  <a:pt x="7348" y="9779"/>
                  <a:pt x="7423" y="9779"/>
                  <a:pt x="7497" y="9779"/>
                </a:cubicBezTo>
                <a:cubicBezTo>
                  <a:pt x="7645" y="9818"/>
                  <a:pt x="7794" y="9897"/>
                  <a:pt x="7720" y="9897"/>
                </a:cubicBezTo>
                <a:cubicBezTo>
                  <a:pt x="7720" y="9936"/>
                  <a:pt x="7645" y="9897"/>
                  <a:pt x="7645" y="10015"/>
                </a:cubicBezTo>
                <a:cubicBezTo>
                  <a:pt x="7645" y="10132"/>
                  <a:pt x="7645" y="10132"/>
                  <a:pt x="7645" y="10172"/>
                </a:cubicBezTo>
                <a:cubicBezTo>
                  <a:pt x="7720" y="10211"/>
                  <a:pt x="7645" y="10329"/>
                  <a:pt x="7645" y="10329"/>
                </a:cubicBezTo>
                <a:cubicBezTo>
                  <a:pt x="7645" y="10329"/>
                  <a:pt x="7571" y="10407"/>
                  <a:pt x="7497" y="10407"/>
                </a:cubicBezTo>
                <a:cubicBezTo>
                  <a:pt x="7497" y="10407"/>
                  <a:pt x="7497" y="10407"/>
                  <a:pt x="7348" y="10368"/>
                </a:cubicBezTo>
                <a:cubicBezTo>
                  <a:pt x="7274" y="10368"/>
                  <a:pt x="7052" y="10289"/>
                  <a:pt x="7052" y="10289"/>
                </a:cubicBezTo>
                <a:cubicBezTo>
                  <a:pt x="7052" y="10289"/>
                  <a:pt x="7052" y="10093"/>
                  <a:pt x="7052" y="10093"/>
                </a:cubicBezTo>
                <a:cubicBezTo>
                  <a:pt x="7052" y="10054"/>
                  <a:pt x="6977" y="10015"/>
                  <a:pt x="6977" y="10015"/>
                </a:cubicBezTo>
                <a:cubicBezTo>
                  <a:pt x="7052" y="10015"/>
                  <a:pt x="7052" y="10015"/>
                  <a:pt x="7052" y="10015"/>
                </a:cubicBezTo>
                <a:close/>
                <a:moveTo>
                  <a:pt x="5493" y="8247"/>
                </a:moveTo>
                <a:cubicBezTo>
                  <a:pt x="5493" y="8247"/>
                  <a:pt x="5493" y="8247"/>
                  <a:pt x="5493" y="8247"/>
                </a:cubicBezTo>
                <a:cubicBezTo>
                  <a:pt x="5493" y="8247"/>
                  <a:pt x="5493" y="8208"/>
                  <a:pt x="5641" y="8208"/>
                </a:cubicBezTo>
                <a:cubicBezTo>
                  <a:pt x="5715" y="8247"/>
                  <a:pt x="5715" y="8287"/>
                  <a:pt x="5715" y="8326"/>
                </a:cubicBezTo>
                <a:cubicBezTo>
                  <a:pt x="5715" y="8365"/>
                  <a:pt x="5938" y="8365"/>
                  <a:pt x="5864" y="8404"/>
                </a:cubicBezTo>
                <a:cubicBezTo>
                  <a:pt x="5715" y="8444"/>
                  <a:pt x="5641" y="8444"/>
                  <a:pt x="5641" y="8444"/>
                </a:cubicBezTo>
                <a:cubicBezTo>
                  <a:pt x="5641" y="8404"/>
                  <a:pt x="5567" y="8444"/>
                  <a:pt x="5567" y="8404"/>
                </a:cubicBezTo>
                <a:cubicBezTo>
                  <a:pt x="5567" y="8365"/>
                  <a:pt x="5419" y="8326"/>
                  <a:pt x="5419" y="8326"/>
                </a:cubicBezTo>
                <a:cubicBezTo>
                  <a:pt x="5419" y="8326"/>
                  <a:pt x="5493" y="8247"/>
                  <a:pt x="5493" y="8247"/>
                </a:cubicBezTo>
                <a:close/>
                <a:moveTo>
                  <a:pt x="4528" y="7697"/>
                </a:moveTo>
                <a:cubicBezTo>
                  <a:pt x="4528" y="7697"/>
                  <a:pt x="4528" y="7697"/>
                  <a:pt x="4528" y="7697"/>
                </a:cubicBezTo>
                <a:cubicBezTo>
                  <a:pt x="4676" y="7737"/>
                  <a:pt x="4751" y="7697"/>
                  <a:pt x="4751" y="7737"/>
                </a:cubicBezTo>
                <a:cubicBezTo>
                  <a:pt x="4825" y="7737"/>
                  <a:pt x="4899" y="7776"/>
                  <a:pt x="4825" y="7815"/>
                </a:cubicBezTo>
                <a:cubicBezTo>
                  <a:pt x="4676" y="7855"/>
                  <a:pt x="4676" y="7855"/>
                  <a:pt x="4528" y="7855"/>
                </a:cubicBezTo>
                <a:cubicBezTo>
                  <a:pt x="4454" y="7855"/>
                  <a:pt x="4602" y="7855"/>
                  <a:pt x="4454" y="7855"/>
                </a:cubicBezTo>
                <a:cubicBezTo>
                  <a:pt x="4305" y="7855"/>
                  <a:pt x="4082" y="7933"/>
                  <a:pt x="4231" y="7815"/>
                </a:cubicBezTo>
                <a:cubicBezTo>
                  <a:pt x="4379" y="7737"/>
                  <a:pt x="4528" y="7697"/>
                  <a:pt x="4528" y="7697"/>
                </a:cubicBezTo>
                <a:close/>
                <a:moveTo>
                  <a:pt x="5344" y="7501"/>
                </a:moveTo>
                <a:cubicBezTo>
                  <a:pt x="5344" y="7501"/>
                  <a:pt x="5344" y="7501"/>
                  <a:pt x="5344" y="7501"/>
                </a:cubicBezTo>
                <a:cubicBezTo>
                  <a:pt x="5419" y="7501"/>
                  <a:pt x="5493" y="7423"/>
                  <a:pt x="5567" y="7462"/>
                </a:cubicBezTo>
                <a:cubicBezTo>
                  <a:pt x="5641" y="7501"/>
                  <a:pt x="5790" y="7540"/>
                  <a:pt x="5641" y="7580"/>
                </a:cubicBezTo>
                <a:cubicBezTo>
                  <a:pt x="5493" y="7619"/>
                  <a:pt x="5493" y="7619"/>
                  <a:pt x="5419" y="7658"/>
                </a:cubicBezTo>
                <a:cubicBezTo>
                  <a:pt x="5270" y="7697"/>
                  <a:pt x="5122" y="7737"/>
                  <a:pt x="5047" y="7737"/>
                </a:cubicBezTo>
                <a:cubicBezTo>
                  <a:pt x="4973" y="7737"/>
                  <a:pt x="4899" y="7658"/>
                  <a:pt x="4973" y="7658"/>
                </a:cubicBezTo>
                <a:cubicBezTo>
                  <a:pt x="5047" y="7658"/>
                  <a:pt x="5122" y="7619"/>
                  <a:pt x="5196" y="7619"/>
                </a:cubicBezTo>
                <a:cubicBezTo>
                  <a:pt x="5196" y="7580"/>
                  <a:pt x="5344" y="7501"/>
                  <a:pt x="5344" y="7501"/>
                </a:cubicBezTo>
                <a:close/>
                <a:moveTo>
                  <a:pt x="5790" y="6716"/>
                </a:moveTo>
                <a:cubicBezTo>
                  <a:pt x="5790" y="6716"/>
                  <a:pt x="5790" y="6716"/>
                  <a:pt x="5790" y="6716"/>
                </a:cubicBezTo>
                <a:cubicBezTo>
                  <a:pt x="5790" y="6716"/>
                  <a:pt x="5790" y="6598"/>
                  <a:pt x="5864" y="6637"/>
                </a:cubicBezTo>
                <a:cubicBezTo>
                  <a:pt x="6012" y="6637"/>
                  <a:pt x="6012" y="6637"/>
                  <a:pt x="6012" y="6676"/>
                </a:cubicBezTo>
                <a:cubicBezTo>
                  <a:pt x="6012" y="6716"/>
                  <a:pt x="6161" y="6676"/>
                  <a:pt x="6012" y="6716"/>
                </a:cubicBezTo>
                <a:cubicBezTo>
                  <a:pt x="5938" y="6716"/>
                  <a:pt x="5790" y="6716"/>
                  <a:pt x="5790" y="6716"/>
                </a:cubicBezTo>
                <a:close/>
                <a:moveTo>
                  <a:pt x="6458" y="7108"/>
                </a:moveTo>
                <a:cubicBezTo>
                  <a:pt x="6458" y="7108"/>
                  <a:pt x="6458" y="7108"/>
                  <a:pt x="6458" y="7108"/>
                </a:cubicBezTo>
                <a:cubicBezTo>
                  <a:pt x="6458" y="7108"/>
                  <a:pt x="6532" y="7030"/>
                  <a:pt x="6606" y="7030"/>
                </a:cubicBezTo>
                <a:cubicBezTo>
                  <a:pt x="6606" y="7030"/>
                  <a:pt x="6680" y="7030"/>
                  <a:pt x="6680" y="7069"/>
                </a:cubicBezTo>
                <a:cubicBezTo>
                  <a:pt x="6680" y="7108"/>
                  <a:pt x="6680" y="7187"/>
                  <a:pt x="6606" y="7187"/>
                </a:cubicBezTo>
                <a:cubicBezTo>
                  <a:pt x="6532" y="7187"/>
                  <a:pt x="6532" y="7226"/>
                  <a:pt x="6458" y="7187"/>
                </a:cubicBezTo>
                <a:cubicBezTo>
                  <a:pt x="6384" y="7187"/>
                  <a:pt x="6458" y="7108"/>
                  <a:pt x="6458" y="7108"/>
                </a:cubicBezTo>
                <a:close/>
                <a:moveTo>
                  <a:pt x="6087" y="6951"/>
                </a:moveTo>
                <a:cubicBezTo>
                  <a:pt x="6087" y="6951"/>
                  <a:pt x="6087" y="6951"/>
                  <a:pt x="6087" y="6951"/>
                </a:cubicBezTo>
                <a:cubicBezTo>
                  <a:pt x="6087" y="6951"/>
                  <a:pt x="6012" y="6794"/>
                  <a:pt x="6161" y="6794"/>
                </a:cubicBezTo>
                <a:cubicBezTo>
                  <a:pt x="6309" y="6755"/>
                  <a:pt x="6384" y="6755"/>
                  <a:pt x="6384" y="6755"/>
                </a:cubicBezTo>
                <a:cubicBezTo>
                  <a:pt x="6384" y="6755"/>
                  <a:pt x="6606" y="6912"/>
                  <a:pt x="6606" y="6912"/>
                </a:cubicBezTo>
                <a:cubicBezTo>
                  <a:pt x="6532" y="6951"/>
                  <a:pt x="6532" y="6991"/>
                  <a:pt x="6384" y="6991"/>
                </a:cubicBezTo>
                <a:cubicBezTo>
                  <a:pt x="6309" y="6991"/>
                  <a:pt x="6235" y="7030"/>
                  <a:pt x="6235" y="6991"/>
                </a:cubicBezTo>
                <a:cubicBezTo>
                  <a:pt x="6161" y="6951"/>
                  <a:pt x="6087" y="6951"/>
                  <a:pt x="6087" y="6951"/>
                </a:cubicBezTo>
                <a:close/>
                <a:moveTo>
                  <a:pt x="3340" y="6833"/>
                </a:moveTo>
                <a:cubicBezTo>
                  <a:pt x="3340" y="6833"/>
                  <a:pt x="3340" y="6833"/>
                  <a:pt x="3340" y="6833"/>
                </a:cubicBezTo>
                <a:cubicBezTo>
                  <a:pt x="3414" y="6833"/>
                  <a:pt x="3414" y="6794"/>
                  <a:pt x="3414" y="6873"/>
                </a:cubicBezTo>
                <a:cubicBezTo>
                  <a:pt x="3414" y="6912"/>
                  <a:pt x="3414" y="6951"/>
                  <a:pt x="3414" y="6951"/>
                </a:cubicBezTo>
                <a:cubicBezTo>
                  <a:pt x="3414" y="6951"/>
                  <a:pt x="3340" y="7030"/>
                  <a:pt x="3266" y="6991"/>
                </a:cubicBezTo>
                <a:cubicBezTo>
                  <a:pt x="3192" y="6951"/>
                  <a:pt x="3192" y="6912"/>
                  <a:pt x="3192" y="6912"/>
                </a:cubicBezTo>
                <a:cubicBezTo>
                  <a:pt x="3340" y="6833"/>
                  <a:pt x="3340" y="6833"/>
                  <a:pt x="3340" y="6833"/>
                </a:cubicBezTo>
                <a:close/>
                <a:moveTo>
                  <a:pt x="3934" y="6441"/>
                </a:moveTo>
                <a:cubicBezTo>
                  <a:pt x="3934" y="6441"/>
                  <a:pt x="3934" y="6441"/>
                  <a:pt x="3934" y="6441"/>
                </a:cubicBezTo>
                <a:cubicBezTo>
                  <a:pt x="4008" y="6480"/>
                  <a:pt x="4157" y="6559"/>
                  <a:pt x="4157" y="6559"/>
                </a:cubicBezTo>
                <a:cubicBezTo>
                  <a:pt x="3934" y="6676"/>
                  <a:pt x="3934" y="6676"/>
                  <a:pt x="3934" y="6676"/>
                </a:cubicBezTo>
                <a:cubicBezTo>
                  <a:pt x="3934" y="6676"/>
                  <a:pt x="3711" y="6716"/>
                  <a:pt x="3711" y="6755"/>
                </a:cubicBezTo>
                <a:cubicBezTo>
                  <a:pt x="3637" y="6755"/>
                  <a:pt x="3786" y="6873"/>
                  <a:pt x="3637" y="6833"/>
                </a:cubicBezTo>
                <a:cubicBezTo>
                  <a:pt x="3489" y="6794"/>
                  <a:pt x="3414" y="6716"/>
                  <a:pt x="3489" y="6716"/>
                </a:cubicBezTo>
                <a:cubicBezTo>
                  <a:pt x="3563" y="6676"/>
                  <a:pt x="3563" y="6676"/>
                  <a:pt x="3637" y="6637"/>
                </a:cubicBezTo>
                <a:cubicBezTo>
                  <a:pt x="3711" y="6598"/>
                  <a:pt x="3860" y="6480"/>
                  <a:pt x="3860" y="6480"/>
                </a:cubicBezTo>
                <a:cubicBezTo>
                  <a:pt x="3934" y="6441"/>
                  <a:pt x="3934" y="6441"/>
                  <a:pt x="3934" y="6441"/>
                </a:cubicBezTo>
                <a:close/>
                <a:moveTo>
                  <a:pt x="4305" y="5891"/>
                </a:moveTo>
                <a:cubicBezTo>
                  <a:pt x="4305" y="5891"/>
                  <a:pt x="4305" y="5891"/>
                  <a:pt x="4305" y="5891"/>
                </a:cubicBezTo>
                <a:cubicBezTo>
                  <a:pt x="4305" y="5891"/>
                  <a:pt x="4454" y="5891"/>
                  <a:pt x="4528" y="5930"/>
                </a:cubicBezTo>
                <a:cubicBezTo>
                  <a:pt x="4528" y="5930"/>
                  <a:pt x="4602" y="6048"/>
                  <a:pt x="4602" y="6048"/>
                </a:cubicBezTo>
                <a:cubicBezTo>
                  <a:pt x="4602" y="6048"/>
                  <a:pt x="4676" y="6087"/>
                  <a:pt x="4602" y="6127"/>
                </a:cubicBezTo>
                <a:cubicBezTo>
                  <a:pt x="4528" y="6166"/>
                  <a:pt x="4379" y="6205"/>
                  <a:pt x="4379" y="6205"/>
                </a:cubicBezTo>
                <a:cubicBezTo>
                  <a:pt x="4379" y="6401"/>
                  <a:pt x="4379" y="6401"/>
                  <a:pt x="4379" y="6401"/>
                </a:cubicBezTo>
                <a:cubicBezTo>
                  <a:pt x="4305" y="6480"/>
                  <a:pt x="4305" y="6480"/>
                  <a:pt x="4305" y="6480"/>
                </a:cubicBezTo>
                <a:cubicBezTo>
                  <a:pt x="4082" y="6441"/>
                  <a:pt x="4082" y="6441"/>
                  <a:pt x="4082" y="6441"/>
                </a:cubicBezTo>
                <a:cubicBezTo>
                  <a:pt x="4082" y="6205"/>
                  <a:pt x="4082" y="6205"/>
                  <a:pt x="4082" y="6205"/>
                </a:cubicBezTo>
                <a:cubicBezTo>
                  <a:pt x="4008" y="6087"/>
                  <a:pt x="4008" y="6087"/>
                  <a:pt x="4008" y="6087"/>
                </a:cubicBezTo>
                <a:cubicBezTo>
                  <a:pt x="4231" y="5969"/>
                  <a:pt x="4231" y="5969"/>
                  <a:pt x="4231" y="5969"/>
                </a:cubicBezTo>
                <a:cubicBezTo>
                  <a:pt x="4305" y="5891"/>
                  <a:pt x="4305" y="5891"/>
                  <a:pt x="4305" y="5891"/>
                </a:cubicBezTo>
                <a:close/>
                <a:moveTo>
                  <a:pt x="4454" y="5577"/>
                </a:moveTo>
                <a:cubicBezTo>
                  <a:pt x="4454" y="5577"/>
                  <a:pt x="4454" y="5577"/>
                  <a:pt x="4454" y="5577"/>
                </a:cubicBezTo>
                <a:cubicBezTo>
                  <a:pt x="4454" y="5577"/>
                  <a:pt x="4602" y="5537"/>
                  <a:pt x="4676" y="5577"/>
                </a:cubicBezTo>
                <a:cubicBezTo>
                  <a:pt x="4751" y="5616"/>
                  <a:pt x="4751" y="5537"/>
                  <a:pt x="4825" y="5616"/>
                </a:cubicBezTo>
                <a:cubicBezTo>
                  <a:pt x="4899" y="5695"/>
                  <a:pt x="4973" y="5695"/>
                  <a:pt x="4899" y="5734"/>
                </a:cubicBezTo>
                <a:cubicBezTo>
                  <a:pt x="4899" y="5773"/>
                  <a:pt x="4899" y="5812"/>
                  <a:pt x="4825" y="5852"/>
                </a:cubicBezTo>
                <a:cubicBezTo>
                  <a:pt x="4751" y="5891"/>
                  <a:pt x="4825" y="5930"/>
                  <a:pt x="4676" y="5891"/>
                </a:cubicBezTo>
                <a:cubicBezTo>
                  <a:pt x="4528" y="5852"/>
                  <a:pt x="4528" y="5852"/>
                  <a:pt x="4454" y="5812"/>
                </a:cubicBezTo>
                <a:cubicBezTo>
                  <a:pt x="4379" y="5773"/>
                  <a:pt x="4379" y="5773"/>
                  <a:pt x="4379" y="5773"/>
                </a:cubicBezTo>
                <a:cubicBezTo>
                  <a:pt x="4454" y="5577"/>
                  <a:pt x="4454" y="5577"/>
                  <a:pt x="4454" y="5577"/>
                </a:cubicBezTo>
                <a:close/>
                <a:moveTo>
                  <a:pt x="5122" y="5184"/>
                </a:moveTo>
                <a:cubicBezTo>
                  <a:pt x="5122" y="5184"/>
                  <a:pt x="5122" y="5184"/>
                  <a:pt x="5122" y="5184"/>
                </a:cubicBezTo>
                <a:cubicBezTo>
                  <a:pt x="5122" y="5184"/>
                  <a:pt x="5196" y="5145"/>
                  <a:pt x="5122" y="5223"/>
                </a:cubicBezTo>
                <a:cubicBezTo>
                  <a:pt x="4973" y="5341"/>
                  <a:pt x="4973" y="5380"/>
                  <a:pt x="5047" y="5380"/>
                </a:cubicBezTo>
                <a:cubicBezTo>
                  <a:pt x="5047" y="5380"/>
                  <a:pt x="5122" y="5380"/>
                  <a:pt x="5122" y="5380"/>
                </a:cubicBezTo>
                <a:cubicBezTo>
                  <a:pt x="5122" y="5537"/>
                  <a:pt x="5122" y="5537"/>
                  <a:pt x="5122" y="5537"/>
                </a:cubicBezTo>
                <a:cubicBezTo>
                  <a:pt x="5122" y="5537"/>
                  <a:pt x="5122" y="5577"/>
                  <a:pt x="4899" y="5537"/>
                </a:cubicBezTo>
                <a:cubicBezTo>
                  <a:pt x="4676" y="5537"/>
                  <a:pt x="4528" y="5498"/>
                  <a:pt x="4528" y="5498"/>
                </a:cubicBezTo>
                <a:cubicBezTo>
                  <a:pt x="4305" y="5380"/>
                  <a:pt x="4305" y="5380"/>
                  <a:pt x="4305" y="5380"/>
                </a:cubicBezTo>
                <a:cubicBezTo>
                  <a:pt x="4305" y="5380"/>
                  <a:pt x="4231" y="5341"/>
                  <a:pt x="4379" y="5263"/>
                </a:cubicBezTo>
                <a:cubicBezTo>
                  <a:pt x="4454" y="5184"/>
                  <a:pt x="4676" y="5223"/>
                  <a:pt x="4676" y="5223"/>
                </a:cubicBezTo>
                <a:cubicBezTo>
                  <a:pt x="4676" y="5223"/>
                  <a:pt x="4751" y="5302"/>
                  <a:pt x="4825" y="5223"/>
                </a:cubicBezTo>
                <a:cubicBezTo>
                  <a:pt x="4899" y="5145"/>
                  <a:pt x="4899" y="5066"/>
                  <a:pt x="4973" y="5105"/>
                </a:cubicBezTo>
                <a:cubicBezTo>
                  <a:pt x="5047" y="5145"/>
                  <a:pt x="5122" y="5184"/>
                  <a:pt x="5122" y="5184"/>
                </a:cubicBezTo>
                <a:close/>
                <a:moveTo>
                  <a:pt x="5715" y="4752"/>
                </a:moveTo>
                <a:cubicBezTo>
                  <a:pt x="5715" y="4752"/>
                  <a:pt x="5715" y="4752"/>
                  <a:pt x="5715" y="4752"/>
                </a:cubicBezTo>
                <a:cubicBezTo>
                  <a:pt x="5641" y="4713"/>
                  <a:pt x="5641" y="4634"/>
                  <a:pt x="5641" y="4634"/>
                </a:cubicBezTo>
                <a:cubicBezTo>
                  <a:pt x="5715" y="4556"/>
                  <a:pt x="5715" y="4556"/>
                  <a:pt x="5715" y="4556"/>
                </a:cubicBezTo>
                <a:cubicBezTo>
                  <a:pt x="5715" y="4556"/>
                  <a:pt x="5567" y="4477"/>
                  <a:pt x="5567" y="4438"/>
                </a:cubicBezTo>
                <a:cubicBezTo>
                  <a:pt x="5567" y="4399"/>
                  <a:pt x="5567" y="4320"/>
                  <a:pt x="5715" y="4281"/>
                </a:cubicBezTo>
                <a:cubicBezTo>
                  <a:pt x="5790" y="4241"/>
                  <a:pt x="5864" y="4163"/>
                  <a:pt x="5938" y="4163"/>
                </a:cubicBezTo>
                <a:cubicBezTo>
                  <a:pt x="5938" y="4202"/>
                  <a:pt x="5938" y="4202"/>
                  <a:pt x="6012" y="4281"/>
                </a:cubicBezTo>
                <a:cubicBezTo>
                  <a:pt x="6087" y="4320"/>
                  <a:pt x="6087" y="4399"/>
                  <a:pt x="6161" y="4359"/>
                </a:cubicBezTo>
                <a:cubicBezTo>
                  <a:pt x="6235" y="4320"/>
                  <a:pt x="6235" y="4281"/>
                  <a:pt x="6309" y="4241"/>
                </a:cubicBezTo>
                <a:cubicBezTo>
                  <a:pt x="6384" y="4202"/>
                  <a:pt x="6458" y="4084"/>
                  <a:pt x="6458" y="4084"/>
                </a:cubicBezTo>
                <a:cubicBezTo>
                  <a:pt x="6458" y="4084"/>
                  <a:pt x="6606" y="4124"/>
                  <a:pt x="6680" y="4084"/>
                </a:cubicBezTo>
                <a:cubicBezTo>
                  <a:pt x="6829" y="4045"/>
                  <a:pt x="6680" y="4045"/>
                  <a:pt x="6903" y="4006"/>
                </a:cubicBezTo>
                <a:cubicBezTo>
                  <a:pt x="7126" y="4006"/>
                  <a:pt x="7200" y="4006"/>
                  <a:pt x="7274" y="3927"/>
                </a:cubicBezTo>
                <a:cubicBezTo>
                  <a:pt x="7348" y="3888"/>
                  <a:pt x="7348" y="3927"/>
                  <a:pt x="7423" y="3888"/>
                </a:cubicBezTo>
                <a:cubicBezTo>
                  <a:pt x="7497" y="3849"/>
                  <a:pt x="7571" y="3809"/>
                  <a:pt x="7645" y="3809"/>
                </a:cubicBezTo>
                <a:cubicBezTo>
                  <a:pt x="7720" y="3849"/>
                  <a:pt x="7794" y="3888"/>
                  <a:pt x="7794" y="3927"/>
                </a:cubicBezTo>
                <a:cubicBezTo>
                  <a:pt x="7794" y="3967"/>
                  <a:pt x="7868" y="4045"/>
                  <a:pt x="7794" y="4084"/>
                </a:cubicBezTo>
                <a:cubicBezTo>
                  <a:pt x="7720" y="4124"/>
                  <a:pt x="7720" y="4163"/>
                  <a:pt x="7645" y="4163"/>
                </a:cubicBezTo>
                <a:cubicBezTo>
                  <a:pt x="7571" y="4202"/>
                  <a:pt x="7348" y="4281"/>
                  <a:pt x="7348" y="4281"/>
                </a:cubicBezTo>
                <a:cubicBezTo>
                  <a:pt x="7348" y="4281"/>
                  <a:pt x="7348" y="4359"/>
                  <a:pt x="7423" y="4359"/>
                </a:cubicBezTo>
                <a:cubicBezTo>
                  <a:pt x="7497" y="4359"/>
                  <a:pt x="7645" y="4241"/>
                  <a:pt x="7645" y="4320"/>
                </a:cubicBezTo>
                <a:cubicBezTo>
                  <a:pt x="7571" y="4399"/>
                  <a:pt x="7794" y="4438"/>
                  <a:pt x="7571" y="4477"/>
                </a:cubicBezTo>
                <a:cubicBezTo>
                  <a:pt x="7423" y="4477"/>
                  <a:pt x="7274" y="4438"/>
                  <a:pt x="7274" y="4438"/>
                </a:cubicBezTo>
                <a:cubicBezTo>
                  <a:pt x="7126" y="4556"/>
                  <a:pt x="7126" y="4556"/>
                  <a:pt x="7126" y="4556"/>
                </a:cubicBezTo>
                <a:cubicBezTo>
                  <a:pt x="7126" y="4556"/>
                  <a:pt x="6977" y="4516"/>
                  <a:pt x="6977" y="4556"/>
                </a:cubicBezTo>
                <a:cubicBezTo>
                  <a:pt x="6977" y="4595"/>
                  <a:pt x="7052" y="4673"/>
                  <a:pt x="7052" y="4673"/>
                </a:cubicBezTo>
                <a:cubicBezTo>
                  <a:pt x="6903" y="4752"/>
                  <a:pt x="6903" y="4752"/>
                  <a:pt x="6903" y="4752"/>
                </a:cubicBezTo>
                <a:cubicBezTo>
                  <a:pt x="6903" y="4752"/>
                  <a:pt x="6680" y="4713"/>
                  <a:pt x="6680" y="4752"/>
                </a:cubicBezTo>
                <a:cubicBezTo>
                  <a:pt x="6755" y="4791"/>
                  <a:pt x="6829" y="4870"/>
                  <a:pt x="6829" y="4870"/>
                </a:cubicBezTo>
                <a:cubicBezTo>
                  <a:pt x="6829" y="4870"/>
                  <a:pt x="6829" y="4948"/>
                  <a:pt x="6680" y="4948"/>
                </a:cubicBezTo>
                <a:cubicBezTo>
                  <a:pt x="6532" y="4948"/>
                  <a:pt x="6384" y="4948"/>
                  <a:pt x="6309" y="4948"/>
                </a:cubicBezTo>
                <a:cubicBezTo>
                  <a:pt x="6235" y="4909"/>
                  <a:pt x="6235" y="4909"/>
                  <a:pt x="6235" y="4909"/>
                </a:cubicBezTo>
                <a:cubicBezTo>
                  <a:pt x="6161" y="5027"/>
                  <a:pt x="6161" y="5027"/>
                  <a:pt x="6161" y="5027"/>
                </a:cubicBezTo>
                <a:cubicBezTo>
                  <a:pt x="6161" y="5027"/>
                  <a:pt x="6235" y="5066"/>
                  <a:pt x="6161" y="5105"/>
                </a:cubicBezTo>
                <a:cubicBezTo>
                  <a:pt x="6087" y="5145"/>
                  <a:pt x="5864" y="5145"/>
                  <a:pt x="5864" y="5145"/>
                </a:cubicBezTo>
                <a:cubicBezTo>
                  <a:pt x="5864" y="5145"/>
                  <a:pt x="5790" y="5145"/>
                  <a:pt x="5790" y="5145"/>
                </a:cubicBezTo>
                <a:cubicBezTo>
                  <a:pt x="5790" y="5184"/>
                  <a:pt x="5715" y="5263"/>
                  <a:pt x="5641" y="5263"/>
                </a:cubicBezTo>
                <a:cubicBezTo>
                  <a:pt x="5567" y="5223"/>
                  <a:pt x="5419" y="5184"/>
                  <a:pt x="5344" y="5145"/>
                </a:cubicBezTo>
                <a:cubicBezTo>
                  <a:pt x="5344" y="5105"/>
                  <a:pt x="5270" y="4948"/>
                  <a:pt x="5419" y="4988"/>
                </a:cubicBezTo>
                <a:cubicBezTo>
                  <a:pt x="5567" y="4988"/>
                  <a:pt x="5715" y="5027"/>
                  <a:pt x="5715" y="4948"/>
                </a:cubicBezTo>
                <a:cubicBezTo>
                  <a:pt x="5715" y="4870"/>
                  <a:pt x="5641" y="4831"/>
                  <a:pt x="5641" y="4831"/>
                </a:cubicBezTo>
                <a:cubicBezTo>
                  <a:pt x="5715" y="4752"/>
                  <a:pt x="5715" y="4752"/>
                  <a:pt x="5715" y="4752"/>
                </a:cubicBezTo>
                <a:close/>
                <a:moveTo>
                  <a:pt x="19819" y="589"/>
                </a:moveTo>
                <a:cubicBezTo>
                  <a:pt x="19819" y="589"/>
                  <a:pt x="19819" y="589"/>
                  <a:pt x="19819" y="589"/>
                </a:cubicBezTo>
                <a:cubicBezTo>
                  <a:pt x="19893" y="589"/>
                  <a:pt x="20115" y="628"/>
                  <a:pt x="20115" y="589"/>
                </a:cubicBezTo>
                <a:cubicBezTo>
                  <a:pt x="20115" y="589"/>
                  <a:pt x="20190" y="511"/>
                  <a:pt x="20190" y="511"/>
                </a:cubicBezTo>
                <a:cubicBezTo>
                  <a:pt x="20115" y="471"/>
                  <a:pt x="20041" y="432"/>
                  <a:pt x="19967" y="471"/>
                </a:cubicBezTo>
                <a:cubicBezTo>
                  <a:pt x="19893" y="471"/>
                  <a:pt x="19819" y="511"/>
                  <a:pt x="19819" y="511"/>
                </a:cubicBezTo>
                <a:cubicBezTo>
                  <a:pt x="19819" y="550"/>
                  <a:pt x="19819" y="589"/>
                  <a:pt x="19819" y="589"/>
                </a:cubicBezTo>
                <a:close/>
                <a:moveTo>
                  <a:pt x="17443" y="1257"/>
                </a:moveTo>
                <a:cubicBezTo>
                  <a:pt x="17443" y="1257"/>
                  <a:pt x="17443" y="1257"/>
                  <a:pt x="17443" y="1257"/>
                </a:cubicBezTo>
                <a:cubicBezTo>
                  <a:pt x="17518" y="1257"/>
                  <a:pt x="17592" y="1178"/>
                  <a:pt x="17592" y="1217"/>
                </a:cubicBezTo>
                <a:cubicBezTo>
                  <a:pt x="17592" y="1296"/>
                  <a:pt x="17666" y="1296"/>
                  <a:pt x="17592" y="1335"/>
                </a:cubicBezTo>
                <a:cubicBezTo>
                  <a:pt x="17518" y="1335"/>
                  <a:pt x="17369" y="1414"/>
                  <a:pt x="17295" y="1375"/>
                </a:cubicBezTo>
                <a:cubicBezTo>
                  <a:pt x="17295" y="1375"/>
                  <a:pt x="17369" y="1217"/>
                  <a:pt x="17369" y="1217"/>
                </a:cubicBezTo>
                <a:cubicBezTo>
                  <a:pt x="17443" y="1257"/>
                  <a:pt x="17443" y="1257"/>
                  <a:pt x="17443" y="1257"/>
                </a:cubicBezTo>
                <a:close/>
                <a:moveTo>
                  <a:pt x="18854" y="1335"/>
                </a:moveTo>
                <a:cubicBezTo>
                  <a:pt x="18854" y="1335"/>
                  <a:pt x="18854" y="1335"/>
                  <a:pt x="18854" y="1335"/>
                </a:cubicBezTo>
                <a:cubicBezTo>
                  <a:pt x="18854" y="1335"/>
                  <a:pt x="18854" y="1375"/>
                  <a:pt x="18705" y="1335"/>
                </a:cubicBezTo>
                <a:cubicBezTo>
                  <a:pt x="18482" y="1335"/>
                  <a:pt x="18408" y="1375"/>
                  <a:pt x="18408" y="1296"/>
                </a:cubicBezTo>
                <a:cubicBezTo>
                  <a:pt x="18408" y="1257"/>
                  <a:pt x="18482" y="1217"/>
                  <a:pt x="18334" y="1178"/>
                </a:cubicBezTo>
                <a:cubicBezTo>
                  <a:pt x="18186" y="1178"/>
                  <a:pt x="18186" y="1178"/>
                  <a:pt x="18186" y="1178"/>
                </a:cubicBezTo>
                <a:cubicBezTo>
                  <a:pt x="18186" y="1178"/>
                  <a:pt x="18111" y="1100"/>
                  <a:pt x="18186" y="1060"/>
                </a:cubicBezTo>
                <a:cubicBezTo>
                  <a:pt x="18334" y="982"/>
                  <a:pt x="18334" y="1021"/>
                  <a:pt x="18408" y="1021"/>
                </a:cubicBezTo>
                <a:cubicBezTo>
                  <a:pt x="18557" y="1021"/>
                  <a:pt x="18482" y="1021"/>
                  <a:pt x="18631" y="1060"/>
                </a:cubicBezTo>
                <a:cubicBezTo>
                  <a:pt x="18779" y="1060"/>
                  <a:pt x="18854" y="1100"/>
                  <a:pt x="18854" y="1021"/>
                </a:cubicBezTo>
                <a:cubicBezTo>
                  <a:pt x="18854" y="982"/>
                  <a:pt x="18928" y="982"/>
                  <a:pt x="18779" y="903"/>
                </a:cubicBezTo>
                <a:cubicBezTo>
                  <a:pt x="18705" y="825"/>
                  <a:pt x="18705" y="864"/>
                  <a:pt x="18631" y="825"/>
                </a:cubicBezTo>
                <a:cubicBezTo>
                  <a:pt x="18557" y="746"/>
                  <a:pt x="18408" y="668"/>
                  <a:pt x="18482" y="628"/>
                </a:cubicBezTo>
                <a:cubicBezTo>
                  <a:pt x="18482" y="589"/>
                  <a:pt x="18408" y="589"/>
                  <a:pt x="18557" y="511"/>
                </a:cubicBezTo>
                <a:cubicBezTo>
                  <a:pt x="18779" y="471"/>
                  <a:pt x="18928" y="393"/>
                  <a:pt x="19002" y="393"/>
                </a:cubicBezTo>
                <a:cubicBezTo>
                  <a:pt x="19076" y="393"/>
                  <a:pt x="19151" y="393"/>
                  <a:pt x="19151" y="432"/>
                </a:cubicBezTo>
                <a:cubicBezTo>
                  <a:pt x="19151" y="511"/>
                  <a:pt x="19151" y="550"/>
                  <a:pt x="19076" y="589"/>
                </a:cubicBezTo>
                <a:cubicBezTo>
                  <a:pt x="19002" y="589"/>
                  <a:pt x="19002" y="628"/>
                  <a:pt x="19002" y="628"/>
                </a:cubicBezTo>
                <a:cubicBezTo>
                  <a:pt x="19002" y="628"/>
                  <a:pt x="18928" y="746"/>
                  <a:pt x="19076" y="746"/>
                </a:cubicBezTo>
                <a:cubicBezTo>
                  <a:pt x="19225" y="707"/>
                  <a:pt x="19299" y="628"/>
                  <a:pt x="19299" y="589"/>
                </a:cubicBezTo>
                <a:cubicBezTo>
                  <a:pt x="19373" y="550"/>
                  <a:pt x="19447" y="589"/>
                  <a:pt x="19373" y="511"/>
                </a:cubicBezTo>
                <a:cubicBezTo>
                  <a:pt x="19373" y="432"/>
                  <a:pt x="19299" y="393"/>
                  <a:pt x="19373" y="393"/>
                </a:cubicBezTo>
                <a:cubicBezTo>
                  <a:pt x="19447" y="393"/>
                  <a:pt x="19522" y="471"/>
                  <a:pt x="19596" y="393"/>
                </a:cubicBezTo>
                <a:cubicBezTo>
                  <a:pt x="19744" y="275"/>
                  <a:pt x="19744" y="236"/>
                  <a:pt x="19744" y="236"/>
                </a:cubicBezTo>
                <a:cubicBezTo>
                  <a:pt x="19744" y="236"/>
                  <a:pt x="19670" y="236"/>
                  <a:pt x="19819" y="196"/>
                </a:cubicBezTo>
                <a:cubicBezTo>
                  <a:pt x="19967" y="157"/>
                  <a:pt x="19893" y="118"/>
                  <a:pt x="19967" y="79"/>
                </a:cubicBezTo>
                <a:cubicBezTo>
                  <a:pt x="20041" y="39"/>
                  <a:pt x="19893" y="0"/>
                  <a:pt x="20115" y="0"/>
                </a:cubicBezTo>
                <a:cubicBezTo>
                  <a:pt x="20264" y="39"/>
                  <a:pt x="20264" y="39"/>
                  <a:pt x="20338" y="79"/>
                </a:cubicBezTo>
                <a:cubicBezTo>
                  <a:pt x="20412" y="79"/>
                  <a:pt x="20264" y="236"/>
                  <a:pt x="20190" y="236"/>
                </a:cubicBezTo>
                <a:cubicBezTo>
                  <a:pt x="20115" y="236"/>
                  <a:pt x="20115" y="196"/>
                  <a:pt x="19967" y="236"/>
                </a:cubicBezTo>
                <a:cubicBezTo>
                  <a:pt x="19893" y="275"/>
                  <a:pt x="20041" y="353"/>
                  <a:pt x="19967" y="393"/>
                </a:cubicBezTo>
                <a:cubicBezTo>
                  <a:pt x="19893" y="432"/>
                  <a:pt x="19819" y="393"/>
                  <a:pt x="19744" y="432"/>
                </a:cubicBezTo>
                <a:cubicBezTo>
                  <a:pt x="19670" y="471"/>
                  <a:pt x="19670" y="471"/>
                  <a:pt x="19670" y="511"/>
                </a:cubicBezTo>
                <a:cubicBezTo>
                  <a:pt x="19670" y="550"/>
                  <a:pt x="19596" y="589"/>
                  <a:pt x="19522" y="628"/>
                </a:cubicBezTo>
                <a:cubicBezTo>
                  <a:pt x="19522" y="628"/>
                  <a:pt x="19299" y="550"/>
                  <a:pt x="19522" y="628"/>
                </a:cubicBezTo>
                <a:cubicBezTo>
                  <a:pt x="19744" y="707"/>
                  <a:pt x="19819" y="707"/>
                  <a:pt x="19744" y="746"/>
                </a:cubicBezTo>
                <a:cubicBezTo>
                  <a:pt x="19670" y="746"/>
                  <a:pt x="19522" y="746"/>
                  <a:pt x="19447" y="785"/>
                </a:cubicBezTo>
                <a:cubicBezTo>
                  <a:pt x="19373" y="785"/>
                  <a:pt x="19299" y="825"/>
                  <a:pt x="19447" y="864"/>
                </a:cubicBezTo>
                <a:cubicBezTo>
                  <a:pt x="19596" y="903"/>
                  <a:pt x="19522" y="903"/>
                  <a:pt x="19596" y="903"/>
                </a:cubicBezTo>
                <a:cubicBezTo>
                  <a:pt x="19670" y="864"/>
                  <a:pt x="20041" y="864"/>
                  <a:pt x="20041" y="903"/>
                </a:cubicBezTo>
                <a:cubicBezTo>
                  <a:pt x="19967" y="982"/>
                  <a:pt x="20041" y="982"/>
                  <a:pt x="19893" y="1021"/>
                </a:cubicBezTo>
                <a:cubicBezTo>
                  <a:pt x="19670" y="1060"/>
                  <a:pt x="19522" y="1021"/>
                  <a:pt x="19447" y="982"/>
                </a:cubicBezTo>
                <a:cubicBezTo>
                  <a:pt x="19373" y="982"/>
                  <a:pt x="19373" y="903"/>
                  <a:pt x="19373" y="1021"/>
                </a:cubicBezTo>
                <a:cubicBezTo>
                  <a:pt x="19447" y="1139"/>
                  <a:pt x="19596" y="1139"/>
                  <a:pt x="19522" y="1139"/>
                </a:cubicBezTo>
                <a:cubicBezTo>
                  <a:pt x="19373" y="1139"/>
                  <a:pt x="19225" y="1139"/>
                  <a:pt x="19225" y="1139"/>
                </a:cubicBezTo>
                <a:cubicBezTo>
                  <a:pt x="19225" y="1139"/>
                  <a:pt x="19151" y="1060"/>
                  <a:pt x="19225" y="1178"/>
                </a:cubicBezTo>
                <a:cubicBezTo>
                  <a:pt x="19299" y="1296"/>
                  <a:pt x="19299" y="1296"/>
                  <a:pt x="19299" y="1296"/>
                </a:cubicBezTo>
                <a:cubicBezTo>
                  <a:pt x="19299" y="1296"/>
                  <a:pt x="19151" y="1335"/>
                  <a:pt x="19151" y="1335"/>
                </a:cubicBezTo>
                <a:cubicBezTo>
                  <a:pt x="19151" y="1375"/>
                  <a:pt x="19225" y="1453"/>
                  <a:pt x="19299" y="1492"/>
                </a:cubicBezTo>
                <a:cubicBezTo>
                  <a:pt x="19299" y="1492"/>
                  <a:pt x="19225" y="1649"/>
                  <a:pt x="19151" y="1649"/>
                </a:cubicBezTo>
                <a:cubicBezTo>
                  <a:pt x="19151" y="1649"/>
                  <a:pt x="19151" y="1689"/>
                  <a:pt x="19076" y="1728"/>
                </a:cubicBezTo>
                <a:cubicBezTo>
                  <a:pt x="19002" y="1767"/>
                  <a:pt x="18928" y="1807"/>
                  <a:pt x="18928" y="1807"/>
                </a:cubicBezTo>
                <a:cubicBezTo>
                  <a:pt x="18779" y="2042"/>
                  <a:pt x="18779" y="2042"/>
                  <a:pt x="18779" y="2042"/>
                </a:cubicBezTo>
                <a:cubicBezTo>
                  <a:pt x="18779" y="2042"/>
                  <a:pt x="18705" y="2121"/>
                  <a:pt x="18631" y="2042"/>
                </a:cubicBezTo>
                <a:cubicBezTo>
                  <a:pt x="18631" y="1964"/>
                  <a:pt x="18557" y="1964"/>
                  <a:pt x="18631" y="1924"/>
                </a:cubicBezTo>
                <a:cubicBezTo>
                  <a:pt x="18705" y="1924"/>
                  <a:pt x="18705" y="1846"/>
                  <a:pt x="18779" y="1807"/>
                </a:cubicBezTo>
                <a:cubicBezTo>
                  <a:pt x="18779" y="1767"/>
                  <a:pt x="18854" y="1610"/>
                  <a:pt x="18854" y="1610"/>
                </a:cubicBezTo>
                <a:cubicBezTo>
                  <a:pt x="18854" y="1610"/>
                  <a:pt x="19002" y="1610"/>
                  <a:pt x="19076" y="1571"/>
                </a:cubicBezTo>
                <a:cubicBezTo>
                  <a:pt x="19076" y="1571"/>
                  <a:pt x="18928" y="1414"/>
                  <a:pt x="18928" y="1414"/>
                </a:cubicBezTo>
                <a:cubicBezTo>
                  <a:pt x="19002" y="1335"/>
                  <a:pt x="19002" y="1335"/>
                  <a:pt x="19002" y="1335"/>
                </a:cubicBezTo>
                <a:cubicBezTo>
                  <a:pt x="18854" y="1335"/>
                  <a:pt x="18854" y="1335"/>
                  <a:pt x="18854" y="1335"/>
                </a:cubicBezTo>
                <a:close/>
                <a:moveTo>
                  <a:pt x="17740" y="2631"/>
                </a:moveTo>
                <a:cubicBezTo>
                  <a:pt x="17740" y="2631"/>
                  <a:pt x="17740" y="2631"/>
                  <a:pt x="17740" y="2631"/>
                </a:cubicBezTo>
                <a:cubicBezTo>
                  <a:pt x="17740" y="2631"/>
                  <a:pt x="17963" y="2474"/>
                  <a:pt x="18037" y="2513"/>
                </a:cubicBezTo>
                <a:cubicBezTo>
                  <a:pt x="18037" y="2513"/>
                  <a:pt x="18037" y="2553"/>
                  <a:pt x="18037" y="2592"/>
                </a:cubicBezTo>
                <a:cubicBezTo>
                  <a:pt x="18037" y="2592"/>
                  <a:pt x="18111" y="2671"/>
                  <a:pt x="18037" y="2671"/>
                </a:cubicBezTo>
                <a:cubicBezTo>
                  <a:pt x="17963" y="2671"/>
                  <a:pt x="17889" y="2671"/>
                  <a:pt x="17814" y="2671"/>
                </a:cubicBezTo>
                <a:cubicBezTo>
                  <a:pt x="17814" y="2671"/>
                  <a:pt x="17740" y="2631"/>
                  <a:pt x="17740" y="2631"/>
                </a:cubicBezTo>
                <a:close/>
                <a:moveTo>
                  <a:pt x="14548" y="3849"/>
                </a:moveTo>
                <a:cubicBezTo>
                  <a:pt x="14548" y="3849"/>
                  <a:pt x="14548" y="3849"/>
                  <a:pt x="14548" y="3849"/>
                </a:cubicBezTo>
                <a:cubicBezTo>
                  <a:pt x="14697" y="3770"/>
                  <a:pt x="14697" y="3770"/>
                  <a:pt x="14697" y="3770"/>
                </a:cubicBezTo>
                <a:cubicBezTo>
                  <a:pt x="14920" y="3809"/>
                  <a:pt x="14920" y="3809"/>
                  <a:pt x="14920" y="3809"/>
                </a:cubicBezTo>
                <a:cubicBezTo>
                  <a:pt x="14920" y="3809"/>
                  <a:pt x="14994" y="3731"/>
                  <a:pt x="14994" y="3809"/>
                </a:cubicBezTo>
                <a:cubicBezTo>
                  <a:pt x="14920" y="3888"/>
                  <a:pt x="14771" y="4006"/>
                  <a:pt x="14771" y="4006"/>
                </a:cubicBezTo>
                <a:cubicBezTo>
                  <a:pt x="14771" y="4006"/>
                  <a:pt x="14845" y="4006"/>
                  <a:pt x="14697" y="4045"/>
                </a:cubicBezTo>
                <a:cubicBezTo>
                  <a:pt x="14548" y="4084"/>
                  <a:pt x="14548" y="4124"/>
                  <a:pt x="14474" y="4045"/>
                </a:cubicBezTo>
                <a:cubicBezTo>
                  <a:pt x="14400" y="4006"/>
                  <a:pt x="14326" y="4006"/>
                  <a:pt x="14326" y="3967"/>
                </a:cubicBezTo>
                <a:cubicBezTo>
                  <a:pt x="14400" y="3927"/>
                  <a:pt x="14400" y="3849"/>
                  <a:pt x="14400" y="3849"/>
                </a:cubicBezTo>
                <a:cubicBezTo>
                  <a:pt x="14548" y="3849"/>
                  <a:pt x="14548" y="3849"/>
                  <a:pt x="14548" y="3849"/>
                </a:cubicBezTo>
                <a:close/>
                <a:moveTo>
                  <a:pt x="16107" y="2828"/>
                </a:moveTo>
                <a:cubicBezTo>
                  <a:pt x="16107" y="2828"/>
                  <a:pt x="16107" y="2828"/>
                  <a:pt x="16107" y="2828"/>
                </a:cubicBezTo>
                <a:cubicBezTo>
                  <a:pt x="16107" y="2828"/>
                  <a:pt x="16181" y="2749"/>
                  <a:pt x="16256" y="2749"/>
                </a:cubicBezTo>
                <a:cubicBezTo>
                  <a:pt x="16330" y="2788"/>
                  <a:pt x="16404" y="2788"/>
                  <a:pt x="16404" y="2828"/>
                </a:cubicBezTo>
                <a:cubicBezTo>
                  <a:pt x="16330" y="2867"/>
                  <a:pt x="16256" y="2906"/>
                  <a:pt x="16181" y="2906"/>
                </a:cubicBezTo>
                <a:cubicBezTo>
                  <a:pt x="16107" y="2906"/>
                  <a:pt x="16107" y="2828"/>
                  <a:pt x="16107" y="2828"/>
                </a:cubicBezTo>
                <a:close/>
                <a:moveTo>
                  <a:pt x="15810" y="3024"/>
                </a:moveTo>
                <a:cubicBezTo>
                  <a:pt x="15810" y="3024"/>
                  <a:pt x="15810" y="3024"/>
                  <a:pt x="15810" y="3024"/>
                </a:cubicBezTo>
                <a:cubicBezTo>
                  <a:pt x="15810" y="3024"/>
                  <a:pt x="15959" y="2945"/>
                  <a:pt x="16033" y="2985"/>
                </a:cubicBezTo>
                <a:cubicBezTo>
                  <a:pt x="16033" y="2985"/>
                  <a:pt x="16107" y="2985"/>
                  <a:pt x="16033" y="3024"/>
                </a:cubicBezTo>
                <a:cubicBezTo>
                  <a:pt x="16033" y="3063"/>
                  <a:pt x="16181" y="3024"/>
                  <a:pt x="15959" y="3063"/>
                </a:cubicBezTo>
                <a:cubicBezTo>
                  <a:pt x="15810" y="3142"/>
                  <a:pt x="15885" y="3181"/>
                  <a:pt x="15736" y="3142"/>
                </a:cubicBezTo>
                <a:cubicBezTo>
                  <a:pt x="15662" y="3103"/>
                  <a:pt x="15662" y="3063"/>
                  <a:pt x="15662" y="3024"/>
                </a:cubicBezTo>
                <a:cubicBezTo>
                  <a:pt x="15662" y="3024"/>
                  <a:pt x="15736" y="2945"/>
                  <a:pt x="15736" y="2945"/>
                </a:cubicBezTo>
                <a:cubicBezTo>
                  <a:pt x="15810" y="2985"/>
                  <a:pt x="15810" y="3024"/>
                  <a:pt x="15810" y="3024"/>
                </a:cubicBezTo>
                <a:close/>
                <a:moveTo>
                  <a:pt x="15216" y="3142"/>
                </a:moveTo>
                <a:cubicBezTo>
                  <a:pt x="15216" y="3142"/>
                  <a:pt x="15216" y="3142"/>
                  <a:pt x="15216" y="3142"/>
                </a:cubicBezTo>
                <a:cubicBezTo>
                  <a:pt x="15216" y="3142"/>
                  <a:pt x="15365" y="3181"/>
                  <a:pt x="15365" y="3181"/>
                </a:cubicBezTo>
                <a:cubicBezTo>
                  <a:pt x="15439" y="3220"/>
                  <a:pt x="15439" y="3181"/>
                  <a:pt x="15513" y="3142"/>
                </a:cubicBezTo>
                <a:cubicBezTo>
                  <a:pt x="15662" y="3142"/>
                  <a:pt x="15513" y="3142"/>
                  <a:pt x="15588" y="3103"/>
                </a:cubicBezTo>
                <a:cubicBezTo>
                  <a:pt x="15662" y="3024"/>
                  <a:pt x="15588" y="3063"/>
                  <a:pt x="15588" y="3024"/>
                </a:cubicBezTo>
                <a:cubicBezTo>
                  <a:pt x="15513" y="3024"/>
                  <a:pt x="15513" y="3024"/>
                  <a:pt x="15439" y="3024"/>
                </a:cubicBezTo>
                <a:cubicBezTo>
                  <a:pt x="15291" y="3024"/>
                  <a:pt x="15216" y="3142"/>
                  <a:pt x="15216" y="3142"/>
                </a:cubicBezTo>
                <a:close/>
                <a:moveTo>
                  <a:pt x="15513" y="3377"/>
                </a:moveTo>
                <a:cubicBezTo>
                  <a:pt x="15513" y="3377"/>
                  <a:pt x="15513" y="3377"/>
                  <a:pt x="15513" y="3377"/>
                </a:cubicBezTo>
                <a:cubicBezTo>
                  <a:pt x="15513" y="3377"/>
                  <a:pt x="15588" y="3260"/>
                  <a:pt x="15662" y="3260"/>
                </a:cubicBezTo>
                <a:cubicBezTo>
                  <a:pt x="15736" y="3299"/>
                  <a:pt x="15736" y="3260"/>
                  <a:pt x="15736" y="3299"/>
                </a:cubicBezTo>
                <a:cubicBezTo>
                  <a:pt x="15736" y="3338"/>
                  <a:pt x="15736" y="3417"/>
                  <a:pt x="15662" y="3417"/>
                </a:cubicBezTo>
                <a:cubicBezTo>
                  <a:pt x="15588" y="3417"/>
                  <a:pt x="15513" y="3377"/>
                  <a:pt x="15513" y="3377"/>
                </a:cubicBezTo>
                <a:close/>
                <a:moveTo>
                  <a:pt x="14920" y="3377"/>
                </a:moveTo>
                <a:cubicBezTo>
                  <a:pt x="14920" y="3377"/>
                  <a:pt x="14920" y="3377"/>
                  <a:pt x="14920" y="3377"/>
                </a:cubicBezTo>
                <a:cubicBezTo>
                  <a:pt x="14994" y="3299"/>
                  <a:pt x="14994" y="3299"/>
                  <a:pt x="14994" y="3299"/>
                </a:cubicBezTo>
                <a:cubicBezTo>
                  <a:pt x="15142" y="3338"/>
                  <a:pt x="15142" y="3338"/>
                  <a:pt x="15142" y="3338"/>
                </a:cubicBezTo>
                <a:cubicBezTo>
                  <a:pt x="15142" y="3338"/>
                  <a:pt x="15216" y="3377"/>
                  <a:pt x="15142" y="3377"/>
                </a:cubicBezTo>
                <a:cubicBezTo>
                  <a:pt x="15142" y="3417"/>
                  <a:pt x="15068" y="3417"/>
                  <a:pt x="15068" y="3456"/>
                </a:cubicBezTo>
                <a:cubicBezTo>
                  <a:pt x="14994" y="3456"/>
                  <a:pt x="14920" y="3417"/>
                  <a:pt x="14920" y="3417"/>
                </a:cubicBezTo>
                <a:cubicBezTo>
                  <a:pt x="14920" y="3377"/>
                  <a:pt x="14920" y="3377"/>
                  <a:pt x="14920" y="3377"/>
                </a:cubicBezTo>
                <a:close/>
                <a:moveTo>
                  <a:pt x="14920" y="2867"/>
                </a:moveTo>
                <a:cubicBezTo>
                  <a:pt x="14920" y="2867"/>
                  <a:pt x="14920" y="2867"/>
                  <a:pt x="14920" y="2867"/>
                </a:cubicBezTo>
                <a:cubicBezTo>
                  <a:pt x="14920" y="2867"/>
                  <a:pt x="15068" y="2749"/>
                  <a:pt x="15068" y="2749"/>
                </a:cubicBezTo>
                <a:cubicBezTo>
                  <a:pt x="15142" y="2749"/>
                  <a:pt x="15216" y="2710"/>
                  <a:pt x="15216" y="2788"/>
                </a:cubicBezTo>
                <a:cubicBezTo>
                  <a:pt x="15216" y="2867"/>
                  <a:pt x="15365" y="2945"/>
                  <a:pt x="15142" y="2945"/>
                </a:cubicBezTo>
                <a:cubicBezTo>
                  <a:pt x="14994" y="2945"/>
                  <a:pt x="14920" y="2985"/>
                  <a:pt x="14920" y="2945"/>
                </a:cubicBezTo>
                <a:cubicBezTo>
                  <a:pt x="14845" y="2906"/>
                  <a:pt x="14920" y="2867"/>
                  <a:pt x="14920" y="2867"/>
                </a:cubicBezTo>
                <a:close/>
                <a:moveTo>
                  <a:pt x="14623" y="3103"/>
                </a:moveTo>
                <a:cubicBezTo>
                  <a:pt x="14623" y="3103"/>
                  <a:pt x="14623" y="3103"/>
                  <a:pt x="14623" y="3103"/>
                </a:cubicBezTo>
                <a:cubicBezTo>
                  <a:pt x="14623" y="3103"/>
                  <a:pt x="14771" y="3024"/>
                  <a:pt x="14845" y="3024"/>
                </a:cubicBezTo>
                <a:cubicBezTo>
                  <a:pt x="14920" y="3063"/>
                  <a:pt x="14994" y="3063"/>
                  <a:pt x="14994" y="3103"/>
                </a:cubicBezTo>
                <a:cubicBezTo>
                  <a:pt x="14994" y="3142"/>
                  <a:pt x="14994" y="3142"/>
                  <a:pt x="14920" y="3181"/>
                </a:cubicBezTo>
                <a:cubicBezTo>
                  <a:pt x="14920" y="3220"/>
                  <a:pt x="14845" y="3220"/>
                  <a:pt x="14771" y="3220"/>
                </a:cubicBezTo>
                <a:cubicBezTo>
                  <a:pt x="14771" y="3220"/>
                  <a:pt x="14623" y="3103"/>
                  <a:pt x="14623" y="3103"/>
                </a:cubicBezTo>
                <a:close/>
                <a:moveTo>
                  <a:pt x="14845" y="3574"/>
                </a:moveTo>
                <a:cubicBezTo>
                  <a:pt x="14845" y="3574"/>
                  <a:pt x="14845" y="3574"/>
                  <a:pt x="14845" y="3574"/>
                </a:cubicBezTo>
                <a:cubicBezTo>
                  <a:pt x="14845" y="3574"/>
                  <a:pt x="14771" y="3692"/>
                  <a:pt x="14771" y="3731"/>
                </a:cubicBezTo>
                <a:cubicBezTo>
                  <a:pt x="14771" y="3770"/>
                  <a:pt x="14994" y="3770"/>
                  <a:pt x="15068" y="3731"/>
                </a:cubicBezTo>
                <a:cubicBezTo>
                  <a:pt x="15068" y="3731"/>
                  <a:pt x="15142" y="3652"/>
                  <a:pt x="15142" y="3652"/>
                </a:cubicBezTo>
                <a:cubicBezTo>
                  <a:pt x="15142" y="3652"/>
                  <a:pt x="15068" y="3574"/>
                  <a:pt x="14994" y="3535"/>
                </a:cubicBezTo>
                <a:cubicBezTo>
                  <a:pt x="14920" y="3495"/>
                  <a:pt x="14845" y="3574"/>
                  <a:pt x="14845" y="3574"/>
                </a:cubicBezTo>
                <a:close/>
                <a:moveTo>
                  <a:pt x="14177" y="3456"/>
                </a:moveTo>
                <a:cubicBezTo>
                  <a:pt x="14177" y="3456"/>
                  <a:pt x="14177" y="3456"/>
                  <a:pt x="14177" y="3456"/>
                </a:cubicBezTo>
                <a:cubicBezTo>
                  <a:pt x="14177" y="3574"/>
                  <a:pt x="14177" y="3574"/>
                  <a:pt x="14177" y="3574"/>
                </a:cubicBezTo>
                <a:cubicBezTo>
                  <a:pt x="14177" y="3574"/>
                  <a:pt x="14326" y="3652"/>
                  <a:pt x="14400" y="3652"/>
                </a:cubicBezTo>
                <a:cubicBezTo>
                  <a:pt x="14474" y="3692"/>
                  <a:pt x="14474" y="3652"/>
                  <a:pt x="14623" y="3692"/>
                </a:cubicBezTo>
                <a:cubicBezTo>
                  <a:pt x="14697" y="3692"/>
                  <a:pt x="14697" y="3652"/>
                  <a:pt x="14697" y="3652"/>
                </a:cubicBezTo>
                <a:cubicBezTo>
                  <a:pt x="14771" y="3652"/>
                  <a:pt x="14771" y="3652"/>
                  <a:pt x="14771" y="3613"/>
                </a:cubicBezTo>
                <a:cubicBezTo>
                  <a:pt x="14771" y="3613"/>
                  <a:pt x="14623" y="3574"/>
                  <a:pt x="14548" y="3535"/>
                </a:cubicBezTo>
                <a:cubicBezTo>
                  <a:pt x="14548" y="3495"/>
                  <a:pt x="14548" y="3495"/>
                  <a:pt x="14548" y="3456"/>
                </a:cubicBezTo>
                <a:cubicBezTo>
                  <a:pt x="14548" y="3456"/>
                  <a:pt x="14623" y="3417"/>
                  <a:pt x="14697" y="3417"/>
                </a:cubicBezTo>
                <a:cubicBezTo>
                  <a:pt x="14697" y="3377"/>
                  <a:pt x="14697" y="3299"/>
                  <a:pt x="14697" y="3299"/>
                </a:cubicBezTo>
                <a:cubicBezTo>
                  <a:pt x="14697" y="3299"/>
                  <a:pt x="14548" y="3299"/>
                  <a:pt x="14548" y="3260"/>
                </a:cubicBezTo>
                <a:cubicBezTo>
                  <a:pt x="14548" y="3260"/>
                  <a:pt x="14474" y="3220"/>
                  <a:pt x="14400" y="3181"/>
                </a:cubicBezTo>
                <a:cubicBezTo>
                  <a:pt x="14400" y="3142"/>
                  <a:pt x="14252" y="3142"/>
                  <a:pt x="14177" y="3142"/>
                </a:cubicBezTo>
                <a:cubicBezTo>
                  <a:pt x="14177" y="3142"/>
                  <a:pt x="14103" y="3260"/>
                  <a:pt x="14029" y="3299"/>
                </a:cubicBezTo>
                <a:cubicBezTo>
                  <a:pt x="14029" y="3299"/>
                  <a:pt x="13955" y="3377"/>
                  <a:pt x="13955" y="3377"/>
                </a:cubicBezTo>
                <a:cubicBezTo>
                  <a:pt x="13955" y="3417"/>
                  <a:pt x="13955" y="3456"/>
                  <a:pt x="14029" y="3495"/>
                </a:cubicBezTo>
                <a:cubicBezTo>
                  <a:pt x="14103" y="3495"/>
                  <a:pt x="14177" y="3456"/>
                  <a:pt x="14177" y="3456"/>
                </a:cubicBezTo>
                <a:close/>
                <a:moveTo>
                  <a:pt x="13955" y="3770"/>
                </a:moveTo>
                <a:cubicBezTo>
                  <a:pt x="13955" y="3770"/>
                  <a:pt x="13955" y="3770"/>
                  <a:pt x="13955" y="3770"/>
                </a:cubicBezTo>
                <a:cubicBezTo>
                  <a:pt x="13880" y="3770"/>
                  <a:pt x="13732" y="3692"/>
                  <a:pt x="13732" y="3692"/>
                </a:cubicBezTo>
                <a:cubicBezTo>
                  <a:pt x="13732" y="3692"/>
                  <a:pt x="13880" y="3652"/>
                  <a:pt x="13880" y="3613"/>
                </a:cubicBezTo>
                <a:cubicBezTo>
                  <a:pt x="13955" y="3613"/>
                  <a:pt x="13880" y="3574"/>
                  <a:pt x="14029" y="3574"/>
                </a:cubicBezTo>
                <a:cubicBezTo>
                  <a:pt x="14177" y="3613"/>
                  <a:pt x="14177" y="3652"/>
                  <a:pt x="14177" y="3652"/>
                </a:cubicBezTo>
                <a:cubicBezTo>
                  <a:pt x="14177" y="3652"/>
                  <a:pt x="14252" y="3731"/>
                  <a:pt x="14252" y="3770"/>
                </a:cubicBezTo>
                <a:cubicBezTo>
                  <a:pt x="14252" y="3770"/>
                  <a:pt x="14252" y="3809"/>
                  <a:pt x="14252" y="3809"/>
                </a:cubicBezTo>
                <a:cubicBezTo>
                  <a:pt x="14252" y="3849"/>
                  <a:pt x="14400" y="3888"/>
                  <a:pt x="14177" y="3888"/>
                </a:cubicBezTo>
                <a:cubicBezTo>
                  <a:pt x="14029" y="3888"/>
                  <a:pt x="14029" y="3888"/>
                  <a:pt x="14029" y="3888"/>
                </a:cubicBezTo>
                <a:lnTo>
                  <a:pt x="13955" y="3770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28" name="Shape 2328"/>
          <p:cNvSpPr/>
          <p:nvPr/>
        </p:nvSpPr>
        <p:spPr>
          <a:xfrm>
            <a:off x="5852824" y="3675247"/>
            <a:ext cx="1298784" cy="10405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7" h="21600" extrusionOk="0">
                <a:moveTo>
                  <a:pt x="20063" y="7823"/>
                </a:moveTo>
                <a:cubicBezTo>
                  <a:pt x="19942" y="7922"/>
                  <a:pt x="19901" y="7676"/>
                  <a:pt x="19820" y="7823"/>
                </a:cubicBezTo>
                <a:cubicBezTo>
                  <a:pt x="19699" y="8020"/>
                  <a:pt x="20022" y="8463"/>
                  <a:pt x="19901" y="8709"/>
                </a:cubicBezTo>
                <a:cubicBezTo>
                  <a:pt x="19739" y="8955"/>
                  <a:pt x="19416" y="9299"/>
                  <a:pt x="18971" y="9398"/>
                </a:cubicBezTo>
                <a:cubicBezTo>
                  <a:pt x="18769" y="9447"/>
                  <a:pt x="18607" y="9693"/>
                  <a:pt x="18445" y="9644"/>
                </a:cubicBezTo>
                <a:cubicBezTo>
                  <a:pt x="18324" y="9644"/>
                  <a:pt x="18040" y="9988"/>
                  <a:pt x="18000" y="10087"/>
                </a:cubicBezTo>
                <a:cubicBezTo>
                  <a:pt x="17919" y="10234"/>
                  <a:pt x="17676" y="10087"/>
                  <a:pt x="17474" y="10234"/>
                </a:cubicBezTo>
                <a:cubicBezTo>
                  <a:pt x="17191" y="10382"/>
                  <a:pt x="17353" y="10185"/>
                  <a:pt x="16342" y="10529"/>
                </a:cubicBezTo>
                <a:cubicBezTo>
                  <a:pt x="16139" y="10579"/>
                  <a:pt x="15978" y="10677"/>
                  <a:pt x="15816" y="10726"/>
                </a:cubicBezTo>
                <a:cubicBezTo>
                  <a:pt x="15654" y="10825"/>
                  <a:pt x="15492" y="10775"/>
                  <a:pt x="15492" y="11169"/>
                </a:cubicBezTo>
                <a:cubicBezTo>
                  <a:pt x="15533" y="11366"/>
                  <a:pt x="15735" y="11218"/>
                  <a:pt x="15694" y="11415"/>
                </a:cubicBezTo>
                <a:cubicBezTo>
                  <a:pt x="15694" y="11563"/>
                  <a:pt x="15411" y="11513"/>
                  <a:pt x="15128" y="11710"/>
                </a:cubicBezTo>
                <a:cubicBezTo>
                  <a:pt x="15007" y="11809"/>
                  <a:pt x="14926" y="12153"/>
                  <a:pt x="14845" y="12251"/>
                </a:cubicBezTo>
                <a:cubicBezTo>
                  <a:pt x="14440" y="12547"/>
                  <a:pt x="14157" y="13186"/>
                  <a:pt x="14157" y="13186"/>
                </a:cubicBezTo>
                <a:cubicBezTo>
                  <a:pt x="13955" y="13432"/>
                  <a:pt x="13712" y="13629"/>
                  <a:pt x="13591" y="13924"/>
                </a:cubicBezTo>
                <a:cubicBezTo>
                  <a:pt x="13308" y="14564"/>
                  <a:pt x="13227" y="14220"/>
                  <a:pt x="13389" y="15007"/>
                </a:cubicBezTo>
                <a:cubicBezTo>
                  <a:pt x="13429" y="15105"/>
                  <a:pt x="13429" y="15450"/>
                  <a:pt x="13551" y="15696"/>
                </a:cubicBezTo>
                <a:cubicBezTo>
                  <a:pt x="13753" y="16040"/>
                  <a:pt x="14198" y="16385"/>
                  <a:pt x="14076" y="16483"/>
                </a:cubicBezTo>
                <a:cubicBezTo>
                  <a:pt x="13996" y="16532"/>
                  <a:pt x="13510" y="16926"/>
                  <a:pt x="13348" y="16926"/>
                </a:cubicBezTo>
                <a:cubicBezTo>
                  <a:pt x="13106" y="16975"/>
                  <a:pt x="12984" y="17172"/>
                  <a:pt x="12661" y="17615"/>
                </a:cubicBezTo>
                <a:cubicBezTo>
                  <a:pt x="12499" y="17762"/>
                  <a:pt x="12458" y="17910"/>
                  <a:pt x="12337" y="18107"/>
                </a:cubicBezTo>
                <a:cubicBezTo>
                  <a:pt x="12135" y="18402"/>
                  <a:pt x="12216" y="18353"/>
                  <a:pt x="12054" y="18697"/>
                </a:cubicBezTo>
                <a:cubicBezTo>
                  <a:pt x="12013" y="18795"/>
                  <a:pt x="12054" y="19140"/>
                  <a:pt x="12054" y="19287"/>
                </a:cubicBezTo>
                <a:cubicBezTo>
                  <a:pt x="11649" y="19337"/>
                  <a:pt x="11649" y="19337"/>
                  <a:pt x="11649" y="19337"/>
                </a:cubicBezTo>
                <a:cubicBezTo>
                  <a:pt x="10962" y="19091"/>
                  <a:pt x="10962" y="19091"/>
                  <a:pt x="10962" y="19091"/>
                </a:cubicBezTo>
                <a:cubicBezTo>
                  <a:pt x="10557" y="19533"/>
                  <a:pt x="10557" y="19533"/>
                  <a:pt x="10557" y="19533"/>
                </a:cubicBezTo>
                <a:cubicBezTo>
                  <a:pt x="10396" y="19681"/>
                  <a:pt x="10153" y="19583"/>
                  <a:pt x="9991" y="19730"/>
                </a:cubicBezTo>
                <a:cubicBezTo>
                  <a:pt x="9991" y="19730"/>
                  <a:pt x="9870" y="20173"/>
                  <a:pt x="9829" y="20272"/>
                </a:cubicBezTo>
                <a:cubicBezTo>
                  <a:pt x="9829" y="20419"/>
                  <a:pt x="9546" y="20813"/>
                  <a:pt x="9546" y="20813"/>
                </a:cubicBezTo>
                <a:cubicBezTo>
                  <a:pt x="9506" y="20862"/>
                  <a:pt x="9303" y="21108"/>
                  <a:pt x="9222" y="21157"/>
                </a:cubicBezTo>
                <a:cubicBezTo>
                  <a:pt x="9101" y="21206"/>
                  <a:pt x="9020" y="20813"/>
                  <a:pt x="8939" y="20813"/>
                </a:cubicBezTo>
                <a:cubicBezTo>
                  <a:pt x="8778" y="20813"/>
                  <a:pt x="8778" y="20764"/>
                  <a:pt x="8616" y="20714"/>
                </a:cubicBezTo>
                <a:cubicBezTo>
                  <a:pt x="8413" y="20714"/>
                  <a:pt x="8373" y="21059"/>
                  <a:pt x="8171" y="21059"/>
                </a:cubicBezTo>
                <a:cubicBezTo>
                  <a:pt x="7847" y="21010"/>
                  <a:pt x="7281" y="20616"/>
                  <a:pt x="7281" y="20616"/>
                </a:cubicBezTo>
                <a:cubicBezTo>
                  <a:pt x="7160" y="20567"/>
                  <a:pt x="7160" y="20764"/>
                  <a:pt x="7038" y="20764"/>
                </a:cubicBezTo>
                <a:cubicBezTo>
                  <a:pt x="6796" y="20714"/>
                  <a:pt x="6472" y="20518"/>
                  <a:pt x="6148" y="20419"/>
                </a:cubicBezTo>
                <a:cubicBezTo>
                  <a:pt x="5906" y="20370"/>
                  <a:pt x="5420" y="20272"/>
                  <a:pt x="5420" y="20272"/>
                </a:cubicBezTo>
                <a:cubicBezTo>
                  <a:pt x="5299" y="20370"/>
                  <a:pt x="5178" y="20370"/>
                  <a:pt x="5056" y="20419"/>
                </a:cubicBezTo>
                <a:cubicBezTo>
                  <a:pt x="4894" y="20518"/>
                  <a:pt x="4733" y="20665"/>
                  <a:pt x="4611" y="20714"/>
                </a:cubicBezTo>
                <a:cubicBezTo>
                  <a:pt x="4490" y="20764"/>
                  <a:pt x="4247" y="20518"/>
                  <a:pt x="3883" y="20764"/>
                </a:cubicBezTo>
                <a:cubicBezTo>
                  <a:pt x="3762" y="20813"/>
                  <a:pt x="3600" y="20764"/>
                  <a:pt x="3519" y="20862"/>
                </a:cubicBezTo>
                <a:cubicBezTo>
                  <a:pt x="3398" y="21010"/>
                  <a:pt x="3357" y="21206"/>
                  <a:pt x="3155" y="21305"/>
                </a:cubicBezTo>
                <a:cubicBezTo>
                  <a:pt x="3034" y="21354"/>
                  <a:pt x="2872" y="21551"/>
                  <a:pt x="2791" y="21600"/>
                </a:cubicBezTo>
                <a:cubicBezTo>
                  <a:pt x="2589" y="21452"/>
                  <a:pt x="2306" y="21452"/>
                  <a:pt x="2225" y="21059"/>
                </a:cubicBezTo>
                <a:cubicBezTo>
                  <a:pt x="2184" y="20911"/>
                  <a:pt x="2063" y="21059"/>
                  <a:pt x="1982" y="20911"/>
                </a:cubicBezTo>
                <a:cubicBezTo>
                  <a:pt x="1820" y="20714"/>
                  <a:pt x="1699" y="20272"/>
                  <a:pt x="1699" y="20075"/>
                </a:cubicBezTo>
                <a:cubicBezTo>
                  <a:pt x="1699" y="20075"/>
                  <a:pt x="1820" y="19878"/>
                  <a:pt x="1699" y="19681"/>
                </a:cubicBezTo>
                <a:cubicBezTo>
                  <a:pt x="1618" y="19484"/>
                  <a:pt x="1497" y="19435"/>
                  <a:pt x="1537" y="19238"/>
                </a:cubicBezTo>
                <a:cubicBezTo>
                  <a:pt x="1658" y="19238"/>
                  <a:pt x="1618" y="18894"/>
                  <a:pt x="1618" y="18894"/>
                </a:cubicBezTo>
                <a:cubicBezTo>
                  <a:pt x="1618" y="18795"/>
                  <a:pt x="1335" y="18205"/>
                  <a:pt x="1254" y="18107"/>
                </a:cubicBezTo>
                <a:cubicBezTo>
                  <a:pt x="1052" y="17959"/>
                  <a:pt x="809" y="17762"/>
                  <a:pt x="566" y="17713"/>
                </a:cubicBezTo>
                <a:cubicBezTo>
                  <a:pt x="0" y="17615"/>
                  <a:pt x="0" y="17615"/>
                  <a:pt x="0" y="17615"/>
                </a:cubicBezTo>
                <a:cubicBezTo>
                  <a:pt x="0" y="17418"/>
                  <a:pt x="0" y="17418"/>
                  <a:pt x="0" y="17418"/>
                </a:cubicBezTo>
                <a:cubicBezTo>
                  <a:pt x="0" y="17319"/>
                  <a:pt x="0" y="17319"/>
                  <a:pt x="0" y="17319"/>
                </a:cubicBezTo>
                <a:cubicBezTo>
                  <a:pt x="0" y="17270"/>
                  <a:pt x="0" y="17270"/>
                  <a:pt x="0" y="17270"/>
                </a:cubicBezTo>
                <a:cubicBezTo>
                  <a:pt x="40" y="17123"/>
                  <a:pt x="40" y="17123"/>
                  <a:pt x="40" y="17123"/>
                </a:cubicBezTo>
                <a:cubicBezTo>
                  <a:pt x="81" y="17024"/>
                  <a:pt x="81" y="17024"/>
                  <a:pt x="81" y="17024"/>
                </a:cubicBezTo>
                <a:cubicBezTo>
                  <a:pt x="40" y="16926"/>
                  <a:pt x="40" y="16926"/>
                  <a:pt x="40" y="16926"/>
                </a:cubicBezTo>
                <a:cubicBezTo>
                  <a:pt x="40" y="16827"/>
                  <a:pt x="40" y="16827"/>
                  <a:pt x="40" y="16827"/>
                </a:cubicBezTo>
                <a:cubicBezTo>
                  <a:pt x="40" y="16680"/>
                  <a:pt x="40" y="16680"/>
                  <a:pt x="40" y="16680"/>
                </a:cubicBezTo>
                <a:cubicBezTo>
                  <a:pt x="40" y="16680"/>
                  <a:pt x="0" y="16581"/>
                  <a:pt x="0" y="16581"/>
                </a:cubicBezTo>
                <a:cubicBezTo>
                  <a:pt x="0" y="16581"/>
                  <a:pt x="0" y="16483"/>
                  <a:pt x="0" y="16483"/>
                </a:cubicBezTo>
                <a:cubicBezTo>
                  <a:pt x="0" y="16483"/>
                  <a:pt x="81" y="16434"/>
                  <a:pt x="81" y="16434"/>
                </a:cubicBezTo>
                <a:cubicBezTo>
                  <a:pt x="81" y="16385"/>
                  <a:pt x="162" y="16335"/>
                  <a:pt x="162" y="16335"/>
                </a:cubicBezTo>
                <a:cubicBezTo>
                  <a:pt x="162" y="16335"/>
                  <a:pt x="202" y="16188"/>
                  <a:pt x="202" y="16138"/>
                </a:cubicBezTo>
                <a:cubicBezTo>
                  <a:pt x="202" y="16138"/>
                  <a:pt x="243" y="16089"/>
                  <a:pt x="243" y="16089"/>
                </a:cubicBezTo>
                <a:cubicBezTo>
                  <a:pt x="364" y="16040"/>
                  <a:pt x="364" y="16040"/>
                  <a:pt x="364" y="16040"/>
                </a:cubicBezTo>
                <a:cubicBezTo>
                  <a:pt x="445" y="15942"/>
                  <a:pt x="445" y="15942"/>
                  <a:pt x="445" y="15942"/>
                </a:cubicBezTo>
                <a:cubicBezTo>
                  <a:pt x="526" y="15892"/>
                  <a:pt x="526" y="15892"/>
                  <a:pt x="526" y="15892"/>
                </a:cubicBezTo>
                <a:cubicBezTo>
                  <a:pt x="607" y="15794"/>
                  <a:pt x="607" y="15794"/>
                  <a:pt x="607" y="15794"/>
                </a:cubicBezTo>
                <a:cubicBezTo>
                  <a:pt x="647" y="15597"/>
                  <a:pt x="647" y="15597"/>
                  <a:pt x="647" y="15597"/>
                </a:cubicBezTo>
                <a:cubicBezTo>
                  <a:pt x="688" y="15548"/>
                  <a:pt x="688" y="15548"/>
                  <a:pt x="688" y="15548"/>
                </a:cubicBezTo>
                <a:cubicBezTo>
                  <a:pt x="688" y="15548"/>
                  <a:pt x="809" y="15548"/>
                  <a:pt x="809" y="15548"/>
                </a:cubicBezTo>
                <a:cubicBezTo>
                  <a:pt x="809" y="15548"/>
                  <a:pt x="890" y="15548"/>
                  <a:pt x="890" y="15548"/>
                </a:cubicBezTo>
                <a:cubicBezTo>
                  <a:pt x="890" y="15499"/>
                  <a:pt x="890" y="15499"/>
                  <a:pt x="890" y="15499"/>
                </a:cubicBezTo>
                <a:cubicBezTo>
                  <a:pt x="971" y="15450"/>
                  <a:pt x="971" y="15450"/>
                  <a:pt x="971" y="15450"/>
                </a:cubicBezTo>
                <a:cubicBezTo>
                  <a:pt x="1052" y="15548"/>
                  <a:pt x="1052" y="15548"/>
                  <a:pt x="1052" y="15548"/>
                </a:cubicBezTo>
                <a:cubicBezTo>
                  <a:pt x="1052" y="15548"/>
                  <a:pt x="1092" y="15548"/>
                  <a:pt x="1133" y="15548"/>
                </a:cubicBezTo>
                <a:cubicBezTo>
                  <a:pt x="1133" y="15548"/>
                  <a:pt x="1173" y="15548"/>
                  <a:pt x="1173" y="15548"/>
                </a:cubicBezTo>
                <a:cubicBezTo>
                  <a:pt x="1173" y="15400"/>
                  <a:pt x="1173" y="15400"/>
                  <a:pt x="1173" y="15400"/>
                </a:cubicBezTo>
                <a:cubicBezTo>
                  <a:pt x="1335" y="15204"/>
                  <a:pt x="1335" y="15204"/>
                  <a:pt x="1335" y="15204"/>
                </a:cubicBezTo>
                <a:cubicBezTo>
                  <a:pt x="1335" y="15204"/>
                  <a:pt x="1335" y="15154"/>
                  <a:pt x="1335" y="15154"/>
                </a:cubicBezTo>
                <a:cubicBezTo>
                  <a:pt x="1335" y="15154"/>
                  <a:pt x="1335" y="15105"/>
                  <a:pt x="1335" y="15105"/>
                </a:cubicBezTo>
                <a:cubicBezTo>
                  <a:pt x="1294" y="15056"/>
                  <a:pt x="1254" y="15105"/>
                  <a:pt x="1254" y="15105"/>
                </a:cubicBezTo>
                <a:cubicBezTo>
                  <a:pt x="1254" y="15105"/>
                  <a:pt x="1173" y="15105"/>
                  <a:pt x="1173" y="15105"/>
                </a:cubicBezTo>
                <a:cubicBezTo>
                  <a:pt x="1173" y="15105"/>
                  <a:pt x="1092" y="15105"/>
                  <a:pt x="1052" y="15105"/>
                </a:cubicBezTo>
                <a:cubicBezTo>
                  <a:pt x="1052" y="15105"/>
                  <a:pt x="1052" y="15056"/>
                  <a:pt x="1052" y="15056"/>
                </a:cubicBezTo>
                <a:cubicBezTo>
                  <a:pt x="1011" y="14958"/>
                  <a:pt x="1011" y="14958"/>
                  <a:pt x="1011" y="14958"/>
                </a:cubicBezTo>
                <a:cubicBezTo>
                  <a:pt x="1011" y="14958"/>
                  <a:pt x="971" y="14859"/>
                  <a:pt x="971" y="14810"/>
                </a:cubicBezTo>
                <a:cubicBezTo>
                  <a:pt x="971" y="14761"/>
                  <a:pt x="971" y="14712"/>
                  <a:pt x="971" y="14662"/>
                </a:cubicBezTo>
                <a:cubicBezTo>
                  <a:pt x="971" y="14662"/>
                  <a:pt x="930" y="14613"/>
                  <a:pt x="930" y="14613"/>
                </a:cubicBezTo>
                <a:cubicBezTo>
                  <a:pt x="930" y="14613"/>
                  <a:pt x="890" y="14564"/>
                  <a:pt x="890" y="14515"/>
                </a:cubicBezTo>
                <a:cubicBezTo>
                  <a:pt x="890" y="14515"/>
                  <a:pt x="849" y="14367"/>
                  <a:pt x="849" y="14367"/>
                </a:cubicBezTo>
                <a:cubicBezTo>
                  <a:pt x="809" y="14318"/>
                  <a:pt x="809" y="14318"/>
                  <a:pt x="809" y="14318"/>
                </a:cubicBezTo>
                <a:cubicBezTo>
                  <a:pt x="849" y="14269"/>
                  <a:pt x="849" y="14269"/>
                  <a:pt x="849" y="14269"/>
                </a:cubicBezTo>
                <a:cubicBezTo>
                  <a:pt x="809" y="14170"/>
                  <a:pt x="809" y="14170"/>
                  <a:pt x="809" y="14170"/>
                </a:cubicBezTo>
                <a:cubicBezTo>
                  <a:pt x="890" y="14170"/>
                  <a:pt x="890" y="14170"/>
                  <a:pt x="890" y="14170"/>
                </a:cubicBezTo>
                <a:cubicBezTo>
                  <a:pt x="849" y="14121"/>
                  <a:pt x="849" y="14121"/>
                  <a:pt x="849" y="14121"/>
                </a:cubicBezTo>
                <a:cubicBezTo>
                  <a:pt x="890" y="14023"/>
                  <a:pt x="890" y="14023"/>
                  <a:pt x="890" y="14023"/>
                </a:cubicBezTo>
                <a:cubicBezTo>
                  <a:pt x="890" y="14023"/>
                  <a:pt x="971" y="13974"/>
                  <a:pt x="971" y="13974"/>
                </a:cubicBezTo>
                <a:cubicBezTo>
                  <a:pt x="971" y="13974"/>
                  <a:pt x="1052" y="13875"/>
                  <a:pt x="1052" y="13875"/>
                </a:cubicBezTo>
                <a:cubicBezTo>
                  <a:pt x="1052" y="13875"/>
                  <a:pt x="1011" y="13826"/>
                  <a:pt x="1011" y="13826"/>
                </a:cubicBezTo>
                <a:cubicBezTo>
                  <a:pt x="1011" y="13826"/>
                  <a:pt x="1011" y="13728"/>
                  <a:pt x="1011" y="13728"/>
                </a:cubicBezTo>
                <a:cubicBezTo>
                  <a:pt x="1092" y="13531"/>
                  <a:pt x="1092" y="13531"/>
                  <a:pt x="1092" y="13531"/>
                </a:cubicBezTo>
                <a:cubicBezTo>
                  <a:pt x="1133" y="13531"/>
                  <a:pt x="1133" y="13531"/>
                  <a:pt x="1133" y="13531"/>
                </a:cubicBezTo>
                <a:cubicBezTo>
                  <a:pt x="1254" y="13482"/>
                  <a:pt x="1254" y="13482"/>
                  <a:pt x="1254" y="13482"/>
                </a:cubicBezTo>
                <a:cubicBezTo>
                  <a:pt x="1294" y="13432"/>
                  <a:pt x="1294" y="13432"/>
                  <a:pt x="1294" y="13432"/>
                </a:cubicBezTo>
                <a:cubicBezTo>
                  <a:pt x="1335" y="13432"/>
                  <a:pt x="1335" y="13432"/>
                  <a:pt x="1335" y="13432"/>
                </a:cubicBezTo>
                <a:cubicBezTo>
                  <a:pt x="1416" y="13383"/>
                  <a:pt x="1416" y="13383"/>
                  <a:pt x="1416" y="13383"/>
                </a:cubicBezTo>
                <a:cubicBezTo>
                  <a:pt x="1497" y="13334"/>
                  <a:pt x="1497" y="13334"/>
                  <a:pt x="1497" y="13334"/>
                </a:cubicBezTo>
                <a:cubicBezTo>
                  <a:pt x="1537" y="13285"/>
                  <a:pt x="1537" y="13285"/>
                  <a:pt x="1537" y="13285"/>
                </a:cubicBezTo>
                <a:cubicBezTo>
                  <a:pt x="1537" y="13186"/>
                  <a:pt x="1537" y="13186"/>
                  <a:pt x="1537" y="13186"/>
                </a:cubicBezTo>
                <a:cubicBezTo>
                  <a:pt x="1578" y="13137"/>
                  <a:pt x="1578" y="13137"/>
                  <a:pt x="1578" y="13137"/>
                </a:cubicBezTo>
                <a:cubicBezTo>
                  <a:pt x="1658" y="13039"/>
                  <a:pt x="1658" y="13039"/>
                  <a:pt x="1658" y="13039"/>
                </a:cubicBezTo>
                <a:cubicBezTo>
                  <a:pt x="1739" y="12940"/>
                  <a:pt x="1739" y="12940"/>
                  <a:pt x="1739" y="12940"/>
                </a:cubicBezTo>
                <a:cubicBezTo>
                  <a:pt x="1739" y="12842"/>
                  <a:pt x="1739" y="12842"/>
                  <a:pt x="1739" y="12842"/>
                </a:cubicBezTo>
                <a:cubicBezTo>
                  <a:pt x="1699" y="12793"/>
                  <a:pt x="1699" y="12793"/>
                  <a:pt x="1699" y="12793"/>
                </a:cubicBezTo>
                <a:cubicBezTo>
                  <a:pt x="1699" y="12793"/>
                  <a:pt x="1658" y="12694"/>
                  <a:pt x="1658" y="12645"/>
                </a:cubicBezTo>
                <a:cubicBezTo>
                  <a:pt x="1658" y="12645"/>
                  <a:pt x="1618" y="12645"/>
                  <a:pt x="1618" y="12645"/>
                </a:cubicBezTo>
                <a:cubicBezTo>
                  <a:pt x="1537" y="12694"/>
                  <a:pt x="1537" y="12694"/>
                  <a:pt x="1537" y="12694"/>
                </a:cubicBezTo>
                <a:cubicBezTo>
                  <a:pt x="1537" y="12694"/>
                  <a:pt x="1497" y="12645"/>
                  <a:pt x="1456" y="12645"/>
                </a:cubicBezTo>
                <a:cubicBezTo>
                  <a:pt x="1456" y="12645"/>
                  <a:pt x="1456" y="12596"/>
                  <a:pt x="1456" y="12596"/>
                </a:cubicBezTo>
                <a:cubicBezTo>
                  <a:pt x="1497" y="12547"/>
                  <a:pt x="1497" y="12547"/>
                  <a:pt x="1497" y="12547"/>
                </a:cubicBezTo>
                <a:cubicBezTo>
                  <a:pt x="1497" y="12448"/>
                  <a:pt x="1497" y="12448"/>
                  <a:pt x="1497" y="12448"/>
                </a:cubicBezTo>
                <a:cubicBezTo>
                  <a:pt x="1416" y="12448"/>
                  <a:pt x="1416" y="12448"/>
                  <a:pt x="1416" y="12448"/>
                </a:cubicBezTo>
                <a:cubicBezTo>
                  <a:pt x="1375" y="12350"/>
                  <a:pt x="1375" y="12350"/>
                  <a:pt x="1375" y="12350"/>
                </a:cubicBezTo>
                <a:cubicBezTo>
                  <a:pt x="1335" y="12251"/>
                  <a:pt x="1335" y="12251"/>
                  <a:pt x="1335" y="12251"/>
                </a:cubicBezTo>
                <a:cubicBezTo>
                  <a:pt x="1335" y="12153"/>
                  <a:pt x="1335" y="12153"/>
                  <a:pt x="1335" y="12153"/>
                </a:cubicBezTo>
                <a:cubicBezTo>
                  <a:pt x="1375" y="12104"/>
                  <a:pt x="1375" y="12104"/>
                  <a:pt x="1375" y="12104"/>
                </a:cubicBezTo>
                <a:cubicBezTo>
                  <a:pt x="1375" y="12055"/>
                  <a:pt x="1375" y="12055"/>
                  <a:pt x="1375" y="12055"/>
                </a:cubicBezTo>
                <a:cubicBezTo>
                  <a:pt x="1335" y="12005"/>
                  <a:pt x="1335" y="12005"/>
                  <a:pt x="1335" y="12005"/>
                </a:cubicBezTo>
                <a:cubicBezTo>
                  <a:pt x="1335" y="11907"/>
                  <a:pt x="1335" y="11907"/>
                  <a:pt x="1335" y="11907"/>
                </a:cubicBezTo>
                <a:cubicBezTo>
                  <a:pt x="1294" y="11809"/>
                  <a:pt x="1294" y="11809"/>
                  <a:pt x="1294" y="11809"/>
                </a:cubicBezTo>
                <a:cubicBezTo>
                  <a:pt x="1335" y="11759"/>
                  <a:pt x="1335" y="11759"/>
                  <a:pt x="1335" y="11759"/>
                </a:cubicBezTo>
                <a:cubicBezTo>
                  <a:pt x="1375" y="11710"/>
                  <a:pt x="1375" y="11710"/>
                  <a:pt x="1375" y="11710"/>
                </a:cubicBezTo>
                <a:cubicBezTo>
                  <a:pt x="1375" y="11612"/>
                  <a:pt x="1375" y="11612"/>
                  <a:pt x="1375" y="11612"/>
                </a:cubicBezTo>
                <a:cubicBezTo>
                  <a:pt x="1375" y="11612"/>
                  <a:pt x="1294" y="11563"/>
                  <a:pt x="1294" y="11563"/>
                </a:cubicBezTo>
                <a:cubicBezTo>
                  <a:pt x="1294" y="11563"/>
                  <a:pt x="1254" y="11464"/>
                  <a:pt x="1254" y="11464"/>
                </a:cubicBezTo>
                <a:cubicBezTo>
                  <a:pt x="1254" y="11415"/>
                  <a:pt x="1254" y="11415"/>
                  <a:pt x="1254" y="11415"/>
                </a:cubicBezTo>
                <a:cubicBezTo>
                  <a:pt x="1254" y="11415"/>
                  <a:pt x="1173" y="11317"/>
                  <a:pt x="1173" y="11317"/>
                </a:cubicBezTo>
                <a:cubicBezTo>
                  <a:pt x="1173" y="11317"/>
                  <a:pt x="1173" y="11218"/>
                  <a:pt x="1173" y="11218"/>
                </a:cubicBezTo>
                <a:cubicBezTo>
                  <a:pt x="1173" y="11218"/>
                  <a:pt x="1133" y="11120"/>
                  <a:pt x="1133" y="11120"/>
                </a:cubicBezTo>
                <a:cubicBezTo>
                  <a:pt x="1092" y="11071"/>
                  <a:pt x="1092" y="11021"/>
                  <a:pt x="1092" y="11021"/>
                </a:cubicBezTo>
                <a:cubicBezTo>
                  <a:pt x="1173" y="11021"/>
                  <a:pt x="1173" y="11021"/>
                  <a:pt x="1173" y="11021"/>
                </a:cubicBezTo>
                <a:cubicBezTo>
                  <a:pt x="1254" y="11021"/>
                  <a:pt x="1254" y="11021"/>
                  <a:pt x="1254" y="11021"/>
                </a:cubicBezTo>
                <a:cubicBezTo>
                  <a:pt x="1294" y="11120"/>
                  <a:pt x="1294" y="11120"/>
                  <a:pt x="1294" y="11120"/>
                </a:cubicBezTo>
                <a:cubicBezTo>
                  <a:pt x="1335" y="11071"/>
                  <a:pt x="1335" y="11071"/>
                  <a:pt x="1335" y="11071"/>
                </a:cubicBezTo>
                <a:cubicBezTo>
                  <a:pt x="1335" y="11120"/>
                  <a:pt x="1335" y="11120"/>
                  <a:pt x="1335" y="11120"/>
                </a:cubicBezTo>
                <a:cubicBezTo>
                  <a:pt x="1416" y="11120"/>
                  <a:pt x="1416" y="11120"/>
                  <a:pt x="1416" y="11120"/>
                </a:cubicBezTo>
                <a:cubicBezTo>
                  <a:pt x="1537" y="11120"/>
                  <a:pt x="1537" y="11120"/>
                  <a:pt x="1537" y="11120"/>
                </a:cubicBezTo>
                <a:cubicBezTo>
                  <a:pt x="1618" y="11120"/>
                  <a:pt x="1618" y="11120"/>
                  <a:pt x="1618" y="11120"/>
                </a:cubicBezTo>
                <a:cubicBezTo>
                  <a:pt x="1658" y="11120"/>
                  <a:pt x="1658" y="11120"/>
                  <a:pt x="1658" y="11120"/>
                </a:cubicBezTo>
                <a:cubicBezTo>
                  <a:pt x="1658" y="11120"/>
                  <a:pt x="1699" y="11169"/>
                  <a:pt x="1699" y="11169"/>
                </a:cubicBezTo>
                <a:cubicBezTo>
                  <a:pt x="1739" y="11218"/>
                  <a:pt x="1780" y="11169"/>
                  <a:pt x="1780" y="11169"/>
                </a:cubicBezTo>
                <a:cubicBezTo>
                  <a:pt x="1780" y="11218"/>
                  <a:pt x="1861" y="11218"/>
                  <a:pt x="1861" y="11218"/>
                </a:cubicBezTo>
                <a:cubicBezTo>
                  <a:pt x="1861" y="11218"/>
                  <a:pt x="1901" y="11169"/>
                  <a:pt x="1942" y="11169"/>
                </a:cubicBezTo>
                <a:cubicBezTo>
                  <a:pt x="1942" y="11169"/>
                  <a:pt x="1982" y="11169"/>
                  <a:pt x="1982" y="11169"/>
                </a:cubicBezTo>
                <a:cubicBezTo>
                  <a:pt x="2022" y="11120"/>
                  <a:pt x="2022" y="11120"/>
                  <a:pt x="2022" y="11120"/>
                </a:cubicBezTo>
                <a:cubicBezTo>
                  <a:pt x="2022" y="11021"/>
                  <a:pt x="2022" y="11021"/>
                  <a:pt x="2022" y="11021"/>
                </a:cubicBezTo>
                <a:cubicBezTo>
                  <a:pt x="2063" y="11021"/>
                  <a:pt x="2063" y="11021"/>
                  <a:pt x="2063" y="11021"/>
                </a:cubicBezTo>
                <a:cubicBezTo>
                  <a:pt x="2063" y="10972"/>
                  <a:pt x="2063" y="10972"/>
                  <a:pt x="2063" y="10972"/>
                </a:cubicBezTo>
                <a:cubicBezTo>
                  <a:pt x="2103" y="10874"/>
                  <a:pt x="2103" y="10874"/>
                  <a:pt x="2103" y="10874"/>
                </a:cubicBezTo>
                <a:cubicBezTo>
                  <a:pt x="2103" y="10825"/>
                  <a:pt x="2103" y="10825"/>
                  <a:pt x="2103" y="10825"/>
                </a:cubicBezTo>
                <a:cubicBezTo>
                  <a:pt x="2184" y="10825"/>
                  <a:pt x="2184" y="10825"/>
                  <a:pt x="2184" y="10825"/>
                </a:cubicBezTo>
                <a:cubicBezTo>
                  <a:pt x="2225" y="10775"/>
                  <a:pt x="2225" y="10775"/>
                  <a:pt x="2225" y="10775"/>
                </a:cubicBezTo>
                <a:cubicBezTo>
                  <a:pt x="2265" y="10677"/>
                  <a:pt x="2265" y="10677"/>
                  <a:pt x="2265" y="10677"/>
                </a:cubicBezTo>
                <a:cubicBezTo>
                  <a:pt x="2306" y="10579"/>
                  <a:pt x="2306" y="10579"/>
                  <a:pt x="2306" y="10579"/>
                </a:cubicBezTo>
                <a:cubicBezTo>
                  <a:pt x="2306" y="10579"/>
                  <a:pt x="2346" y="10480"/>
                  <a:pt x="2346" y="10480"/>
                </a:cubicBezTo>
                <a:cubicBezTo>
                  <a:pt x="2346" y="10480"/>
                  <a:pt x="2387" y="10382"/>
                  <a:pt x="2387" y="10382"/>
                </a:cubicBezTo>
                <a:cubicBezTo>
                  <a:pt x="2346" y="10234"/>
                  <a:pt x="2346" y="10234"/>
                  <a:pt x="2346" y="10234"/>
                </a:cubicBezTo>
                <a:cubicBezTo>
                  <a:pt x="2306" y="10136"/>
                  <a:pt x="2306" y="10136"/>
                  <a:pt x="2306" y="10136"/>
                </a:cubicBezTo>
                <a:cubicBezTo>
                  <a:pt x="2265" y="10037"/>
                  <a:pt x="2265" y="10037"/>
                  <a:pt x="2265" y="10037"/>
                </a:cubicBezTo>
                <a:cubicBezTo>
                  <a:pt x="2265" y="10037"/>
                  <a:pt x="2265" y="9988"/>
                  <a:pt x="2225" y="9988"/>
                </a:cubicBezTo>
                <a:cubicBezTo>
                  <a:pt x="2225" y="9988"/>
                  <a:pt x="2225" y="9939"/>
                  <a:pt x="2225" y="9939"/>
                </a:cubicBezTo>
                <a:cubicBezTo>
                  <a:pt x="2225" y="9841"/>
                  <a:pt x="2225" y="9841"/>
                  <a:pt x="2225" y="9841"/>
                </a:cubicBezTo>
                <a:cubicBezTo>
                  <a:pt x="2265" y="9791"/>
                  <a:pt x="2265" y="9791"/>
                  <a:pt x="2265" y="9791"/>
                </a:cubicBezTo>
                <a:cubicBezTo>
                  <a:pt x="2306" y="9791"/>
                  <a:pt x="2306" y="9791"/>
                  <a:pt x="2306" y="9791"/>
                </a:cubicBezTo>
                <a:cubicBezTo>
                  <a:pt x="2387" y="9693"/>
                  <a:pt x="2387" y="9693"/>
                  <a:pt x="2387" y="9693"/>
                </a:cubicBezTo>
                <a:cubicBezTo>
                  <a:pt x="2427" y="9693"/>
                  <a:pt x="2427" y="9693"/>
                  <a:pt x="2427" y="9693"/>
                </a:cubicBezTo>
                <a:cubicBezTo>
                  <a:pt x="2508" y="9693"/>
                  <a:pt x="2508" y="9693"/>
                  <a:pt x="2508" y="9693"/>
                </a:cubicBezTo>
                <a:cubicBezTo>
                  <a:pt x="2589" y="9595"/>
                  <a:pt x="2589" y="9595"/>
                  <a:pt x="2589" y="9595"/>
                </a:cubicBezTo>
                <a:cubicBezTo>
                  <a:pt x="2629" y="9595"/>
                  <a:pt x="2629" y="9595"/>
                  <a:pt x="2629" y="9595"/>
                </a:cubicBezTo>
                <a:cubicBezTo>
                  <a:pt x="2670" y="9545"/>
                  <a:pt x="2670" y="9545"/>
                  <a:pt x="2670" y="9545"/>
                </a:cubicBezTo>
                <a:cubicBezTo>
                  <a:pt x="2710" y="9447"/>
                  <a:pt x="2710" y="9447"/>
                  <a:pt x="2710" y="9447"/>
                </a:cubicBezTo>
                <a:cubicBezTo>
                  <a:pt x="2670" y="9349"/>
                  <a:pt x="2670" y="9349"/>
                  <a:pt x="2670" y="9349"/>
                </a:cubicBezTo>
                <a:cubicBezTo>
                  <a:pt x="2629" y="9299"/>
                  <a:pt x="2629" y="9299"/>
                  <a:pt x="2629" y="9299"/>
                </a:cubicBezTo>
                <a:cubicBezTo>
                  <a:pt x="2670" y="9152"/>
                  <a:pt x="2670" y="9152"/>
                  <a:pt x="2670" y="9152"/>
                </a:cubicBezTo>
                <a:cubicBezTo>
                  <a:pt x="2751" y="9103"/>
                  <a:pt x="2751" y="9103"/>
                  <a:pt x="2751" y="9103"/>
                </a:cubicBezTo>
                <a:cubicBezTo>
                  <a:pt x="2751" y="8955"/>
                  <a:pt x="2751" y="8955"/>
                  <a:pt x="2751" y="8955"/>
                </a:cubicBezTo>
                <a:cubicBezTo>
                  <a:pt x="2710" y="8906"/>
                  <a:pt x="2710" y="8906"/>
                  <a:pt x="2710" y="8906"/>
                </a:cubicBezTo>
                <a:cubicBezTo>
                  <a:pt x="2751" y="8807"/>
                  <a:pt x="2751" y="8807"/>
                  <a:pt x="2751" y="8807"/>
                </a:cubicBezTo>
                <a:cubicBezTo>
                  <a:pt x="2791" y="8758"/>
                  <a:pt x="2791" y="8758"/>
                  <a:pt x="2791" y="8758"/>
                </a:cubicBezTo>
                <a:cubicBezTo>
                  <a:pt x="2791" y="8758"/>
                  <a:pt x="2831" y="8660"/>
                  <a:pt x="2831" y="8610"/>
                </a:cubicBezTo>
                <a:cubicBezTo>
                  <a:pt x="2872" y="8610"/>
                  <a:pt x="2872" y="8463"/>
                  <a:pt x="2872" y="8463"/>
                </a:cubicBezTo>
                <a:cubicBezTo>
                  <a:pt x="2831" y="8364"/>
                  <a:pt x="2831" y="8364"/>
                  <a:pt x="2831" y="8364"/>
                </a:cubicBezTo>
                <a:cubicBezTo>
                  <a:pt x="2831" y="8315"/>
                  <a:pt x="2831" y="8315"/>
                  <a:pt x="2831" y="8315"/>
                </a:cubicBezTo>
                <a:cubicBezTo>
                  <a:pt x="2831" y="8315"/>
                  <a:pt x="2912" y="8266"/>
                  <a:pt x="2912" y="8266"/>
                </a:cubicBezTo>
                <a:cubicBezTo>
                  <a:pt x="2953" y="8266"/>
                  <a:pt x="2953" y="8118"/>
                  <a:pt x="2953" y="8118"/>
                </a:cubicBezTo>
                <a:cubicBezTo>
                  <a:pt x="2872" y="8069"/>
                  <a:pt x="2872" y="8069"/>
                  <a:pt x="2872" y="8069"/>
                </a:cubicBezTo>
                <a:cubicBezTo>
                  <a:pt x="2872" y="8069"/>
                  <a:pt x="2872" y="7971"/>
                  <a:pt x="2872" y="7922"/>
                </a:cubicBezTo>
                <a:cubicBezTo>
                  <a:pt x="2872" y="7922"/>
                  <a:pt x="2872" y="7823"/>
                  <a:pt x="2872" y="7823"/>
                </a:cubicBezTo>
                <a:cubicBezTo>
                  <a:pt x="2831" y="7823"/>
                  <a:pt x="2831" y="7823"/>
                  <a:pt x="2831" y="7823"/>
                </a:cubicBezTo>
                <a:cubicBezTo>
                  <a:pt x="2831" y="7725"/>
                  <a:pt x="2831" y="7725"/>
                  <a:pt x="2831" y="7725"/>
                </a:cubicBezTo>
                <a:cubicBezTo>
                  <a:pt x="2872" y="7676"/>
                  <a:pt x="2872" y="7676"/>
                  <a:pt x="2872" y="7676"/>
                </a:cubicBezTo>
                <a:cubicBezTo>
                  <a:pt x="2953" y="7725"/>
                  <a:pt x="2953" y="7725"/>
                  <a:pt x="2953" y="7725"/>
                </a:cubicBezTo>
                <a:cubicBezTo>
                  <a:pt x="2953" y="7725"/>
                  <a:pt x="2993" y="7676"/>
                  <a:pt x="3034" y="7676"/>
                </a:cubicBezTo>
                <a:cubicBezTo>
                  <a:pt x="3034" y="7626"/>
                  <a:pt x="3115" y="7626"/>
                  <a:pt x="3115" y="7626"/>
                </a:cubicBezTo>
                <a:cubicBezTo>
                  <a:pt x="3155" y="7479"/>
                  <a:pt x="3155" y="7479"/>
                  <a:pt x="3155" y="7479"/>
                </a:cubicBezTo>
                <a:cubicBezTo>
                  <a:pt x="3317" y="7380"/>
                  <a:pt x="3317" y="7380"/>
                  <a:pt x="3317" y="7380"/>
                </a:cubicBezTo>
                <a:cubicBezTo>
                  <a:pt x="3317" y="7331"/>
                  <a:pt x="3317" y="7331"/>
                  <a:pt x="3317" y="7331"/>
                </a:cubicBezTo>
                <a:cubicBezTo>
                  <a:pt x="3438" y="7282"/>
                  <a:pt x="3438" y="7282"/>
                  <a:pt x="3438" y="7282"/>
                </a:cubicBezTo>
                <a:cubicBezTo>
                  <a:pt x="3519" y="7331"/>
                  <a:pt x="3519" y="7331"/>
                  <a:pt x="3519" y="7331"/>
                </a:cubicBezTo>
                <a:cubicBezTo>
                  <a:pt x="3600" y="7233"/>
                  <a:pt x="3600" y="7233"/>
                  <a:pt x="3600" y="7233"/>
                </a:cubicBezTo>
                <a:cubicBezTo>
                  <a:pt x="3640" y="7233"/>
                  <a:pt x="3640" y="7233"/>
                  <a:pt x="3640" y="7233"/>
                </a:cubicBezTo>
                <a:cubicBezTo>
                  <a:pt x="3721" y="7184"/>
                  <a:pt x="3721" y="7184"/>
                  <a:pt x="3721" y="7184"/>
                </a:cubicBezTo>
                <a:cubicBezTo>
                  <a:pt x="3802" y="7134"/>
                  <a:pt x="3802" y="7134"/>
                  <a:pt x="3802" y="7134"/>
                </a:cubicBezTo>
                <a:cubicBezTo>
                  <a:pt x="3924" y="6987"/>
                  <a:pt x="3924" y="6987"/>
                  <a:pt x="3924" y="6987"/>
                </a:cubicBezTo>
                <a:cubicBezTo>
                  <a:pt x="3964" y="6987"/>
                  <a:pt x="3964" y="6987"/>
                  <a:pt x="3964" y="6987"/>
                </a:cubicBezTo>
                <a:cubicBezTo>
                  <a:pt x="3964" y="6987"/>
                  <a:pt x="4045" y="6938"/>
                  <a:pt x="4045" y="6938"/>
                </a:cubicBezTo>
                <a:cubicBezTo>
                  <a:pt x="4045" y="6938"/>
                  <a:pt x="4085" y="6839"/>
                  <a:pt x="4085" y="6839"/>
                </a:cubicBezTo>
                <a:cubicBezTo>
                  <a:pt x="4166" y="6790"/>
                  <a:pt x="4166" y="6790"/>
                  <a:pt x="4166" y="6790"/>
                </a:cubicBezTo>
                <a:cubicBezTo>
                  <a:pt x="4247" y="6642"/>
                  <a:pt x="4247" y="6642"/>
                  <a:pt x="4247" y="6642"/>
                </a:cubicBezTo>
                <a:cubicBezTo>
                  <a:pt x="4328" y="6544"/>
                  <a:pt x="4328" y="6544"/>
                  <a:pt x="4328" y="6544"/>
                </a:cubicBezTo>
                <a:cubicBezTo>
                  <a:pt x="4247" y="6396"/>
                  <a:pt x="4247" y="6396"/>
                  <a:pt x="4247" y="6396"/>
                </a:cubicBezTo>
                <a:cubicBezTo>
                  <a:pt x="4247" y="6396"/>
                  <a:pt x="4166" y="6298"/>
                  <a:pt x="4126" y="6298"/>
                </a:cubicBezTo>
                <a:cubicBezTo>
                  <a:pt x="4126" y="6249"/>
                  <a:pt x="4045" y="6200"/>
                  <a:pt x="4045" y="6200"/>
                </a:cubicBezTo>
                <a:cubicBezTo>
                  <a:pt x="4045" y="6200"/>
                  <a:pt x="3924" y="6150"/>
                  <a:pt x="3924" y="6150"/>
                </a:cubicBezTo>
                <a:cubicBezTo>
                  <a:pt x="3924" y="6150"/>
                  <a:pt x="3843" y="6200"/>
                  <a:pt x="3843" y="6200"/>
                </a:cubicBezTo>
                <a:cubicBezTo>
                  <a:pt x="3802" y="6150"/>
                  <a:pt x="3802" y="6150"/>
                  <a:pt x="3802" y="6150"/>
                </a:cubicBezTo>
                <a:cubicBezTo>
                  <a:pt x="3802" y="6150"/>
                  <a:pt x="3762" y="6052"/>
                  <a:pt x="3802" y="6052"/>
                </a:cubicBezTo>
                <a:cubicBezTo>
                  <a:pt x="3802" y="6052"/>
                  <a:pt x="3802" y="6003"/>
                  <a:pt x="3802" y="6003"/>
                </a:cubicBezTo>
                <a:cubicBezTo>
                  <a:pt x="3802" y="5954"/>
                  <a:pt x="3802" y="5954"/>
                  <a:pt x="3802" y="5954"/>
                </a:cubicBezTo>
                <a:cubicBezTo>
                  <a:pt x="3802" y="5904"/>
                  <a:pt x="3802" y="5904"/>
                  <a:pt x="3802" y="5904"/>
                </a:cubicBezTo>
                <a:cubicBezTo>
                  <a:pt x="3843" y="5855"/>
                  <a:pt x="3843" y="5855"/>
                  <a:pt x="3843" y="5855"/>
                </a:cubicBezTo>
                <a:cubicBezTo>
                  <a:pt x="3843" y="5855"/>
                  <a:pt x="3883" y="5806"/>
                  <a:pt x="3883" y="5757"/>
                </a:cubicBezTo>
                <a:cubicBezTo>
                  <a:pt x="3883" y="5757"/>
                  <a:pt x="3924" y="5658"/>
                  <a:pt x="3924" y="5658"/>
                </a:cubicBezTo>
                <a:cubicBezTo>
                  <a:pt x="3924" y="5658"/>
                  <a:pt x="3883" y="5609"/>
                  <a:pt x="3883" y="5560"/>
                </a:cubicBezTo>
                <a:cubicBezTo>
                  <a:pt x="3843" y="5560"/>
                  <a:pt x="3843" y="5560"/>
                  <a:pt x="3883" y="5511"/>
                </a:cubicBezTo>
                <a:cubicBezTo>
                  <a:pt x="3883" y="5511"/>
                  <a:pt x="3883" y="5462"/>
                  <a:pt x="3883" y="5462"/>
                </a:cubicBezTo>
                <a:cubicBezTo>
                  <a:pt x="3883" y="5462"/>
                  <a:pt x="3883" y="5363"/>
                  <a:pt x="3843" y="5363"/>
                </a:cubicBezTo>
                <a:cubicBezTo>
                  <a:pt x="3843" y="5363"/>
                  <a:pt x="3762" y="5412"/>
                  <a:pt x="3762" y="5412"/>
                </a:cubicBezTo>
                <a:cubicBezTo>
                  <a:pt x="3762" y="5412"/>
                  <a:pt x="3640" y="5363"/>
                  <a:pt x="3640" y="5363"/>
                </a:cubicBezTo>
                <a:cubicBezTo>
                  <a:pt x="3640" y="5363"/>
                  <a:pt x="3600" y="5314"/>
                  <a:pt x="3600" y="5314"/>
                </a:cubicBezTo>
                <a:cubicBezTo>
                  <a:pt x="3600" y="5314"/>
                  <a:pt x="3600" y="5215"/>
                  <a:pt x="3560" y="5215"/>
                </a:cubicBezTo>
                <a:cubicBezTo>
                  <a:pt x="3519" y="5166"/>
                  <a:pt x="3519" y="5215"/>
                  <a:pt x="3519" y="5215"/>
                </a:cubicBezTo>
                <a:cubicBezTo>
                  <a:pt x="3479" y="5314"/>
                  <a:pt x="3479" y="5314"/>
                  <a:pt x="3479" y="5314"/>
                </a:cubicBezTo>
                <a:cubicBezTo>
                  <a:pt x="3479" y="5314"/>
                  <a:pt x="3398" y="5314"/>
                  <a:pt x="3357" y="5265"/>
                </a:cubicBezTo>
                <a:cubicBezTo>
                  <a:pt x="3357" y="5265"/>
                  <a:pt x="3317" y="5265"/>
                  <a:pt x="3317" y="5265"/>
                </a:cubicBezTo>
                <a:cubicBezTo>
                  <a:pt x="3276" y="5265"/>
                  <a:pt x="3276" y="5215"/>
                  <a:pt x="3276" y="5166"/>
                </a:cubicBezTo>
                <a:cubicBezTo>
                  <a:pt x="3236" y="5117"/>
                  <a:pt x="3236" y="5166"/>
                  <a:pt x="3196" y="5166"/>
                </a:cubicBezTo>
                <a:cubicBezTo>
                  <a:pt x="3196" y="5166"/>
                  <a:pt x="3115" y="5166"/>
                  <a:pt x="3115" y="5166"/>
                </a:cubicBezTo>
                <a:cubicBezTo>
                  <a:pt x="3115" y="5166"/>
                  <a:pt x="3034" y="5068"/>
                  <a:pt x="3034" y="5068"/>
                </a:cubicBezTo>
                <a:cubicBezTo>
                  <a:pt x="3034" y="5019"/>
                  <a:pt x="2993" y="5019"/>
                  <a:pt x="2993" y="5019"/>
                </a:cubicBezTo>
                <a:cubicBezTo>
                  <a:pt x="2993" y="5019"/>
                  <a:pt x="2912" y="5068"/>
                  <a:pt x="2912" y="5068"/>
                </a:cubicBezTo>
                <a:cubicBezTo>
                  <a:pt x="2912" y="5117"/>
                  <a:pt x="2912" y="5117"/>
                  <a:pt x="2912" y="5117"/>
                </a:cubicBezTo>
                <a:cubicBezTo>
                  <a:pt x="2872" y="5265"/>
                  <a:pt x="2872" y="5265"/>
                  <a:pt x="2872" y="5265"/>
                </a:cubicBezTo>
                <a:cubicBezTo>
                  <a:pt x="2751" y="5363"/>
                  <a:pt x="2751" y="5363"/>
                  <a:pt x="2751" y="5363"/>
                </a:cubicBezTo>
                <a:cubicBezTo>
                  <a:pt x="2751" y="5363"/>
                  <a:pt x="2629" y="5363"/>
                  <a:pt x="2589" y="5314"/>
                </a:cubicBezTo>
                <a:cubicBezTo>
                  <a:pt x="2589" y="5314"/>
                  <a:pt x="2589" y="5314"/>
                  <a:pt x="2548" y="5314"/>
                </a:cubicBezTo>
                <a:cubicBezTo>
                  <a:pt x="2508" y="5314"/>
                  <a:pt x="2508" y="5314"/>
                  <a:pt x="2508" y="5314"/>
                </a:cubicBezTo>
                <a:cubicBezTo>
                  <a:pt x="2508" y="5314"/>
                  <a:pt x="2427" y="5363"/>
                  <a:pt x="2427" y="5363"/>
                </a:cubicBezTo>
                <a:cubicBezTo>
                  <a:pt x="2427" y="5363"/>
                  <a:pt x="2387" y="5265"/>
                  <a:pt x="2387" y="5265"/>
                </a:cubicBezTo>
                <a:cubicBezTo>
                  <a:pt x="2387" y="5265"/>
                  <a:pt x="2306" y="5215"/>
                  <a:pt x="2306" y="5166"/>
                </a:cubicBezTo>
                <a:cubicBezTo>
                  <a:pt x="2306" y="5166"/>
                  <a:pt x="2306" y="5215"/>
                  <a:pt x="2306" y="5215"/>
                </a:cubicBezTo>
                <a:cubicBezTo>
                  <a:pt x="2306" y="5215"/>
                  <a:pt x="2265" y="5265"/>
                  <a:pt x="2225" y="5265"/>
                </a:cubicBezTo>
                <a:cubicBezTo>
                  <a:pt x="2225" y="5265"/>
                  <a:pt x="2184" y="5314"/>
                  <a:pt x="2184" y="5314"/>
                </a:cubicBezTo>
                <a:cubicBezTo>
                  <a:pt x="2144" y="5314"/>
                  <a:pt x="2184" y="5215"/>
                  <a:pt x="2184" y="5215"/>
                </a:cubicBezTo>
                <a:cubicBezTo>
                  <a:pt x="2225" y="5117"/>
                  <a:pt x="2225" y="5117"/>
                  <a:pt x="2225" y="5117"/>
                </a:cubicBezTo>
                <a:cubicBezTo>
                  <a:pt x="2225" y="5117"/>
                  <a:pt x="2103" y="5068"/>
                  <a:pt x="2103" y="5019"/>
                </a:cubicBezTo>
                <a:cubicBezTo>
                  <a:pt x="2063" y="5019"/>
                  <a:pt x="2022" y="4969"/>
                  <a:pt x="2022" y="4969"/>
                </a:cubicBezTo>
                <a:cubicBezTo>
                  <a:pt x="2022" y="4969"/>
                  <a:pt x="1942" y="4969"/>
                  <a:pt x="1942" y="4969"/>
                </a:cubicBezTo>
                <a:cubicBezTo>
                  <a:pt x="1861" y="4969"/>
                  <a:pt x="1861" y="4969"/>
                  <a:pt x="1861" y="4969"/>
                </a:cubicBezTo>
                <a:cubicBezTo>
                  <a:pt x="1861" y="4969"/>
                  <a:pt x="1820" y="4969"/>
                  <a:pt x="1780" y="5019"/>
                </a:cubicBezTo>
                <a:cubicBezTo>
                  <a:pt x="1780" y="5019"/>
                  <a:pt x="1739" y="5068"/>
                  <a:pt x="1699" y="5019"/>
                </a:cubicBezTo>
                <a:cubicBezTo>
                  <a:pt x="1699" y="5019"/>
                  <a:pt x="1739" y="4920"/>
                  <a:pt x="1739" y="4920"/>
                </a:cubicBezTo>
                <a:cubicBezTo>
                  <a:pt x="1739" y="4920"/>
                  <a:pt x="1739" y="4822"/>
                  <a:pt x="1739" y="4822"/>
                </a:cubicBezTo>
                <a:cubicBezTo>
                  <a:pt x="1699" y="4773"/>
                  <a:pt x="1699" y="4871"/>
                  <a:pt x="1699" y="4871"/>
                </a:cubicBezTo>
                <a:cubicBezTo>
                  <a:pt x="1699" y="4871"/>
                  <a:pt x="1618" y="4920"/>
                  <a:pt x="1578" y="4969"/>
                </a:cubicBezTo>
                <a:cubicBezTo>
                  <a:pt x="1578" y="4969"/>
                  <a:pt x="1537" y="4969"/>
                  <a:pt x="1537" y="4969"/>
                </a:cubicBezTo>
                <a:cubicBezTo>
                  <a:pt x="1497" y="4969"/>
                  <a:pt x="1456" y="5019"/>
                  <a:pt x="1375" y="5019"/>
                </a:cubicBezTo>
                <a:cubicBezTo>
                  <a:pt x="1335" y="5019"/>
                  <a:pt x="1294" y="5068"/>
                  <a:pt x="1294" y="5019"/>
                </a:cubicBezTo>
                <a:cubicBezTo>
                  <a:pt x="1254" y="5019"/>
                  <a:pt x="1254" y="4969"/>
                  <a:pt x="1254" y="4969"/>
                </a:cubicBezTo>
                <a:cubicBezTo>
                  <a:pt x="1254" y="4871"/>
                  <a:pt x="1254" y="4871"/>
                  <a:pt x="1254" y="4871"/>
                </a:cubicBezTo>
                <a:cubicBezTo>
                  <a:pt x="1254" y="4871"/>
                  <a:pt x="1213" y="4822"/>
                  <a:pt x="1213" y="4773"/>
                </a:cubicBezTo>
                <a:cubicBezTo>
                  <a:pt x="1173" y="4723"/>
                  <a:pt x="1213" y="4723"/>
                  <a:pt x="1213" y="4674"/>
                </a:cubicBezTo>
                <a:cubicBezTo>
                  <a:pt x="1213" y="4674"/>
                  <a:pt x="1294" y="4625"/>
                  <a:pt x="1294" y="4625"/>
                </a:cubicBezTo>
                <a:cubicBezTo>
                  <a:pt x="1294" y="4576"/>
                  <a:pt x="1335" y="4576"/>
                  <a:pt x="1335" y="4576"/>
                </a:cubicBezTo>
                <a:cubicBezTo>
                  <a:pt x="1456" y="4527"/>
                  <a:pt x="1456" y="4527"/>
                  <a:pt x="1456" y="4527"/>
                </a:cubicBezTo>
                <a:cubicBezTo>
                  <a:pt x="1456" y="4527"/>
                  <a:pt x="1456" y="4379"/>
                  <a:pt x="1456" y="4330"/>
                </a:cubicBezTo>
                <a:cubicBezTo>
                  <a:pt x="1456" y="4330"/>
                  <a:pt x="1456" y="4330"/>
                  <a:pt x="1416" y="4330"/>
                </a:cubicBezTo>
                <a:cubicBezTo>
                  <a:pt x="1375" y="4330"/>
                  <a:pt x="1375" y="4281"/>
                  <a:pt x="1375" y="4281"/>
                </a:cubicBezTo>
                <a:cubicBezTo>
                  <a:pt x="1375" y="4281"/>
                  <a:pt x="1375" y="4182"/>
                  <a:pt x="1375" y="4182"/>
                </a:cubicBezTo>
                <a:cubicBezTo>
                  <a:pt x="1335" y="4084"/>
                  <a:pt x="1335" y="4084"/>
                  <a:pt x="1335" y="4084"/>
                </a:cubicBezTo>
                <a:cubicBezTo>
                  <a:pt x="1173" y="4133"/>
                  <a:pt x="1173" y="4133"/>
                  <a:pt x="1173" y="4133"/>
                </a:cubicBezTo>
                <a:cubicBezTo>
                  <a:pt x="1173" y="4133"/>
                  <a:pt x="1092" y="4182"/>
                  <a:pt x="1052" y="4182"/>
                </a:cubicBezTo>
                <a:cubicBezTo>
                  <a:pt x="1052" y="4182"/>
                  <a:pt x="971" y="4182"/>
                  <a:pt x="971" y="4182"/>
                </a:cubicBezTo>
                <a:cubicBezTo>
                  <a:pt x="930" y="4182"/>
                  <a:pt x="890" y="4133"/>
                  <a:pt x="890" y="4133"/>
                </a:cubicBezTo>
                <a:cubicBezTo>
                  <a:pt x="890" y="4133"/>
                  <a:pt x="728" y="4182"/>
                  <a:pt x="728" y="4182"/>
                </a:cubicBezTo>
                <a:cubicBezTo>
                  <a:pt x="728" y="4182"/>
                  <a:pt x="688" y="4182"/>
                  <a:pt x="688" y="4182"/>
                </a:cubicBezTo>
                <a:cubicBezTo>
                  <a:pt x="607" y="4182"/>
                  <a:pt x="607" y="4182"/>
                  <a:pt x="607" y="4182"/>
                </a:cubicBezTo>
                <a:cubicBezTo>
                  <a:pt x="526" y="4231"/>
                  <a:pt x="526" y="4231"/>
                  <a:pt x="526" y="4231"/>
                </a:cubicBezTo>
                <a:cubicBezTo>
                  <a:pt x="485" y="4281"/>
                  <a:pt x="485" y="4281"/>
                  <a:pt x="485" y="4281"/>
                </a:cubicBezTo>
                <a:cubicBezTo>
                  <a:pt x="485" y="4281"/>
                  <a:pt x="445" y="4330"/>
                  <a:pt x="445" y="4330"/>
                </a:cubicBezTo>
                <a:cubicBezTo>
                  <a:pt x="404" y="4330"/>
                  <a:pt x="364" y="4330"/>
                  <a:pt x="324" y="4330"/>
                </a:cubicBezTo>
                <a:cubicBezTo>
                  <a:pt x="324" y="4330"/>
                  <a:pt x="283" y="4379"/>
                  <a:pt x="283" y="4379"/>
                </a:cubicBezTo>
                <a:cubicBezTo>
                  <a:pt x="283" y="4379"/>
                  <a:pt x="202" y="4428"/>
                  <a:pt x="162" y="4477"/>
                </a:cubicBezTo>
                <a:cubicBezTo>
                  <a:pt x="121" y="4231"/>
                  <a:pt x="121" y="4231"/>
                  <a:pt x="121" y="4231"/>
                </a:cubicBezTo>
                <a:cubicBezTo>
                  <a:pt x="243" y="3789"/>
                  <a:pt x="243" y="3789"/>
                  <a:pt x="243" y="3789"/>
                </a:cubicBezTo>
                <a:cubicBezTo>
                  <a:pt x="445" y="3592"/>
                  <a:pt x="445" y="3592"/>
                  <a:pt x="445" y="3592"/>
                </a:cubicBezTo>
                <a:cubicBezTo>
                  <a:pt x="526" y="3198"/>
                  <a:pt x="526" y="3198"/>
                  <a:pt x="526" y="3198"/>
                </a:cubicBezTo>
                <a:cubicBezTo>
                  <a:pt x="404" y="3051"/>
                  <a:pt x="404" y="3051"/>
                  <a:pt x="404" y="3051"/>
                </a:cubicBezTo>
                <a:cubicBezTo>
                  <a:pt x="404" y="2903"/>
                  <a:pt x="769" y="2608"/>
                  <a:pt x="728" y="2460"/>
                </a:cubicBezTo>
                <a:cubicBezTo>
                  <a:pt x="688" y="2313"/>
                  <a:pt x="243" y="2755"/>
                  <a:pt x="202" y="2608"/>
                </a:cubicBezTo>
                <a:cubicBezTo>
                  <a:pt x="162" y="2313"/>
                  <a:pt x="283" y="2362"/>
                  <a:pt x="485" y="2116"/>
                </a:cubicBezTo>
                <a:cubicBezTo>
                  <a:pt x="243" y="2017"/>
                  <a:pt x="243" y="2017"/>
                  <a:pt x="243" y="2017"/>
                </a:cubicBezTo>
                <a:cubicBezTo>
                  <a:pt x="243" y="1722"/>
                  <a:pt x="243" y="1722"/>
                  <a:pt x="243" y="1722"/>
                </a:cubicBezTo>
                <a:cubicBezTo>
                  <a:pt x="81" y="1624"/>
                  <a:pt x="81" y="1624"/>
                  <a:pt x="81" y="1624"/>
                </a:cubicBezTo>
                <a:cubicBezTo>
                  <a:pt x="81" y="1624"/>
                  <a:pt x="121" y="1476"/>
                  <a:pt x="121" y="1328"/>
                </a:cubicBezTo>
                <a:cubicBezTo>
                  <a:pt x="121" y="1181"/>
                  <a:pt x="243" y="1132"/>
                  <a:pt x="243" y="1132"/>
                </a:cubicBezTo>
                <a:cubicBezTo>
                  <a:pt x="364" y="1082"/>
                  <a:pt x="445" y="984"/>
                  <a:pt x="566" y="886"/>
                </a:cubicBezTo>
                <a:cubicBezTo>
                  <a:pt x="688" y="689"/>
                  <a:pt x="809" y="787"/>
                  <a:pt x="890" y="738"/>
                </a:cubicBezTo>
                <a:cubicBezTo>
                  <a:pt x="1011" y="640"/>
                  <a:pt x="1011" y="738"/>
                  <a:pt x="1416" y="836"/>
                </a:cubicBezTo>
                <a:cubicBezTo>
                  <a:pt x="1497" y="787"/>
                  <a:pt x="1658" y="787"/>
                  <a:pt x="1699" y="689"/>
                </a:cubicBezTo>
                <a:cubicBezTo>
                  <a:pt x="1780" y="590"/>
                  <a:pt x="1901" y="640"/>
                  <a:pt x="1901" y="443"/>
                </a:cubicBezTo>
                <a:cubicBezTo>
                  <a:pt x="1942" y="148"/>
                  <a:pt x="2387" y="344"/>
                  <a:pt x="2387" y="246"/>
                </a:cubicBezTo>
                <a:cubicBezTo>
                  <a:pt x="2467" y="246"/>
                  <a:pt x="2548" y="0"/>
                  <a:pt x="2751" y="0"/>
                </a:cubicBezTo>
                <a:cubicBezTo>
                  <a:pt x="2912" y="49"/>
                  <a:pt x="2953" y="98"/>
                  <a:pt x="3074" y="148"/>
                </a:cubicBezTo>
                <a:cubicBezTo>
                  <a:pt x="3519" y="492"/>
                  <a:pt x="3317" y="689"/>
                  <a:pt x="3843" y="886"/>
                </a:cubicBezTo>
                <a:cubicBezTo>
                  <a:pt x="4288" y="1033"/>
                  <a:pt x="4813" y="1181"/>
                  <a:pt x="5258" y="1279"/>
                </a:cubicBezTo>
                <a:cubicBezTo>
                  <a:pt x="5663" y="1328"/>
                  <a:pt x="6067" y="1525"/>
                  <a:pt x="6472" y="1722"/>
                </a:cubicBezTo>
                <a:cubicBezTo>
                  <a:pt x="6472" y="1722"/>
                  <a:pt x="7969" y="2559"/>
                  <a:pt x="8009" y="2608"/>
                </a:cubicBezTo>
                <a:cubicBezTo>
                  <a:pt x="8049" y="2608"/>
                  <a:pt x="8899" y="2411"/>
                  <a:pt x="8939" y="2411"/>
                </a:cubicBezTo>
                <a:cubicBezTo>
                  <a:pt x="8980" y="2411"/>
                  <a:pt x="9263" y="2460"/>
                  <a:pt x="9465" y="2608"/>
                </a:cubicBezTo>
                <a:cubicBezTo>
                  <a:pt x="9587" y="2755"/>
                  <a:pt x="9991" y="3100"/>
                  <a:pt x="9991" y="3100"/>
                </a:cubicBezTo>
                <a:cubicBezTo>
                  <a:pt x="10072" y="3149"/>
                  <a:pt x="10557" y="3051"/>
                  <a:pt x="10557" y="3051"/>
                </a:cubicBezTo>
                <a:cubicBezTo>
                  <a:pt x="10881" y="3051"/>
                  <a:pt x="11164" y="3493"/>
                  <a:pt x="11326" y="3543"/>
                </a:cubicBezTo>
                <a:cubicBezTo>
                  <a:pt x="11528" y="3592"/>
                  <a:pt x="12013" y="3297"/>
                  <a:pt x="12216" y="3543"/>
                </a:cubicBezTo>
                <a:cubicBezTo>
                  <a:pt x="12216" y="3543"/>
                  <a:pt x="12620" y="3592"/>
                  <a:pt x="12661" y="3838"/>
                </a:cubicBezTo>
                <a:cubicBezTo>
                  <a:pt x="12742" y="4084"/>
                  <a:pt x="12903" y="4477"/>
                  <a:pt x="12903" y="4477"/>
                </a:cubicBezTo>
                <a:cubicBezTo>
                  <a:pt x="13429" y="4723"/>
                  <a:pt x="13429" y="4723"/>
                  <a:pt x="13429" y="4723"/>
                </a:cubicBezTo>
                <a:cubicBezTo>
                  <a:pt x="13429" y="4723"/>
                  <a:pt x="13712" y="5019"/>
                  <a:pt x="13753" y="5117"/>
                </a:cubicBezTo>
                <a:cubicBezTo>
                  <a:pt x="13793" y="5166"/>
                  <a:pt x="14400" y="5412"/>
                  <a:pt x="14400" y="5412"/>
                </a:cubicBezTo>
                <a:cubicBezTo>
                  <a:pt x="14804" y="5855"/>
                  <a:pt x="14804" y="5855"/>
                  <a:pt x="14804" y="5855"/>
                </a:cubicBezTo>
                <a:cubicBezTo>
                  <a:pt x="15411" y="5855"/>
                  <a:pt x="15411" y="5855"/>
                  <a:pt x="15411" y="5855"/>
                </a:cubicBezTo>
                <a:cubicBezTo>
                  <a:pt x="15816" y="5954"/>
                  <a:pt x="15816" y="5954"/>
                  <a:pt x="15816" y="5954"/>
                </a:cubicBezTo>
                <a:cubicBezTo>
                  <a:pt x="16018" y="5658"/>
                  <a:pt x="16018" y="5658"/>
                  <a:pt x="16018" y="5658"/>
                </a:cubicBezTo>
                <a:cubicBezTo>
                  <a:pt x="16018" y="5658"/>
                  <a:pt x="17029" y="6249"/>
                  <a:pt x="17070" y="6249"/>
                </a:cubicBezTo>
                <a:cubicBezTo>
                  <a:pt x="17110" y="6249"/>
                  <a:pt x="17110" y="6396"/>
                  <a:pt x="17151" y="6544"/>
                </a:cubicBezTo>
                <a:cubicBezTo>
                  <a:pt x="17151" y="6593"/>
                  <a:pt x="17151" y="6593"/>
                  <a:pt x="17151" y="6593"/>
                </a:cubicBezTo>
                <a:cubicBezTo>
                  <a:pt x="17110" y="6593"/>
                  <a:pt x="17151" y="6593"/>
                  <a:pt x="17151" y="6593"/>
                </a:cubicBezTo>
                <a:cubicBezTo>
                  <a:pt x="17151" y="6593"/>
                  <a:pt x="17151" y="6593"/>
                  <a:pt x="17151" y="6593"/>
                </a:cubicBezTo>
                <a:cubicBezTo>
                  <a:pt x="17151" y="6692"/>
                  <a:pt x="17151" y="6692"/>
                  <a:pt x="17151" y="6692"/>
                </a:cubicBezTo>
                <a:cubicBezTo>
                  <a:pt x="17151" y="6741"/>
                  <a:pt x="17151" y="6741"/>
                  <a:pt x="17151" y="6741"/>
                </a:cubicBezTo>
                <a:cubicBezTo>
                  <a:pt x="17110" y="6741"/>
                  <a:pt x="17110" y="6741"/>
                  <a:pt x="17110" y="6741"/>
                </a:cubicBezTo>
                <a:cubicBezTo>
                  <a:pt x="17110" y="6741"/>
                  <a:pt x="17110" y="6741"/>
                  <a:pt x="17110" y="6741"/>
                </a:cubicBezTo>
                <a:cubicBezTo>
                  <a:pt x="17151" y="6790"/>
                  <a:pt x="17151" y="6790"/>
                  <a:pt x="17151" y="6790"/>
                </a:cubicBezTo>
                <a:cubicBezTo>
                  <a:pt x="17151" y="6790"/>
                  <a:pt x="17151" y="6790"/>
                  <a:pt x="17151" y="6790"/>
                </a:cubicBezTo>
                <a:cubicBezTo>
                  <a:pt x="17151" y="6790"/>
                  <a:pt x="17151" y="6790"/>
                  <a:pt x="17151" y="6839"/>
                </a:cubicBezTo>
                <a:cubicBezTo>
                  <a:pt x="17151" y="6839"/>
                  <a:pt x="17151" y="6839"/>
                  <a:pt x="17151" y="6839"/>
                </a:cubicBezTo>
                <a:cubicBezTo>
                  <a:pt x="17151" y="6839"/>
                  <a:pt x="17151" y="6839"/>
                  <a:pt x="17151" y="6888"/>
                </a:cubicBezTo>
                <a:cubicBezTo>
                  <a:pt x="17151" y="6888"/>
                  <a:pt x="17151" y="6888"/>
                  <a:pt x="17151" y="6888"/>
                </a:cubicBezTo>
                <a:cubicBezTo>
                  <a:pt x="17191" y="6888"/>
                  <a:pt x="17191" y="6888"/>
                  <a:pt x="17191" y="6888"/>
                </a:cubicBezTo>
                <a:cubicBezTo>
                  <a:pt x="17191" y="6888"/>
                  <a:pt x="17191" y="6888"/>
                  <a:pt x="17191" y="6888"/>
                </a:cubicBezTo>
                <a:cubicBezTo>
                  <a:pt x="17191" y="6888"/>
                  <a:pt x="17231" y="6938"/>
                  <a:pt x="17231" y="6938"/>
                </a:cubicBezTo>
                <a:cubicBezTo>
                  <a:pt x="17231" y="6938"/>
                  <a:pt x="17231" y="6938"/>
                  <a:pt x="17272" y="6938"/>
                </a:cubicBezTo>
                <a:cubicBezTo>
                  <a:pt x="17272" y="6938"/>
                  <a:pt x="17272" y="6938"/>
                  <a:pt x="17312" y="6938"/>
                </a:cubicBezTo>
                <a:cubicBezTo>
                  <a:pt x="17312" y="6938"/>
                  <a:pt x="17312" y="6938"/>
                  <a:pt x="17312" y="6938"/>
                </a:cubicBezTo>
                <a:cubicBezTo>
                  <a:pt x="17312" y="6938"/>
                  <a:pt x="17353" y="6938"/>
                  <a:pt x="17353" y="6888"/>
                </a:cubicBezTo>
                <a:cubicBezTo>
                  <a:pt x="17879" y="7036"/>
                  <a:pt x="17879" y="7036"/>
                  <a:pt x="17879" y="7036"/>
                </a:cubicBezTo>
                <a:cubicBezTo>
                  <a:pt x="18000" y="7085"/>
                  <a:pt x="18000" y="7184"/>
                  <a:pt x="18121" y="7282"/>
                </a:cubicBezTo>
                <a:cubicBezTo>
                  <a:pt x="18445" y="7134"/>
                  <a:pt x="18445" y="7134"/>
                  <a:pt x="18445" y="7134"/>
                </a:cubicBezTo>
                <a:cubicBezTo>
                  <a:pt x="18849" y="7479"/>
                  <a:pt x="18849" y="7479"/>
                  <a:pt x="18849" y="7479"/>
                </a:cubicBezTo>
                <a:cubicBezTo>
                  <a:pt x="19213" y="7331"/>
                  <a:pt x="19213" y="7331"/>
                  <a:pt x="19213" y="7331"/>
                </a:cubicBezTo>
                <a:cubicBezTo>
                  <a:pt x="19578" y="7331"/>
                  <a:pt x="19578" y="7331"/>
                  <a:pt x="19578" y="7331"/>
                </a:cubicBezTo>
                <a:cubicBezTo>
                  <a:pt x="19578" y="7233"/>
                  <a:pt x="20427" y="7331"/>
                  <a:pt x="20063" y="7823"/>
                </a:cubicBezTo>
                <a:close/>
                <a:moveTo>
                  <a:pt x="20467" y="13826"/>
                </a:moveTo>
                <a:cubicBezTo>
                  <a:pt x="20467" y="13826"/>
                  <a:pt x="20467" y="13826"/>
                  <a:pt x="20467" y="13826"/>
                </a:cubicBezTo>
                <a:cubicBezTo>
                  <a:pt x="20467" y="14121"/>
                  <a:pt x="20872" y="14023"/>
                  <a:pt x="21074" y="14220"/>
                </a:cubicBezTo>
                <a:cubicBezTo>
                  <a:pt x="21155" y="14318"/>
                  <a:pt x="21074" y="14564"/>
                  <a:pt x="21196" y="14613"/>
                </a:cubicBezTo>
                <a:cubicBezTo>
                  <a:pt x="21479" y="14908"/>
                  <a:pt x="21600" y="14367"/>
                  <a:pt x="21357" y="13826"/>
                </a:cubicBezTo>
                <a:cubicBezTo>
                  <a:pt x="21276" y="13728"/>
                  <a:pt x="21155" y="13728"/>
                  <a:pt x="21034" y="13728"/>
                </a:cubicBezTo>
                <a:cubicBezTo>
                  <a:pt x="20831" y="13728"/>
                  <a:pt x="20427" y="13580"/>
                  <a:pt x="20467" y="13826"/>
                </a:cubicBezTo>
                <a:close/>
                <a:moveTo>
                  <a:pt x="18121" y="14761"/>
                </a:moveTo>
                <a:cubicBezTo>
                  <a:pt x="18121" y="14761"/>
                  <a:pt x="18121" y="14761"/>
                  <a:pt x="18121" y="14761"/>
                </a:cubicBezTo>
                <a:cubicBezTo>
                  <a:pt x="18283" y="14810"/>
                  <a:pt x="18445" y="14613"/>
                  <a:pt x="18607" y="14712"/>
                </a:cubicBezTo>
                <a:cubicBezTo>
                  <a:pt x="18688" y="14810"/>
                  <a:pt x="18647" y="15007"/>
                  <a:pt x="18688" y="15154"/>
                </a:cubicBezTo>
                <a:cubicBezTo>
                  <a:pt x="18445" y="15450"/>
                  <a:pt x="19092" y="15400"/>
                  <a:pt x="19133" y="15400"/>
                </a:cubicBezTo>
                <a:cubicBezTo>
                  <a:pt x="19133" y="15499"/>
                  <a:pt x="19213" y="15745"/>
                  <a:pt x="19335" y="15646"/>
                </a:cubicBezTo>
                <a:cubicBezTo>
                  <a:pt x="19982" y="14712"/>
                  <a:pt x="19982" y="14712"/>
                  <a:pt x="19982" y="14712"/>
                </a:cubicBezTo>
                <a:cubicBezTo>
                  <a:pt x="19982" y="14613"/>
                  <a:pt x="19942" y="14515"/>
                  <a:pt x="19861" y="14515"/>
                </a:cubicBezTo>
                <a:cubicBezTo>
                  <a:pt x="19699" y="14416"/>
                  <a:pt x="19497" y="14613"/>
                  <a:pt x="19375" y="14515"/>
                </a:cubicBezTo>
                <a:cubicBezTo>
                  <a:pt x="19254" y="14416"/>
                  <a:pt x="19497" y="14023"/>
                  <a:pt x="19335" y="13875"/>
                </a:cubicBezTo>
                <a:cubicBezTo>
                  <a:pt x="19011" y="13580"/>
                  <a:pt x="18890" y="13924"/>
                  <a:pt x="18647" y="14170"/>
                </a:cubicBezTo>
                <a:cubicBezTo>
                  <a:pt x="18485" y="14318"/>
                  <a:pt x="18243" y="14367"/>
                  <a:pt x="18081" y="14564"/>
                </a:cubicBezTo>
                <a:cubicBezTo>
                  <a:pt x="18040" y="14613"/>
                  <a:pt x="18081" y="14761"/>
                  <a:pt x="18121" y="14761"/>
                </a:cubicBezTo>
                <a:close/>
                <a:moveTo>
                  <a:pt x="15816" y="16188"/>
                </a:moveTo>
                <a:cubicBezTo>
                  <a:pt x="15816" y="16188"/>
                  <a:pt x="15816" y="16188"/>
                  <a:pt x="15816" y="16188"/>
                </a:cubicBezTo>
                <a:cubicBezTo>
                  <a:pt x="15654" y="16335"/>
                  <a:pt x="15978" y="16581"/>
                  <a:pt x="16058" y="16581"/>
                </a:cubicBezTo>
                <a:cubicBezTo>
                  <a:pt x="16139" y="16581"/>
                  <a:pt x="16625" y="16188"/>
                  <a:pt x="16625" y="16040"/>
                </a:cubicBezTo>
                <a:cubicBezTo>
                  <a:pt x="16584" y="15843"/>
                  <a:pt x="16382" y="15794"/>
                  <a:pt x="16261" y="15794"/>
                </a:cubicBezTo>
                <a:cubicBezTo>
                  <a:pt x="16099" y="15843"/>
                  <a:pt x="15937" y="16040"/>
                  <a:pt x="15816" y="16188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29" name="Shape 2329"/>
          <p:cNvSpPr/>
          <p:nvPr/>
        </p:nvSpPr>
        <p:spPr>
          <a:xfrm>
            <a:off x="8746797" y="3943658"/>
            <a:ext cx="996866" cy="900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53" y="1819"/>
                </a:moveTo>
                <a:cubicBezTo>
                  <a:pt x="12018" y="1705"/>
                  <a:pt x="12018" y="1705"/>
                  <a:pt x="12018" y="1705"/>
                </a:cubicBezTo>
                <a:cubicBezTo>
                  <a:pt x="12018" y="1705"/>
                  <a:pt x="12335" y="1592"/>
                  <a:pt x="12388" y="1592"/>
                </a:cubicBezTo>
                <a:cubicBezTo>
                  <a:pt x="12441" y="1592"/>
                  <a:pt x="12706" y="1535"/>
                  <a:pt x="12759" y="1478"/>
                </a:cubicBezTo>
                <a:cubicBezTo>
                  <a:pt x="12812" y="1478"/>
                  <a:pt x="12971" y="1364"/>
                  <a:pt x="13024" y="1307"/>
                </a:cubicBezTo>
                <a:cubicBezTo>
                  <a:pt x="13076" y="1307"/>
                  <a:pt x="13182" y="1307"/>
                  <a:pt x="13288" y="1194"/>
                </a:cubicBezTo>
                <a:cubicBezTo>
                  <a:pt x="13341" y="1137"/>
                  <a:pt x="13394" y="966"/>
                  <a:pt x="13394" y="909"/>
                </a:cubicBezTo>
                <a:cubicBezTo>
                  <a:pt x="13394" y="853"/>
                  <a:pt x="13341" y="853"/>
                  <a:pt x="13288" y="682"/>
                </a:cubicBezTo>
                <a:cubicBezTo>
                  <a:pt x="13182" y="512"/>
                  <a:pt x="13076" y="398"/>
                  <a:pt x="13076" y="341"/>
                </a:cubicBezTo>
                <a:cubicBezTo>
                  <a:pt x="13024" y="227"/>
                  <a:pt x="13024" y="114"/>
                  <a:pt x="13076" y="114"/>
                </a:cubicBezTo>
                <a:cubicBezTo>
                  <a:pt x="13129" y="57"/>
                  <a:pt x="13288" y="0"/>
                  <a:pt x="13394" y="0"/>
                </a:cubicBezTo>
                <a:cubicBezTo>
                  <a:pt x="13500" y="57"/>
                  <a:pt x="13765" y="114"/>
                  <a:pt x="13818" y="114"/>
                </a:cubicBezTo>
                <a:cubicBezTo>
                  <a:pt x="13871" y="114"/>
                  <a:pt x="14135" y="284"/>
                  <a:pt x="14135" y="284"/>
                </a:cubicBezTo>
                <a:cubicBezTo>
                  <a:pt x="14135" y="284"/>
                  <a:pt x="14241" y="568"/>
                  <a:pt x="14241" y="625"/>
                </a:cubicBezTo>
                <a:cubicBezTo>
                  <a:pt x="14241" y="682"/>
                  <a:pt x="14506" y="1023"/>
                  <a:pt x="14400" y="1023"/>
                </a:cubicBezTo>
                <a:cubicBezTo>
                  <a:pt x="14347" y="1023"/>
                  <a:pt x="14135" y="1080"/>
                  <a:pt x="14135" y="1080"/>
                </a:cubicBezTo>
                <a:cubicBezTo>
                  <a:pt x="14029" y="1251"/>
                  <a:pt x="14029" y="1251"/>
                  <a:pt x="14029" y="1251"/>
                </a:cubicBezTo>
                <a:cubicBezTo>
                  <a:pt x="14029" y="1251"/>
                  <a:pt x="13924" y="1478"/>
                  <a:pt x="13924" y="1535"/>
                </a:cubicBezTo>
                <a:cubicBezTo>
                  <a:pt x="13924" y="1592"/>
                  <a:pt x="13871" y="1876"/>
                  <a:pt x="13871" y="1876"/>
                </a:cubicBezTo>
                <a:cubicBezTo>
                  <a:pt x="14135" y="2501"/>
                  <a:pt x="14135" y="2501"/>
                  <a:pt x="14135" y="2501"/>
                </a:cubicBezTo>
                <a:cubicBezTo>
                  <a:pt x="13871" y="2899"/>
                  <a:pt x="13871" y="2899"/>
                  <a:pt x="13871" y="2899"/>
                </a:cubicBezTo>
                <a:cubicBezTo>
                  <a:pt x="13659" y="3126"/>
                  <a:pt x="13659" y="3126"/>
                  <a:pt x="13659" y="3126"/>
                </a:cubicBezTo>
                <a:cubicBezTo>
                  <a:pt x="13659" y="3126"/>
                  <a:pt x="13341" y="3126"/>
                  <a:pt x="13341" y="3069"/>
                </a:cubicBezTo>
                <a:cubicBezTo>
                  <a:pt x="13341" y="3013"/>
                  <a:pt x="13129" y="2899"/>
                  <a:pt x="13129" y="2899"/>
                </a:cubicBezTo>
                <a:cubicBezTo>
                  <a:pt x="13129" y="2899"/>
                  <a:pt x="12812" y="2956"/>
                  <a:pt x="12759" y="3013"/>
                </a:cubicBezTo>
                <a:cubicBezTo>
                  <a:pt x="12706" y="3013"/>
                  <a:pt x="11965" y="3069"/>
                  <a:pt x="11965" y="3069"/>
                </a:cubicBezTo>
                <a:cubicBezTo>
                  <a:pt x="11965" y="3069"/>
                  <a:pt x="11806" y="3013"/>
                  <a:pt x="11753" y="3013"/>
                </a:cubicBezTo>
                <a:cubicBezTo>
                  <a:pt x="11700" y="3013"/>
                  <a:pt x="11435" y="3013"/>
                  <a:pt x="11435" y="3013"/>
                </a:cubicBezTo>
                <a:cubicBezTo>
                  <a:pt x="11382" y="2785"/>
                  <a:pt x="11382" y="2785"/>
                  <a:pt x="11382" y="2785"/>
                </a:cubicBezTo>
                <a:cubicBezTo>
                  <a:pt x="11171" y="2842"/>
                  <a:pt x="11171" y="2842"/>
                  <a:pt x="11171" y="2842"/>
                </a:cubicBezTo>
                <a:cubicBezTo>
                  <a:pt x="11118" y="3069"/>
                  <a:pt x="11118" y="3069"/>
                  <a:pt x="11118" y="3069"/>
                </a:cubicBezTo>
                <a:cubicBezTo>
                  <a:pt x="10853" y="3240"/>
                  <a:pt x="10853" y="3240"/>
                  <a:pt x="10853" y="3240"/>
                </a:cubicBezTo>
                <a:cubicBezTo>
                  <a:pt x="10588" y="3411"/>
                  <a:pt x="10588" y="3411"/>
                  <a:pt x="10588" y="3411"/>
                </a:cubicBezTo>
                <a:cubicBezTo>
                  <a:pt x="10059" y="3411"/>
                  <a:pt x="10059" y="3411"/>
                  <a:pt x="10059" y="3411"/>
                </a:cubicBezTo>
                <a:cubicBezTo>
                  <a:pt x="9741" y="3411"/>
                  <a:pt x="9741" y="3411"/>
                  <a:pt x="9741" y="3411"/>
                </a:cubicBezTo>
                <a:cubicBezTo>
                  <a:pt x="9741" y="3524"/>
                  <a:pt x="9741" y="3524"/>
                  <a:pt x="9741" y="3524"/>
                </a:cubicBezTo>
                <a:cubicBezTo>
                  <a:pt x="9582" y="3865"/>
                  <a:pt x="9582" y="3865"/>
                  <a:pt x="9582" y="3865"/>
                </a:cubicBezTo>
                <a:cubicBezTo>
                  <a:pt x="9371" y="4036"/>
                  <a:pt x="9371" y="4036"/>
                  <a:pt x="9371" y="4036"/>
                </a:cubicBezTo>
                <a:cubicBezTo>
                  <a:pt x="9371" y="4036"/>
                  <a:pt x="9053" y="4149"/>
                  <a:pt x="9000" y="4206"/>
                </a:cubicBezTo>
                <a:cubicBezTo>
                  <a:pt x="9000" y="4206"/>
                  <a:pt x="8788" y="4149"/>
                  <a:pt x="8788" y="4149"/>
                </a:cubicBezTo>
                <a:cubicBezTo>
                  <a:pt x="8524" y="4320"/>
                  <a:pt x="8524" y="4320"/>
                  <a:pt x="8524" y="4320"/>
                </a:cubicBezTo>
                <a:cubicBezTo>
                  <a:pt x="8471" y="4491"/>
                  <a:pt x="8471" y="4491"/>
                  <a:pt x="8471" y="4491"/>
                </a:cubicBezTo>
                <a:cubicBezTo>
                  <a:pt x="8576" y="4604"/>
                  <a:pt x="8576" y="4604"/>
                  <a:pt x="8576" y="4604"/>
                </a:cubicBezTo>
                <a:cubicBezTo>
                  <a:pt x="8788" y="4718"/>
                  <a:pt x="8788" y="4718"/>
                  <a:pt x="8788" y="4718"/>
                </a:cubicBezTo>
                <a:cubicBezTo>
                  <a:pt x="8788" y="4718"/>
                  <a:pt x="8947" y="4775"/>
                  <a:pt x="8947" y="4832"/>
                </a:cubicBezTo>
                <a:cubicBezTo>
                  <a:pt x="8947" y="4832"/>
                  <a:pt x="8894" y="4945"/>
                  <a:pt x="8894" y="4945"/>
                </a:cubicBezTo>
                <a:cubicBezTo>
                  <a:pt x="8894" y="5229"/>
                  <a:pt x="8894" y="5229"/>
                  <a:pt x="8894" y="5229"/>
                </a:cubicBezTo>
                <a:cubicBezTo>
                  <a:pt x="8894" y="5229"/>
                  <a:pt x="9053" y="5286"/>
                  <a:pt x="9106" y="5286"/>
                </a:cubicBezTo>
                <a:cubicBezTo>
                  <a:pt x="9106" y="5286"/>
                  <a:pt x="9265" y="5173"/>
                  <a:pt x="9265" y="5173"/>
                </a:cubicBezTo>
                <a:cubicBezTo>
                  <a:pt x="9265" y="5116"/>
                  <a:pt x="9318" y="5059"/>
                  <a:pt x="9318" y="5059"/>
                </a:cubicBezTo>
                <a:cubicBezTo>
                  <a:pt x="9424" y="5173"/>
                  <a:pt x="9424" y="5173"/>
                  <a:pt x="9424" y="5173"/>
                </a:cubicBezTo>
                <a:cubicBezTo>
                  <a:pt x="9424" y="5173"/>
                  <a:pt x="9476" y="5286"/>
                  <a:pt x="9529" y="5286"/>
                </a:cubicBezTo>
                <a:cubicBezTo>
                  <a:pt x="9529" y="5286"/>
                  <a:pt x="9688" y="5286"/>
                  <a:pt x="9688" y="5286"/>
                </a:cubicBezTo>
                <a:cubicBezTo>
                  <a:pt x="9900" y="5400"/>
                  <a:pt x="9900" y="5400"/>
                  <a:pt x="9900" y="5400"/>
                </a:cubicBezTo>
                <a:cubicBezTo>
                  <a:pt x="10165" y="5627"/>
                  <a:pt x="10165" y="5627"/>
                  <a:pt x="10165" y="5627"/>
                </a:cubicBezTo>
                <a:cubicBezTo>
                  <a:pt x="10165" y="5627"/>
                  <a:pt x="10376" y="5741"/>
                  <a:pt x="10324" y="5798"/>
                </a:cubicBezTo>
                <a:cubicBezTo>
                  <a:pt x="10218" y="5855"/>
                  <a:pt x="10112" y="5912"/>
                  <a:pt x="10059" y="5912"/>
                </a:cubicBezTo>
                <a:cubicBezTo>
                  <a:pt x="10059" y="5912"/>
                  <a:pt x="9953" y="5855"/>
                  <a:pt x="9953" y="5798"/>
                </a:cubicBezTo>
                <a:cubicBezTo>
                  <a:pt x="9953" y="5684"/>
                  <a:pt x="9900" y="5627"/>
                  <a:pt x="9847" y="5627"/>
                </a:cubicBezTo>
                <a:cubicBezTo>
                  <a:pt x="9794" y="5627"/>
                  <a:pt x="9688" y="5514"/>
                  <a:pt x="9688" y="5514"/>
                </a:cubicBezTo>
                <a:cubicBezTo>
                  <a:pt x="9635" y="5514"/>
                  <a:pt x="9529" y="5514"/>
                  <a:pt x="9476" y="5571"/>
                </a:cubicBezTo>
                <a:cubicBezTo>
                  <a:pt x="9424" y="5571"/>
                  <a:pt x="9318" y="5571"/>
                  <a:pt x="9318" y="5514"/>
                </a:cubicBezTo>
                <a:cubicBezTo>
                  <a:pt x="9265" y="5514"/>
                  <a:pt x="9212" y="5343"/>
                  <a:pt x="9212" y="5343"/>
                </a:cubicBezTo>
                <a:cubicBezTo>
                  <a:pt x="8947" y="5286"/>
                  <a:pt x="8947" y="5286"/>
                  <a:pt x="8947" y="5286"/>
                </a:cubicBezTo>
                <a:cubicBezTo>
                  <a:pt x="8947" y="5286"/>
                  <a:pt x="8894" y="5343"/>
                  <a:pt x="8894" y="5400"/>
                </a:cubicBezTo>
                <a:cubicBezTo>
                  <a:pt x="8894" y="5400"/>
                  <a:pt x="8788" y="5514"/>
                  <a:pt x="8788" y="5514"/>
                </a:cubicBezTo>
                <a:cubicBezTo>
                  <a:pt x="8735" y="5571"/>
                  <a:pt x="8735" y="5571"/>
                  <a:pt x="8735" y="5571"/>
                </a:cubicBezTo>
                <a:cubicBezTo>
                  <a:pt x="8735" y="5684"/>
                  <a:pt x="8735" y="5684"/>
                  <a:pt x="8735" y="5684"/>
                </a:cubicBezTo>
                <a:cubicBezTo>
                  <a:pt x="8841" y="5798"/>
                  <a:pt x="8841" y="5798"/>
                  <a:pt x="8841" y="5798"/>
                </a:cubicBezTo>
                <a:cubicBezTo>
                  <a:pt x="9053" y="5968"/>
                  <a:pt x="9053" y="5968"/>
                  <a:pt x="9053" y="5968"/>
                </a:cubicBezTo>
                <a:cubicBezTo>
                  <a:pt x="9053" y="5968"/>
                  <a:pt x="9318" y="6025"/>
                  <a:pt x="9318" y="6025"/>
                </a:cubicBezTo>
                <a:cubicBezTo>
                  <a:pt x="9371" y="6025"/>
                  <a:pt x="9476" y="6196"/>
                  <a:pt x="9476" y="6196"/>
                </a:cubicBezTo>
                <a:cubicBezTo>
                  <a:pt x="9476" y="6366"/>
                  <a:pt x="9476" y="6366"/>
                  <a:pt x="9476" y="6366"/>
                </a:cubicBezTo>
                <a:cubicBezTo>
                  <a:pt x="9424" y="6537"/>
                  <a:pt x="9424" y="6537"/>
                  <a:pt x="9424" y="6537"/>
                </a:cubicBezTo>
                <a:cubicBezTo>
                  <a:pt x="9424" y="6537"/>
                  <a:pt x="9424" y="6651"/>
                  <a:pt x="9318" y="6594"/>
                </a:cubicBezTo>
                <a:cubicBezTo>
                  <a:pt x="9212" y="6537"/>
                  <a:pt x="9159" y="6480"/>
                  <a:pt x="9159" y="6480"/>
                </a:cubicBezTo>
                <a:cubicBezTo>
                  <a:pt x="9000" y="6423"/>
                  <a:pt x="9000" y="6423"/>
                  <a:pt x="9000" y="6423"/>
                </a:cubicBezTo>
                <a:cubicBezTo>
                  <a:pt x="8947" y="6196"/>
                  <a:pt x="8947" y="6196"/>
                  <a:pt x="8947" y="6196"/>
                </a:cubicBezTo>
                <a:cubicBezTo>
                  <a:pt x="8947" y="6196"/>
                  <a:pt x="8841" y="6082"/>
                  <a:pt x="8841" y="6082"/>
                </a:cubicBezTo>
                <a:cubicBezTo>
                  <a:pt x="8788" y="6082"/>
                  <a:pt x="8524" y="5912"/>
                  <a:pt x="8524" y="5912"/>
                </a:cubicBezTo>
                <a:cubicBezTo>
                  <a:pt x="8206" y="5912"/>
                  <a:pt x="8206" y="5912"/>
                  <a:pt x="8206" y="5912"/>
                </a:cubicBezTo>
                <a:cubicBezTo>
                  <a:pt x="7994" y="5912"/>
                  <a:pt x="7994" y="5912"/>
                  <a:pt x="7994" y="5912"/>
                </a:cubicBezTo>
                <a:cubicBezTo>
                  <a:pt x="7941" y="6082"/>
                  <a:pt x="7941" y="6082"/>
                  <a:pt x="7941" y="6082"/>
                </a:cubicBezTo>
                <a:cubicBezTo>
                  <a:pt x="7941" y="6082"/>
                  <a:pt x="7941" y="6196"/>
                  <a:pt x="7994" y="6196"/>
                </a:cubicBezTo>
                <a:cubicBezTo>
                  <a:pt x="7994" y="6253"/>
                  <a:pt x="8153" y="6366"/>
                  <a:pt x="8153" y="6366"/>
                </a:cubicBezTo>
                <a:cubicBezTo>
                  <a:pt x="8153" y="6366"/>
                  <a:pt x="8259" y="6366"/>
                  <a:pt x="8259" y="6423"/>
                </a:cubicBezTo>
                <a:cubicBezTo>
                  <a:pt x="8312" y="6480"/>
                  <a:pt x="8418" y="6594"/>
                  <a:pt x="8418" y="6594"/>
                </a:cubicBezTo>
                <a:cubicBezTo>
                  <a:pt x="8418" y="6594"/>
                  <a:pt x="8471" y="6594"/>
                  <a:pt x="8524" y="6594"/>
                </a:cubicBezTo>
                <a:cubicBezTo>
                  <a:pt x="8629" y="6594"/>
                  <a:pt x="8735" y="6651"/>
                  <a:pt x="8735" y="6651"/>
                </a:cubicBezTo>
                <a:cubicBezTo>
                  <a:pt x="8894" y="6707"/>
                  <a:pt x="8894" y="6707"/>
                  <a:pt x="8894" y="6707"/>
                </a:cubicBezTo>
                <a:cubicBezTo>
                  <a:pt x="8947" y="6764"/>
                  <a:pt x="8947" y="6764"/>
                  <a:pt x="8947" y="6764"/>
                </a:cubicBezTo>
                <a:cubicBezTo>
                  <a:pt x="8947" y="6764"/>
                  <a:pt x="8788" y="6821"/>
                  <a:pt x="8735" y="6821"/>
                </a:cubicBezTo>
                <a:cubicBezTo>
                  <a:pt x="8682" y="6878"/>
                  <a:pt x="8524" y="6878"/>
                  <a:pt x="8524" y="6878"/>
                </a:cubicBezTo>
                <a:cubicBezTo>
                  <a:pt x="8524" y="6878"/>
                  <a:pt x="8418" y="6764"/>
                  <a:pt x="8365" y="6764"/>
                </a:cubicBezTo>
                <a:cubicBezTo>
                  <a:pt x="8365" y="6764"/>
                  <a:pt x="8206" y="6821"/>
                  <a:pt x="8206" y="6821"/>
                </a:cubicBezTo>
                <a:cubicBezTo>
                  <a:pt x="8206" y="6821"/>
                  <a:pt x="8100" y="6935"/>
                  <a:pt x="8047" y="6821"/>
                </a:cubicBezTo>
                <a:cubicBezTo>
                  <a:pt x="7994" y="6707"/>
                  <a:pt x="7941" y="6594"/>
                  <a:pt x="7941" y="6594"/>
                </a:cubicBezTo>
                <a:cubicBezTo>
                  <a:pt x="7941" y="6480"/>
                  <a:pt x="7941" y="6480"/>
                  <a:pt x="7941" y="6480"/>
                </a:cubicBezTo>
                <a:cubicBezTo>
                  <a:pt x="7941" y="6309"/>
                  <a:pt x="7941" y="6309"/>
                  <a:pt x="7941" y="6309"/>
                </a:cubicBezTo>
                <a:cubicBezTo>
                  <a:pt x="7888" y="6139"/>
                  <a:pt x="7888" y="6139"/>
                  <a:pt x="7888" y="6139"/>
                </a:cubicBezTo>
                <a:cubicBezTo>
                  <a:pt x="7676" y="6025"/>
                  <a:pt x="7676" y="6025"/>
                  <a:pt x="7676" y="6025"/>
                </a:cubicBezTo>
                <a:cubicBezTo>
                  <a:pt x="7412" y="6025"/>
                  <a:pt x="7412" y="6025"/>
                  <a:pt x="7412" y="6025"/>
                </a:cubicBezTo>
                <a:cubicBezTo>
                  <a:pt x="7147" y="5855"/>
                  <a:pt x="7147" y="5855"/>
                  <a:pt x="7147" y="5855"/>
                </a:cubicBezTo>
                <a:cubicBezTo>
                  <a:pt x="6829" y="5741"/>
                  <a:pt x="6829" y="5741"/>
                  <a:pt x="6829" y="5741"/>
                </a:cubicBezTo>
                <a:cubicBezTo>
                  <a:pt x="6724" y="5514"/>
                  <a:pt x="6724" y="5514"/>
                  <a:pt x="6724" y="5514"/>
                </a:cubicBezTo>
                <a:cubicBezTo>
                  <a:pt x="6935" y="5343"/>
                  <a:pt x="6935" y="5343"/>
                  <a:pt x="6935" y="5343"/>
                </a:cubicBezTo>
                <a:cubicBezTo>
                  <a:pt x="6882" y="5173"/>
                  <a:pt x="6882" y="5173"/>
                  <a:pt x="6882" y="5173"/>
                </a:cubicBezTo>
                <a:cubicBezTo>
                  <a:pt x="6776" y="5059"/>
                  <a:pt x="6776" y="5059"/>
                  <a:pt x="6776" y="5059"/>
                </a:cubicBezTo>
                <a:cubicBezTo>
                  <a:pt x="6512" y="5229"/>
                  <a:pt x="6512" y="5229"/>
                  <a:pt x="6512" y="5229"/>
                </a:cubicBezTo>
                <a:cubicBezTo>
                  <a:pt x="6512" y="5400"/>
                  <a:pt x="6512" y="5400"/>
                  <a:pt x="6512" y="5400"/>
                </a:cubicBezTo>
                <a:cubicBezTo>
                  <a:pt x="6247" y="5514"/>
                  <a:pt x="6247" y="5514"/>
                  <a:pt x="6247" y="5514"/>
                </a:cubicBezTo>
                <a:cubicBezTo>
                  <a:pt x="6141" y="5741"/>
                  <a:pt x="6141" y="5741"/>
                  <a:pt x="6141" y="5741"/>
                </a:cubicBezTo>
                <a:cubicBezTo>
                  <a:pt x="6300" y="5912"/>
                  <a:pt x="6300" y="5912"/>
                  <a:pt x="6300" y="5912"/>
                </a:cubicBezTo>
                <a:cubicBezTo>
                  <a:pt x="6300" y="6196"/>
                  <a:pt x="6300" y="6196"/>
                  <a:pt x="6300" y="6196"/>
                </a:cubicBezTo>
                <a:cubicBezTo>
                  <a:pt x="6300" y="6196"/>
                  <a:pt x="6247" y="6480"/>
                  <a:pt x="6300" y="6537"/>
                </a:cubicBezTo>
                <a:cubicBezTo>
                  <a:pt x="6300" y="6537"/>
                  <a:pt x="6247" y="6707"/>
                  <a:pt x="6247" y="6821"/>
                </a:cubicBezTo>
                <a:cubicBezTo>
                  <a:pt x="6300" y="6878"/>
                  <a:pt x="6300" y="6935"/>
                  <a:pt x="6406" y="6992"/>
                </a:cubicBezTo>
                <a:cubicBezTo>
                  <a:pt x="6459" y="7048"/>
                  <a:pt x="6459" y="7048"/>
                  <a:pt x="6565" y="7105"/>
                </a:cubicBezTo>
                <a:cubicBezTo>
                  <a:pt x="6671" y="7162"/>
                  <a:pt x="6724" y="7219"/>
                  <a:pt x="6724" y="7219"/>
                </a:cubicBezTo>
                <a:cubicBezTo>
                  <a:pt x="6829" y="7446"/>
                  <a:pt x="6829" y="7446"/>
                  <a:pt x="6829" y="7446"/>
                </a:cubicBezTo>
                <a:cubicBezTo>
                  <a:pt x="6829" y="7446"/>
                  <a:pt x="6882" y="7503"/>
                  <a:pt x="6935" y="7503"/>
                </a:cubicBezTo>
                <a:cubicBezTo>
                  <a:pt x="6988" y="7560"/>
                  <a:pt x="7147" y="7617"/>
                  <a:pt x="7147" y="7674"/>
                </a:cubicBezTo>
                <a:cubicBezTo>
                  <a:pt x="7147" y="7787"/>
                  <a:pt x="7200" y="7901"/>
                  <a:pt x="7200" y="7901"/>
                </a:cubicBezTo>
                <a:cubicBezTo>
                  <a:pt x="7200" y="7901"/>
                  <a:pt x="7253" y="8015"/>
                  <a:pt x="7253" y="8015"/>
                </a:cubicBezTo>
                <a:cubicBezTo>
                  <a:pt x="7306" y="8072"/>
                  <a:pt x="7359" y="8015"/>
                  <a:pt x="7359" y="8072"/>
                </a:cubicBezTo>
                <a:cubicBezTo>
                  <a:pt x="7412" y="8128"/>
                  <a:pt x="7359" y="8185"/>
                  <a:pt x="7465" y="8242"/>
                </a:cubicBezTo>
                <a:cubicBezTo>
                  <a:pt x="7518" y="8356"/>
                  <a:pt x="7624" y="8413"/>
                  <a:pt x="7624" y="8413"/>
                </a:cubicBezTo>
                <a:cubicBezTo>
                  <a:pt x="7676" y="8413"/>
                  <a:pt x="7782" y="8469"/>
                  <a:pt x="7782" y="8469"/>
                </a:cubicBezTo>
                <a:cubicBezTo>
                  <a:pt x="8100" y="8697"/>
                  <a:pt x="8100" y="8697"/>
                  <a:pt x="8100" y="8697"/>
                </a:cubicBezTo>
                <a:cubicBezTo>
                  <a:pt x="8312" y="8981"/>
                  <a:pt x="8312" y="8981"/>
                  <a:pt x="8312" y="8981"/>
                </a:cubicBezTo>
                <a:cubicBezTo>
                  <a:pt x="8471" y="9152"/>
                  <a:pt x="8471" y="9152"/>
                  <a:pt x="8471" y="9152"/>
                </a:cubicBezTo>
                <a:cubicBezTo>
                  <a:pt x="8418" y="9379"/>
                  <a:pt x="8418" y="9379"/>
                  <a:pt x="8418" y="9379"/>
                </a:cubicBezTo>
                <a:cubicBezTo>
                  <a:pt x="8365" y="9493"/>
                  <a:pt x="8365" y="9493"/>
                  <a:pt x="8365" y="9493"/>
                </a:cubicBezTo>
                <a:cubicBezTo>
                  <a:pt x="8365" y="9493"/>
                  <a:pt x="8259" y="9549"/>
                  <a:pt x="8206" y="9549"/>
                </a:cubicBezTo>
                <a:cubicBezTo>
                  <a:pt x="8206" y="9549"/>
                  <a:pt x="8100" y="9606"/>
                  <a:pt x="8100" y="9606"/>
                </a:cubicBezTo>
                <a:cubicBezTo>
                  <a:pt x="8100" y="9606"/>
                  <a:pt x="8047" y="9549"/>
                  <a:pt x="8047" y="9549"/>
                </a:cubicBezTo>
                <a:cubicBezTo>
                  <a:pt x="8100" y="9493"/>
                  <a:pt x="8259" y="9436"/>
                  <a:pt x="8259" y="9436"/>
                </a:cubicBezTo>
                <a:cubicBezTo>
                  <a:pt x="8259" y="9436"/>
                  <a:pt x="8259" y="9265"/>
                  <a:pt x="8206" y="9265"/>
                </a:cubicBezTo>
                <a:cubicBezTo>
                  <a:pt x="8153" y="9208"/>
                  <a:pt x="7994" y="9095"/>
                  <a:pt x="7994" y="9095"/>
                </a:cubicBezTo>
                <a:cubicBezTo>
                  <a:pt x="7888" y="8981"/>
                  <a:pt x="7888" y="8981"/>
                  <a:pt x="7888" y="8981"/>
                </a:cubicBezTo>
                <a:cubicBezTo>
                  <a:pt x="7729" y="8981"/>
                  <a:pt x="7729" y="8981"/>
                  <a:pt x="7729" y="8981"/>
                </a:cubicBezTo>
                <a:cubicBezTo>
                  <a:pt x="7729" y="8981"/>
                  <a:pt x="7624" y="8981"/>
                  <a:pt x="7624" y="9038"/>
                </a:cubicBezTo>
                <a:cubicBezTo>
                  <a:pt x="7571" y="9095"/>
                  <a:pt x="7412" y="9208"/>
                  <a:pt x="7412" y="9208"/>
                </a:cubicBezTo>
                <a:cubicBezTo>
                  <a:pt x="7306" y="9436"/>
                  <a:pt x="7306" y="9436"/>
                  <a:pt x="7306" y="9436"/>
                </a:cubicBezTo>
                <a:cubicBezTo>
                  <a:pt x="7571" y="9493"/>
                  <a:pt x="7571" y="9493"/>
                  <a:pt x="7571" y="9493"/>
                </a:cubicBezTo>
                <a:cubicBezTo>
                  <a:pt x="7571" y="9493"/>
                  <a:pt x="7676" y="9606"/>
                  <a:pt x="7676" y="9606"/>
                </a:cubicBezTo>
                <a:cubicBezTo>
                  <a:pt x="7676" y="9663"/>
                  <a:pt x="7782" y="9777"/>
                  <a:pt x="7782" y="9777"/>
                </a:cubicBezTo>
                <a:cubicBezTo>
                  <a:pt x="7888" y="9834"/>
                  <a:pt x="7888" y="9834"/>
                  <a:pt x="7888" y="9834"/>
                </a:cubicBezTo>
                <a:cubicBezTo>
                  <a:pt x="7888" y="9947"/>
                  <a:pt x="7888" y="9947"/>
                  <a:pt x="7888" y="9947"/>
                </a:cubicBezTo>
                <a:cubicBezTo>
                  <a:pt x="7835" y="10118"/>
                  <a:pt x="7835" y="10118"/>
                  <a:pt x="7835" y="10118"/>
                </a:cubicBezTo>
                <a:cubicBezTo>
                  <a:pt x="7676" y="10345"/>
                  <a:pt x="7676" y="10345"/>
                  <a:pt x="7676" y="10345"/>
                </a:cubicBezTo>
                <a:cubicBezTo>
                  <a:pt x="7676" y="10345"/>
                  <a:pt x="7571" y="10402"/>
                  <a:pt x="7571" y="10402"/>
                </a:cubicBezTo>
                <a:cubicBezTo>
                  <a:pt x="7518" y="10402"/>
                  <a:pt x="7412" y="10516"/>
                  <a:pt x="7412" y="10516"/>
                </a:cubicBezTo>
                <a:cubicBezTo>
                  <a:pt x="7412" y="10516"/>
                  <a:pt x="7359" y="10516"/>
                  <a:pt x="7359" y="10516"/>
                </a:cubicBezTo>
                <a:cubicBezTo>
                  <a:pt x="7306" y="10516"/>
                  <a:pt x="7200" y="10459"/>
                  <a:pt x="7147" y="10459"/>
                </a:cubicBezTo>
                <a:cubicBezTo>
                  <a:pt x="7147" y="10459"/>
                  <a:pt x="7041" y="10516"/>
                  <a:pt x="7041" y="10516"/>
                </a:cubicBezTo>
                <a:cubicBezTo>
                  <a:pt x="7041" y="10516"/>
                  <a:pt x="6882" y="10629"/>
                  <a:pt x="7094" y="10686"/>
                </a:cubicBezTo>
                <a:cubicBezTo>
                  <a:pt x="7306" y="10686"/>
                  <a:pt x="7359" y="10686"/>
                  <a:pt x="7412" y="10686"/>
                </a:cubicBezTo>
                <a:cubicBezTo>
                  <a:pt x="7412" y="10686"/>
                  <a:pt x="7624" y="10686"/>
                  <a:pt x="7624" y="10686"/>
                </a:cubicBezTo>
                <a:cubicBezTo>
                  <a:pt x="7624" y="10686"/>
                  <a:pt x="7676" y="10686"/>
                  <a:pt x="7729" y="10743"/>
                </a:cubicBezTo>
                <a:cubicBezTo>
                  <a:pt x="7835" y="10743"/>
                  <a:pt x="7888" y="10743"/>
                  <a:pt x="7941" y="10800"/>
                </a:cubicBezTo>
                <a:cubicBezTo>
                  <a:pt x="7994" y="10800"/>
                  <a:pt x="8047" y="10857"/>
                  <a:pt x="8047" y="10857"/>
                </a:cubicBezTo>
                <a:cubicBezTo>
                  <a:pt x="8047" y="10914"/>
                  <a:pt x="8047" y="10914"/>
                  <a:pt x="8100" y="10914"/>
                </a:cubicBezTo>
                <a:cubicBezTo>
                  <a:pt x="8153" y="10914"/>
                  <a:pt x="8206" y="10971"/>
                  <a:pt x="8206" y="10971"/>
                </a:cubicBezTo>
                <a:cubicBezTo>
                  <a:pt x="8259" y="10971"/>
                  <a:pt x="8259" y="10971"/>
                  <a:pt x="8259" y="10971"/>
                </a:cubicBezTo>
                <a:cubicBezTo>
                  <a:pt x="8259" y="10971"/>
                  <a:pt x="8312" y="10971"/>
                  <a:pt x="8365" y="10971"/>
                </a:cubicBezTo>
                <a:cubicBezTo>
                  <a:pt x="8418" y="10971"/>
                  <a:pt x="8418" y="10914"/>
                  <a:pt x="8471" y="10914"/>
                </a:cubicBezTo>
                <a:cubicBezTo>
                  <a:pt x="8524" y="10914"/>
                  <a:pt x="8682" y="10914"/>
                  <a:pt x="8682" y="10914"/>
                </a:cubicBezTo>
                <a:cubicBezTo>
                  <a:pt x="8788" y="11141"/>
                  <a:pt x="8788" y="11141"/>
                  <a:pt x="8788" y="11141"/>
                </a:cubicBezTo>
                <a:cubicBezTo>
                  <a:pt x="8788" y="11141"/>
                  <a:pt x="8788" y="11198"/>
                  <a:pt x="8841" y="11198"/>
                </a:cubicBezTo>
                <a:cubicBezTo>
                  <a:pt x="8841" y="11255"/>
                  <a:pt x="8947" y="11312"/>
                  <a:pt x="9000" y="11312"/>
                </a:cubicBezTo>
                <a:cubicBezTo>
                  <a:pt x="9053" y="11312"/>
                  <a:pt x="9476" y="11198"/>
                  <a:pt x="9476" y="11198"/>
                </a:cubicBezTo>
                <a:cubicBezTo>
                  <a:pt x="9265" y="11027"/>
                  <a:pt x="9265" y="11027"/>
                  <a:pt x="9265" y="11027"/>
                </a:cubicBezTo>
                <a:cubicBezTo>
                  <a:pt x="9265" y="11027"/>
                  <a:pt x="9159" y="10914"/>
                  <a:pt x="9106" y="10857"/>
                </a:cubicBezTo>
                <a:cubicBezTo>
                  <a:pt x="9106" y="10800"/>
                  <a:pt x="8841" y="10629"/>
                  <a:pt x="8841" y="10629"/>
                </a:cubicBezTo>
                <a:cubicBezTo>
                  <a:pt x="8576" y="10573"/>
                  <a:pt x="8576" y="10573"/>
                  <a:pt x="8576" y="10573"/>
                </a:cubicBezTo>
                <a:cubicBezTo>
                  <a:pt x="8259" y="10402"/>
                  <a:pt x="8259" y="10402"/>
                  <a:pt x="8259" y="10402"/>
                </a:cubicBezTo>
                <a:cubicBezTo>
                  <a:pt x="7941" y="10288"/>
                  <a:pt x="7941" y="10288"/>
                  <a:pt x="7941" y="10288"/>
                </a:cubicBezTo>
                <a:cubicBezTo>
                  <a:pt x="7941" y="10288"/>
                  <a:pt x="8047" y="10061"/>
                  <a:pt x="8100" y="10004"/>
                </a:cubicBezTo>
                <a:cubicBezTo>
                  <a:pt x="8100" y="9947"/>
                  <a:pt x="8100" y="9777"/>
                  <a:pt x="8153" y="9777"/>
                </a:cubicBezTo>
                <a:cubicBezTo>
                  <a:pt x="8206" y="9834"/>
                  <a:pt x="8312" y="9834"/>
                  <a:pt x="8365" y="9834"/>
                </a:cubicBezTo>
                <a:cubicBezTo>
                  <a:pt x="8418" y="9834"/>
                  <a:pt x="8524" y="9777"/>
                  <a:pt x="8576" y="9777"/>
                </a:cubicBezTo>
                <a:cubicBezTo>
                  <a:pt x="8629" y="9777"/>
                  <a:pt x="8735" y="9834"/>
                  <a:pt x="8735" y="9834"/>
                </a:cubicBezTo>
                <a:cubicBezTo>
                  <a:pt x="8735" y="9834"/>
                  <a:pt x="8788" y="9947"/>
                  <a:pt x="8788" y="10004"/>
                </a:cubicBezTo>
                <a:cubicBezTo>
                  <a:pt x="8841" y="10004"/>
                  <a:pt x="8841" y="10118"/>
                  <a:pt x="8894" y="10175"/>
                </a:cubicBezTo>
                <a:cubicBezTo>
                  <a:pt x="8947" y="10175"/>
                  <a:pt x="9212" y="10288"/>
                  <a:pt x="9212" y="10288"/>
                </a:cubicBezTo>
                <a:cubicBezTo>
                  <a:pt x="9212" y="10288"/>
                  <a:pt x="9529" y="10402"/>
                  <a:pt x="9529" y="10402"/>
                </a:cubicBezTo>
                <a:cubicBezTo>
                  <a:pt x="9582" y="10402"/>
                  <a:pt x="9688" y="10402"/>
                  <a:pt x="9688" y="10402"/>
                </a:cubicBezTo>
                <a:cubicBezTo>
                  <a:pt x="9847" y="10573"/>
                  <a:pt x="9847" y="10573"/>
                  <a:pt x="9847" y="10573"/>
                </a:cubicBezTo>
                <a:cubicBezTo>
                  <a:pt x="10165" y="10516"/>
                  <a:pt x="10165" y="10516"/>
                  <a:pt x="10165" y="10516"/>
                </a:cubicBezTo>
                <a:cubicBezTo>
                  <a:pt x="10482" y="10459"/>
                  <a:pt x="10482" y="10459"/>
                  <a:pt x="10482" y="10459"/>
                </a:cubicBezTo>
                <a:cubicBezTo>
                  <a:pt x="10535" y="10573"/>
                  <a:pt x="10535" y="10573"/>
                  <a:pt x="10535" y="10573"/>
                </a:cubicBezTo>
                <a:cubicBezTo>
                  <a:pt x="10535" y="10573"/>
                  <a:pt x="10694" y="10686"/>
                  <a:pt x="10694" y="10686"/>
                </a:cubicBezTo>
                <a:cubicBezTo>
                  <a:pt x="10694" y="10743"/>
                  <a:pt x="10800" y="10971"/>
                  <a:pt x="10800" y="10971"/>
                </a:cubicBezTo>
                <a:cubicBezTo>
                  <a:pt x="10800" y="10971"/>
                  <a:pt x="10800" y="11141"/>
                  <a:pt x="10800" y="11141"/>
                </a:cubicBezTo>
                <a:cubicBezTo>
                  <a:pt x="10800" y="11198"/>
                  <a:pt x="10906" y="11425"/>
                  <a:pt x="10906" y="11425"/>
                </a:cubicBezTo>
                <a:cubicBezTo>
                  <a:pt x="10959" y="11482"/>
                  <a:pt x="11171" y="11709"/>
                  <a:pt x="11171" y="11766"/>
                </a:cubicBezTo>
                <a:cubicBezTo>
                  <a:pt x="11171" y="11766"/>
                  <a:pt x="11276" y="11937"/>
                  <a:pt x="11329" y="11937"/>
                </a:cubicBezTo>
                <a:cubicBezTo>
                  <a:pt x="11329" y="11937"/>
                  <a:pt x="11382" y="11880"/>
                  <a:pt x="11382" y="11880"/>
                </a:cubicBezTo>
                <a:cubicBezTo>
                  <a:pt x="11435" y="11880"/>
                  <a:pt x="11594" y="11766"/>
                  <a:pt x="11594" y="11766"/>
                </a:cubicBezTo>
                <a:cubicBezTo>
                  <a:pt x="11594" y="11766"/>
                  <a:pt x="11753" y="11766"/>
                  <a:pt x="11753" y="11823"/>
                </a:cubicBezTo>
                <a:cubicBezTo>
                  <a:pt x="11753" y="11880"/>
                  <a:pt x="11965" y="12051"/>
                  <a:pt x="11965" y="12051"/>
                </a:cubicBezTo>
                <a:cubicBezTo>
                  <a:pt x="11965" y="12051"/>
                  <a:pt x="12018" y="12278"/>
                  <a:pt x="12018" y="12278"/>
                </a:cubicBezTo>
                <a:cubicBezTo>
                  <a:pt x="11965" y="12335"/>
                  <a:pt x="11806" y="12392"/>
                  <a:pt x="11806" y="12448"/>
                </a:cubicBezTo>
                <a:cubicBezTo>
                  <a:pt x="11753" y="12448"/>
                  <a:pt x="11594" y="12448"/>
                  <a:pt x="11594" y="12448"/>
                </a:cubicBezTo>
                <a:cubicBezTo>
                  <a:pt x="11541" y="12505"/>
                  <a:pt x="11329" y="12562"/>
                  <a:pt x="11329" y="12562"/>
                </a:cubicBezTo>
                <a:cubicBezTo>
                  <a:pt x="11329" y="12335"/>
                  <a:pt x="11329" y="12335"/>
                  <a:pt x="11329" y="12335"/>
                </a:cubicBezTo>
                <a:cubicBezTo>
                  <a:pt x="11329" y="12335"/>
                  <a:pt x="11329" y="12278"/>
                  <a:pt x="11276" y="12278"/>
                </a:cubicBezTo>
                <a:cubicBezTo>
                  <a:pt x="11276" y="12278"/>
                  <a:pt x="10959" y="12164"/>
                  <a:pt x="10959" y="12164"/>
                </a:cubicBezTo>
                <a:cubicBezTo>
                  <a:pt x="10906" y="11880"/>
                  <a:pt x="10906" y="11880"/>
                  <a:pt x="10906" y="11880"/>
                </a:cubicBezTo>
                <a:cubicBezTo>
                  <a:pt x="10747" y="11709"/>
                  <a:pt x="10747" y="11709"/>
                  <a:pt x="10747" y="11709"/>
                </a:cubicBezTo>
                <a:cubicBezTo>
                  <a:pt x="10588" y="11596"/>
                  <a:pt x="10588" y="11596"/>
                  <a:pt x="10588" y="11596"/>
                </a:cubicBezTo>
                <a:cubicBezTo>
                  <a:pt x="10482" y="11425"/>
                  <a:pt x="10482" y="11425"/>
                  <a:pt x="10482" y="11425"/>
                </a:cubicBezTo>
                <a:cubicBezTo>
                  <a:pt x="10271" y="11425"/>
                  <a:pt x="10271" y="11425"/>
                  <a:pt x="10271" y="11425"/>
                </a:cubicBezTo>
                <a:cubicBezTo>
                  <a:pt x="10271" y="11425"/>
                  <a:pt x="10165" y="11482"/>
                  <a:pt x="10165" y="11482"/>
                </a:cubicBezTo>
                <a:cubicBezTo>
                  <a:pt x="10112" y="11539"/>
                  <a:pt x="9900" y="11482"/>
                  <a:pt x="9900" y="11482"/>
                </a:cubicBezTo>
                <a:cubicBezTo>
                  <a:pt x="9741" y="11539"/>
                  <a:pt x="9741" y="11539"/>
                  <a:pt x="9741" y="11539"/>
                </a:cubicBezTo>
                <a:cubicBezTo>
                  <a:pt x="9741" y="11653"/>
                  <a:pt x="9741" y="11653"/>
                  <a:pt x="9741" y="11653"/>
                </a:cubicBezTo>
                <a:cubicBezTo>
                  <a:pt x="10006" y="11653"/>
                  <a:pt x="10006" y="11653"/>
                  <a:pt x="10006" y="11653"/>
                </a:cubicBezTo>
                <a:cubicBezTo>
                  <a:pt x="10218" y="11709"/>
                  <a:pt x="10218" y="11709"/>
                  <a:pt x="10218" y="11709"/>
                </a:cubicBezTo>
                <a:cubicBezTo>
                  <a:pt x="10535" y="11766"/>
                  <a:pt x="10535" y="11766"/>
                  <a:pt x="10535" y="11766"/>
                </a:cubicBezTo>
                <a:cubicBezTo>
                  <a:pt x="10535" y="11994"/>
                  <a:pt x="10535" y="11994"/>
                  <a:pt x="10535" y="11994"/>
                </a:cubicBezTo>
                <a:cubicBezTo>
                  <a:pt x="10535" y="11994"/>
                  <a:pt x="10588" y="12107"/>
                  <a:pt x="10588" y="12164"/>
                </a:cubicBezTo>
                <a:cubicBezTo>
                  <a:pt x="10588" y="12221"/>
                  <a:pt x="10694" y="12448"/>
                  <a:pt x="10694" y="12448"/>
                </a:cubicBezTo>
                <a:cubicBezTo>
                  <a:pt x="10800" y="12789"/>
                  <a:pt x="10800" y="12789"/>
                  <a:pt x="10800" y="12789"/>
                </a:cubicBezTo>
                <a:cubicBezTo>
                  <a:pt x="10906" y="13017"/>
                  <a:pt x="10906" y="13017"/>
                  <a:pt x="10906" y="13017"/>
                </a:cubicBezTo>
                <a:cubicBezTo>
                  <a:pt x="11012" y="13074"/>
                  <a:pt x="11012" y="13074"/>
                  <a:pt x="11012" y="13074"/>
                </a:cubicBezTo>
                <a:cubicBezTo>
                  <a:pt x="11012" y="13301"/>
                  <a:pt x="11012" y="13301"/>
                  <a:pt x="11012" y="13301"/>
                </a:cubicBezTo>
                <a:cubicBezTo>
                  <a:pt x="11118" y="13358"/>
                  <a:pt x="11118" y="13358"/>
                  <a:pt x="11118" y="13358"/>
                </a:cubicBezTo>
                <a:cubicBezTo>
                  <a:pt x="11118" y="13358"/>
                  <a:pt x="11065" y="13415"/>
                  <a:pt x="11065" y="13472"/>
                </a:cubicBezTo>
                <a:cubicBezTo>
                  <a:pt x="11065" y="13472"/>
                  <a:pt x="10959" y="13642"/>
                  <a:pt x="10959" y="13642"/>
                </a:cubicBezTo>
                <a:cubicBezTo>
                  <a:pt x="10959" y="13642"/>
                  <a:pt x="10853" y="13642"/>
                  <a:pt x="10800" y="13642"/>
                </a:cubicBezTo>
                <a:cubicBezTo>
                  <a:pt x="10800" y="13585"/>
                  <a:pt x="10747" y="13472"/>
                  <a:pt x="10694" y="13472"/>
                </a:cubicBezTo>
                <a:cubicBezTo>
                  <a:pt x="10588" y="13415"/>
                  <a:pt x="10588" y="13301"/>
                  <a:pt x="10535" y="13301"/>
                </a:cubicBezTo>
                <a:cubicBezTo>
                  <a:pt x="10482" y="13301"/>
                  <a:pt x="10324" y="13301"/>
                  <a:pt x="10324" y="13301"/>
                </a:cubicBezTo>
                <a:cubicBezTo>
                  <a:pt x="10324" y="13301"/>
                  <a:pt x="10218" y="13131"/>
                  <a:pt x="10165" y="13074"/>
                </a:cubicBezTo>
                <a:cubicBezTo>
                  <a:pt x="10165" y="13074"/>
                  <a:pt x="10112" y="13017"/>
                  <a:pt x="10059" y="12960"/>
                </a:cubicBezTo>
                <a:cubicBezTo>
                  <a:pt x="10006" y="12903"/>
                  <a:pt x="9900" y="12733"/>
                  <a:pt x="9900" y="12789"/>
                </a:cubicBezTo>
                <a:cubicBezTo>
                  <a:pt x="9900" y="12903"/>
                  <a:pt x="9953" y="13017"/>
                  <a:pt x="9900" y="13017"/>
                </a:cubicBezTo>
                <a:cubicBezTo>
                  <a:pt x="9794" y="13017"/>
                  <a:pt x="9741" y="13017"/>
                  <a:pt x="9741" y="13017"/>
                </a:cubicBezTo>
                <a:cubicBezTo>
                  <a:pt x="9741" y="13017"/>
                  <a:pt x="9635" y="13131"/>
                  <a:pt x="9582" y="13187"/>
                </a:cubicBezTo>
                <a:cubicBezTo>
                  <a:pt x="9582" y="13187"/>
                  <a:pt x="9635" y="13187"/>
                  <a:pt x="9529" y="13244"/>
                </a:cubicBezTo>
                <a:cubicBezTo>
                  <a:pt x="9476" y="13244"/>
                  <a:pt x="9371" y="13244"/>
                  <a:pt x="9371" y="13244"/>
                </a:cubicBezTo>
                <a:cubicBezTo>
                  <a:pt x="9371" y="13187"/>
                  <a:pt x="9371" y="13187"/>
                  <a:pt x="9371" y="13131"/>
                </a:cubicBezTo>
                <a:cubicBezTo>
                  <a:pt x="9424" y="13074"/>
                  <a:pt x="9741" y="12903"/>
                  <a:pt x="9741" y="12903"/>
                </a:cubicBezTo>
                <a:cubicBezTo>
                  <a:pt x="9741" y="12846"/>
                  <a:pt x="9635" y="12676"/>
                  <a:pt x="9635" y="12676"/>
                </a:cubicBezTo>
                <a:cubicBezTo>
                  <a:pt x="9582" y="12733"/>
                  <a:pt x="9582" y="12733"/>
                  <a:pt x="9582" y="12733"/>
                </a:cubicBezTo>
                <a:cubicBezTo>
                  <a:pt x="9424" y="12846"/>
                  <a:pt x="9424" y="12846"/>
                  <a:pt x="9424" y="12846"/>
                </a:cubicBezTo>
                <a:cubicBezTo>
                  <a:pt x="9212" y="13017"/>
                  <a:pt x="9212" y="13017"/>
                  <a:pt x="9212" y="13017"/>
                </a:cubicBezTo>
                <a:cubicBezTo>
                  <a:pt x="9053" y="13074"/>
                  <a:pt x="9053" y="13074"/>
                  <a:pt x="9053" y="13074"/>
                </a:cubicBezTo>
                <a:cubicBezTo>
                  <a:pt x="8894" y="13187"/>
                  <a:pt x="8894" y="13187"/>
                  <a:pt x="8894" y="13187"/>
                </a:cubicBezTo>
                <a:cubicBezTo>
                  <a:pt x="8682" y="13244"/>
                  <a:pt x="8682" y="13244"/>
                  <a:pt x="8682" y="13244"/>
                </a:cubicBezTo>
                <a:cubicBezTo>
                  <a:pt x="8471" y="13244"/>
                  <a:pt x="8471" y="13244"/>
                  <a:pt x="8471" y="13244"/>
                </a:cubicBezTo>
                <a:cubicBezTo>
                  <a:pt x="8365" y="13187"/>
                  <a:pt x="8365" y="13187"/>
                  <a:pt x="8365" y="13187"/>
                </a:cubicBezTo>
                <a:cubicBezTo>
                  <a:pt x="8259" y="13017"/>
                  <a:pt x="8259" y="13017"/>
                  <a:pt x="8259" y="13017"/>
                </a:cubicBezTo>
                <a:cubicBezTo>
                  <a:pt x="8206" y="13017"/>
                  <a:pt x="8206" y="13017"/>
                  <a:pt x="8206" y="13017"/>
                </a:cubicBezTo>
                <a:cubicBezTo>
                  <a:pt x="8206" y="13017"/>
                  <a:pt x="8153" y="12903"/>
                  <a:pt x="8206" y="12846"/>
                </a:cubicBezTo>
                <a:cubicBezTo>
                  <a:pt x="8206" y="12846"/>
                  <a:pt x="8259" y="12789"/>
                  <a:pt x="8365" y="12789"/>
                </a:cubicBezTo>
                <a:cubicBezTo>
                  <a:pt x="8471" y="12789"/>
                  <a:pt x="8524" y="12789"/>
                  <a:pt x="8576" y="12789"/>
                </a:cubicBezTo>
                <a:cubicBezTo>
                  <a:pt x="8629" y="12789"/>
                  <a:pt x="8682" y="12733"/>
                  <a:pt x="8682" y="12733"/>
                </a:cubicBezTo>
                <a:cubicBezTo>
                  <a:pt x="8682" y="12733"/>
                  <a:pt x="8735" y="12733"/>
                  <a:pt x="8735" y="12676"/>
                </a:cubicBezTo>
                <a:cubicBezTo>
                  <a:pt x="8735" y="12619"/>
                  <a:pt x="8576" y="12392"/>
                  <a:pt x="8576" y="12392"/>
                </a:cubicBezTo>
                <a:cubicBezTo>
                  <a:pt x="8576" y="12392"/>
                  <a:pt x="8365" y="12392"/>
                  <a:pt x="8312" y="12448"/>
                </a:cubicBezTo>
                <a:cubicBezTo>
                  <a:pt x="8206" y="12448"/>
                  <a:pt x="8206" y="12562"/>
                  <a:pt x="8100" y="12505"/>
                </a:cubicBezTo>
                <a:cubicBezTo>
                  <a:pt x="7994" y="12448"/>
                  <a:pt x="7729" y="12335"/>
                  <a:pt x="7729" y="12335"/>
                </a:cubicBezTo>
                <a:cubicBezTo>
                  <a:pt x="7518" y="12107"/>
                  <a:pt x="7518" y="12107"/>
                  <a:pt x="7518" y="12107"/>
                </a:cubicBezTo>
                <a:cubicBezTo>
                  <a:pt x="7412" y="12221"/>
                  <a:pt x="7412" y="12221"/>
                  <a:pt x="7412" y="12221"/>
                </a:cubicBezTo>
                <a:cubicBezTo>
                  <a:pt x="7253" y="12335"/>
                  <a:pt x="7253" y="12335"/>
                  <a:pt x="7253" y="12335"/>
                </a:cubicBezTo>
                <a:cubicBezTo>
                  <a:pt x="7253" y="12335"/>
                  <a:pt x="7253" y="12448"/>
                  <a:pt x="7147" y="12335"/>
                </a:cubicBezTo>
                <a:cubicBezTo>
                  <a:pt x="7041" y="12164"/>
                  <a:pt x="7041" y="12051"/>
                  <a:pt x="7041" y="12051"/>
                </a:cubicBezTo>
                <a:cubicBezTo>
                  <a:pt x="6882" y="12051"/>
                  <a:pt x="6882" y="12051"/>
                  <a:pt x="6882" y="12051"/>
                </a:cubicBezTo>
                <a:cubicBezTo>
                  <a:pt x="6829" y="12221"/>
                  <a:pt x="6829" y="12221"/>
                  <a:pt x="6829" y="12221"/>
                </a:cubicBezTo>
                <a:cubicBezTo>
                  <a:pt x="6829" y="12221"/>
                  <a:pt x="6724" y="12392"/>
                  <a:pt x="6724" y="12392"/>
                </a:cubicBezTo>
                <a:cubicBezTo>
                  <a:pt x="6671" y="12392"/>
                  <a:pt x="6512" y="12392"/>
                  <a:pt x="6459" y="12448"/>
                </a:cubicBezTo>
                <a:cubicBezTo>
                  <a:pt x="6459" y="12448"/>
                  <a:pt x="6194" y="12448"/>
                  <a:pt x="6194" y="12448"/>
                </a:cubicBezTo>
                <a:cubicBezTo>
                  <a:pt x="5824" y="12335"/>
                  <a:pt x="5824" y="12335"/>
                  <a:pt x="5824" y="12335"/>
                </a:cubicBezTo>
                <a:cubicBezTo>
                  <a:pt x="5824" y="12335"/>
                  <a:pt x="5718" y="12392"/>
                  <a:pt x="5718" y="12392"/>
                </a:cubicBezTo>
                <a:cubicBezTo>
                  <a:pt x="5665" y="12448"/>
                  <a:pt x="5135" y="12562"/>
                  <a:pt x="5135" y="12562"/>
                </a:cubicBezTo>
                <a:cubicBezTo>
                  <a:pt x="4871" y="12733"/>
                  <a:pt x="4871" y="12733"/>
                  <a:pt x="4871" y="12733"/>
                </a:cubicBezTo>
                <a:cubicBezTo>
                  <a:pt x="4712" y="12733"/>
                  <a:pt x="4712" y="12733"/>
                  <a:pt x="4712" y="12733"/>
                </a:cubicBezTo>
                <a:cubicBezTo>
                  <a:pt x="4553" y="12505"/>
                  <a:pt x="4553" y="12505"/>
                  <a:pt x="4553" y="12505"/>
                </a:cubicBezTo>
                <a:cubicBezTo>
                  <a:pt x="4447" y="12335"/>
                  <a:pt x="4447" y="12335"/>
                  <a:pt x="4447" y="12335"/>
                </a:cubicBezTo>
                <a:cubicBezTo>
                  <a:pt x="4447" y="12562"/>
                  <a:pt x="4447" y="12562"/>
                  <a:pt x="4447" y="12562"/>
                </a:cubicBezTo>
                <a:cubicBezTo>
                  <a:pt x="4394" y="12676"/>
                  <a:pt x="4394" y="12676"/>
                  <a:pt x="4394" y="12676"/>
                </a:cubicBezTo>
                <a:cubicBezTo>
                  <a:pt x="4394" y="12676"/>
                  <a:pt x="4182" y="12903"/>
                  <a:pt x="4129" y="12960"/>
                </a:cubicBezTo>
                <a:cubicBezTo>
                  <a:pt x="4129" y="12960"/>
                  <a:pt x="3865" y="12676"/>
                  <a:pt x="3865" y="12676"/>
                </a:cubicBezTo>
                <a:cubicBezTo>
                  <a:pt x="3812" y="12278"/>
                  <a:pt x="3812" y="12278"/>
                  <a:pt x="3812" y="12278"/>
                </a:cubicBezTo>
                <a:cubicBezTo>
                  <a:pt x="3547" y="11994"/>
                  <a:pt x="3547" y="11994"/>
                  <a:pt x="3547" y="11994"/>
                </a:cubicBezTo>
                <a:cubicBezTo>
                  <a:pt x="3388" y="12051"/>
                  <a:pt x="3388" y="12051"/>
                  <a:pt x="3388" y="12051"/>
                </a:cubicBezTo>
                <a:cubicBezTo>
                  <a:pt x="3335" y="11766"/>
                  <a:pt x="3335" y="11766"/>
                  <a:pt x="3335" y="11766"/>
                </a:cubicBezTo>
                <a:cubicBezTo>
                  <a:pt x="3229" y="11596"/>
                  <a:pt x="3229" y="11596"/>
                  <a:pt x="3229" y="11596"/>
                </a:cubicBezTo>
                <a:cubicBezTo>
                  <a:pt x="3018" y="11596"/>
                  <a:pt x="3018" y="11596"/>
                  <a:pt x="3018" y="11596"/>
                </a:cubicBezTo>
                <a:cubicBezTo>
                  <a:pt x="2965" y="11709"/>
                  <a:pt x="2965" y="11709"/>
                  <a:pt x="2965" y="11709"/>
                </a:cubicBezTo>
                <a:cubicBezTo>
                  <a:pt x="2912" y="11880"/>
                  <a:pt x="2912" y="11880"/>
                  <a:pt x="2912" y="11880"/>
                </a:cubicBezTo>
                <a:cubicBezTo>
                  <a:pt x="2912" y="11880"/>
                  <a:pt x="2965" y="12051"/>
                  <a:pt x="2965" y="12051"/>
                </a:cubicBezTo>
                <a:cubicBezTo>
                  <a:pt x="2965" y="12107"/>
                  <a:pt x="2912" y="12164"/>
                  <a:pt x="2859" y="12164"/>
                </a:cubicBezTo>
                <a:cubicBezTo>
                  <a:pt x="2859" y="12164"/>
                  <a:pt x="2594" y="12278"/>
                  <a:pt x="2594" y="12278"/>
                </a:cubicBezTo>
                <a:cubicBezTo>
                  <a:pt x="2594" y="12278"/>
                  <a:pt x="2541" y="12107"/>
                  <a:pt x="2541" y="12051"/>
                </a:cubicBezTo>
                <a:cubicBezTo>
                  <a:pt x="2541" y="11937"/>
                  <a:pt x="2541" y="11766"/>
                  <a:pt x="2541" y="11766"/>
                </a:cubicBezTo>
                <a:cubicBezTo>
                  <a:pt x="2541" y="11766"/>
                  <a:pt x="2753" y="11653"/>
                  <a:pt x="2753" y="11653"/>
                </a:cubicBezTo>
                <a:cubicBezTo>
                  <a:pt x="2753" y="11596"/>
                  <a:pt x="2912" y="11312"/>
                  <a:pt x="2912" y="11312"/>
                </a:cubicBezTo>
                <a:cubicBezTo>
                  <a:pt x="2912" y="11141"/>
                  <a:pt x="2912" y="11141"/>
                  <a:pt x="2912" y="11141"/>
                </a:cubicBezTo>
                <a:cubicBezTo>
                  <a:pt x="2912" y="11141"/>
                  <a:pt x="3124" y="11084"/>
                  <a:pt x="3176" y="11084"/>
                </a:cubicBezTo>
                <a:cubicBezTo>
                  <a:pt x="3229" y="11084"/>
                  <a:pt x="3335" y="11084"/>
                  <a:pt x="3388" y="11141"/>
                </a:cubicBezTo>
                <a:cubicBezTo>
                  <a:pt x="3494" y="11198"/>
                  <a:pt x="3441" y="11198"/>
                  <a:pt x="3547" y="11198"/>
                </a:cubicBezTo>
                <a:cubicBezTo>
                  <a:pt x="3653" y="11141"/>
                  <a:pt x="3759" y="11084"/>
                  <a:pt x="3759" y="11027"/>
                </a:cubicBezTo>
                <a:cubicBezTo>
                  <a:pt x="3759" y="10971"/>
                  <a:pt x="3812" y="10743"/>
                  <a:pt x="3653" y="10743"/>
                </a:cubicBezTo>
                <a:cubicBezTo>
                  <a:pt x="3547" y="10743"/>
                  <a:pt x="3388" y="10857"/>
                  <a:pt x="3335" y="10857"/>
                </a:cubicBezTo>
                <a:cubicBezTo>
                  <a:pt x="3282" y="10914"/>
                  <a:pt x="3229" y="10857"/>
                  <a:pt x="3124" y="10800"/>
                </a:cubicBezTo>
                <a:cubicBezTo>
                  <a:pt x="3071" y="10800"/>
                  <a:pt x="2965" y="10743"/>
                  <a:pt x="2965" y="10743"/>
                </a:cubicBezTo>
                <a:cubicBezTo>
                  <a:pt x="2806" y="10914"/>
                  <a:pt x="2806" y="10914"/>
                  <a:pt x="2806" y="10914"/>
                </a:cubicBezTo>
                <a:cubicBezTo>
                  <a:pt x="2806" y="10914"/>
                  <a:pt x="2912" y="11141"/>
                  <a:pt x="2700" y="10971"/>
                </a:cubicBezTo>
                <a:cubicBezTo>
                  <a:pt x="2488" y="10857"/>
                  <a:pt x="2488" y="10800"/>
                  <a:pt x="2488" y="10800"/>
                </a:cubicBezTo>
                <a:cubicBezTo>
                  <a:pt x="2276" y="10573"/>
                  <a:pt x="2276" y="10573"/>
                  <a:pt x="2276" y="10573"/>
                </a:cubicBezTo>
                <a:cubicBezTo>
                  <a:pt x="2171" y="10175"/>
                  <a:pt x="2171" y="10175"/>
                  <a:pt x="2171" y="10175"/>
                </a:cubicBezTo>
                <a:cubicBezTo>
                  <a:pt x="2012" y="9947"/>
                  <a:pt x="2012" y="9947"/>
                  <a:pt x="2012" y="9947"/>
                </a:cubicBezTo>
                <a:cubicBezTo>
                  <a:pt x="2012" y="9947"/>
                  <a:pt x="1959" y="10061"/>
                  <a:pt x="1906" y="10175"/>
                </a:cubicBezTo>
                <a:cubicBezTo>
                  <a:pt x="1853" y="10232"/>
                  <a:pt x="1747" y="10232"/>
                  <a:pt x="1694" y="10175"/>
                </a:cubicBezTo>
                <a:cubicBezTo>
                  <a:pt x="1694" y="10061"/>
                  <a:pt x="1535" y="9834"/>
                  <a:pt x="1535" y="9834"/>
                </a:cubicBezTo>
                <a:cubicBezTo>
                  <a:pt x="1588" y="9606"/>
                  <a:pt x="1588" y="9606"/>
                  <a:pt x="1588" y="9606"/>
                </a:cubicBezTo>
                <a:cubicBezTo>
                  <a:pt x="1376" y="9549"/>
                  <a:pt x="1376" y="9549"/>
                  <a:pt x="1376" y="9549"/>
                </a:cubicBezTo>
                <a:cubicBezTo>
                  <a:pt x="1376" y="9549"/>
                  <a:pt x="1271" y="9493"/>
                  <a:pt x="1271" y="9436"/>
                </a:cubicBezTo>
                <a:cubicBezTo>
                  <a:pt x="1324" y="9322"/>
                  <a:pt x="1429" y="9152"/>
                  <a:pt x="1429" y="9152"/>
                </a:cubicBezTo>
                <a:cubicBezTo>
                  <a:pt x="1535" y="8924"/>
                  <a:pt x="1535" y="8924"/>
                  <a:pt x="1535" y="8924"/>
                </a:cubicBezTo>
                <a:cubicBezTo>
                  <a:pt x="1535" y="8924"/>
                  <a:pt x="1535" y="8754"/>
                  <a:pt x="1482" y="8697"/>
                </a:cubicBezTo>
                <a:cubicBezTo>
                  <a:pt x="1482" y="8640"/>
                  <a:pt x="1429" y="7901"/>
                  <a:pt x="1429" y="7901"/>
                </a:cubicBezTo>
                <a:cubicBezTo>
                  <a:pt x="1853" y="7617"/>
                  <a:pt x="1853" y="7617"/>
                  <a:pt x="1853" y="7617"/>
                </a:cubicBezTo>
                <a:cubicBezTo>
                  <a:pt x="2118" y="7162"/>
                  <a:pt x="2118" y="7162"/>
                  <a:pt x="2118" y="7162"/>
                </a:cubicBezTo>
                <a:cubicBezTo>
                  <a:pt x="2224" y="6651"/>
                  <a:pt x="2224" y="6651"/>
                  <a:pt x="2224" y="6651"/>
                </a:cubicBezTo>
                <a:cubicBezTo>
                  <a:pt x="2382" y="6196"/>
                  <a:pt x="2382" y="6196"/>
                  <a:pt x="2382" y="6196"/>
                </a:cubicBezTo>
                <a:cubicBezTo>
                  <a:pt x="2382" y="6196"/>
                  <a:pt x="2594" y="5968"/>
                  <a:pt x="2594" y="6025"/>
                </a:cubicBezTo>
                <a:cubicBezTo>
                  <a:pt x="2647" y="6082"/>
                  <a:pt x="2594" y="5571"/>
                  <a:pt x="2594" y="5571"/>
                </a:cubicBezTo>
                <a:cubicBezTo>
                  <a:pt x="2435" y="5400"/>
                  <a:pt x="2435" y="5400"/>
                  <a:pt x="2435" y="5400"/>
                </a:cubicBezTo>
                <a:cubicBezTo>
                  <a:pt x="2435" y="5116"/>
                  <a:pt x="2435" y="5116"/>
                  <a:pt x="2435" y="5116"/>
                </a:cubicBezTo>
                <a:cubicBezTo>
                  <a:pt x="2435" y="5116"/>
                  <a:pt x="2700" y="5059"/>
                  <a:pt x="2753" y="5059"/>
                </a:cubicBezTo>
                <a:cubicBezTo>
                  <a:pt x="2806" y="5059"/>
                  <a:pt x="2912" y="5002"/>
                  <a:pt x="3071" y="4945"/>
                </a:cubicBezTo>
                <a:cubicBezTo>
                  <a:pt x="3176" y="4945"/>
                  <a:pt x="3282" y="4832"/>
                  <a:pt x="3388" y="4832"/>
                </a:cubicBezTo>
                <a:cubicBezTo>
                  <a:pt x="3441" y="4832"/>
                  <a:pt x="3706" y="4832"/>
                  <a:pt x="3706" y="4832"/>
                </a:cubicBezTo>
                <a:cubicBezTo>
                  <a:pt x="3706" y="4832"/>
                  <a:pt x="3971" y="4661"/>
                  <a:pt x="4024" y="4604"/>
                </a:cubicBezTo>
                <a:cubicBezTo>
                  <a:pt x="4076" y="4547"/>
                  <a:pt x="4235" y="4320"/>
                  <a:pt x="4235" y="4320"/>
                </a:cubicBezTo>
                <a:cubicBezTo>
                  <a:pt x="4235" y="4320"/>
                  <a:pt x="4288" y="4036"/>
                  <a:pt x="4394" y="3979"/>
                </a:cubicBezTo>
                <a:cubicBezTo>
                  <a:pt x="4447" y="3979"/>
                  <a:pt x="4606" y="3865"/>
                  <a:pt x="4712" y="3865"/>
                </a:cubicBezTo>
                <a:cubicBezTo>
                  <a:pt x="4818" y="3808"/>
                  <a:pt x="5082" y="3752"/>
                  <a:pt x="5135" y="3752"/>
                </a:cubicBezTo>
                <a:cubicBezTo>
                  <a:pt x="5188" y="3752"/>
                  <a:pt x="5824" y="3638"/>
                  <a:pt x="5824" y="3638"/>
                </a:cubicBezTo>
                <a:cubicBezTo>
                  <a:pt x="6088" y="3411"/>
                  <a:pt x="6088" y="3411"/>
                  <a:pt x="6088" y="3411"/>
                </a:cubicBezTo>
                <a:cubicBezTo>
                  <a:pt x="6035" y="2899"/>
                  <a:pt x="6035" y="2899"/>
                  <a:pt x="6035" y="2899"/>
                </a:cubicBezTo>
                <a:cubicBezTo>
                  <a:pt x="6829" y="2785"/>
                  <a:pt x="6829" y="2785"/>
                  <a:pt x="6829" y="2785"/>
                </a:cubicBezTo>
                <a:cubicBezTo>
                  <a:pt x="7147" y="2558"/>
                  <a:pt x="7147" y="2558"/>
                  <a:pt x="7147" y="2558"/>
                </a:cubicBezTo>
                <a:cubicBezTo>
                  <a:pt x="7147" y="2558"/>
                  <a:pt x="7306" y="2387"/>
                  <a:pt x="7359" y="2387"/>
                </a:cubicBezTo>
                <a:cubicBezTo>
                  <a:pt x="7412" y="2444"/>
                  <a:pt x="7518" y="2387"/>
                  <a:pt x="7518" y="2387"/>
                </a:cubicBezTo>
                <a:cubicBezTo>
                  <a:pt x="7888" y="2274"/>
                  <a:pt x="7888" y="2274"/>
                  <a:pt x="7888" y="2274"/>
                </a:cubicBezTo>
                <a:cubicBezTo>
                  <a:pt x="7888" y="2274"/>
                  <a:pt x="8365" y="2103"/>
                  <a:pt x="8418" y="2046"/>
                </a:cubicBezTo>
                <a:cubicBezTo>
                  <a:pt x="8418" y="2046"/>
                  <a:pt x="8682" y="1933"/>
                  <a:pt x="8682" y="1933"/>
                </a:cubicBezTo>
                <a:cubicBezTo>
                  <a:pt x="8788" y="1705"/>
                  <a:pt x="8788" y="1705"/>
                  <a:pt x="8788" y="1705"/>
                </a:cubicBezTo>
                <a:cubicBezTo>
                  <a:pt x="8788" y="1705"/>
                  <a:pt x="8894" y="1592"/>
                  <a:pt x="9053" y="1592"/>
                </a:cubicBezTo>
                <a:cubicBezTo>
                  <a:pt x="9159" y="1592"/>
                  <a:pt x="9265" y="1592"/>
                  <a:pt x="9318" y="1592"/>
                </a:cubicBezTo>
                <a:cubicBezTo>
                  <a:pt x="9318" y="1535"/>
                  <a:pt x="9371" y="1421"/>
                  <a:pt x="9424" y="1421"/>
                </a:cubicBezTo>
                <a:cubicBezTo>
                  <a:pt x="9476" y="1421"/>
                  <a:pt x="9794" y="1364"/>
                  <a:pt x="9794" y="1364"/>
                </a:cubicBezTo>
                <a:cubicBezTo>
                  <a:pt x="9953" y="1648"/>
                  <a:pt x="9953" y="1648"/>
                  <a:pt x="9953" y="1648"/>
                </a:cubicBezTo>
                <a:cubicBezTo>
                  <a:pt x="9953" y="1648"/>
                  <a:pt x="10271" y="1876"/>
                  <a:pt x="10324" y="1876"/>
                </a:cubicBezTo>
                <a:cubicBezTo>
                  <a:pt x="10376" y="1876"/>
                  <a:pt x="10641" y="1648"/>
                  <a:pt x="10641" y="1648"/>
                </a:cubicBezTo>
                <a:cubicBezTo>
                  <a:pt x="11171" y="1819"/>
                  <a:pt x="11171" y="1819"/>
                  <a:pt x="11171" y="1819"/>
                </a:cubicBezTo>
                <a:cubicBezTo>
                  <a:pt x="11594" y="1933"/>
                  <a:pt x="11594" y="1933"/>
                  <a:pt x="11594" y="1933"/>
                </a:cubicBezTo>
                <a:cubicBezTo>
                  <a:pt x="11753" y="1819"/>
                  <a:pt x="11753" y="1819"/>
                  <a:pt x="11753" y="1819"/>
                </a:cubicBezTo>
                <a:close/>
                <a:moveTo>
                  <a:pt x="9953" y="8469"/>
                </a:moveTo>
                <a:cubicBezTo>
                  <a:pt x="9953" y="8469"/>
                  <a:pt x="9953" y="8469"/>
                  <a:pt x="9953" y="8469"/>
                </a:cubicBezTo>
                <a:cubicBezTo>
                  <a:pt x="10006" y="8526"/>
                  <a:pt x="10006" y="8526"/>
                  <a:pt x="10006" y="8526"/>
                </a:cubicBezTo>
                <a:cubicBezTo>
                  <a:pt x="10006" y="8526"/>
                  <a:pt x="10112" y="8526"/>
                  <a:pt x="10165" y="8469"/>
                </a:cubicBezTo>
                <a:cubicBezTo>
                  <a:pt x="10218" y="8469"/>
                  <a:pt x="10112" y="8413"/>
                  <a:pt x="10112" y="8413"/>
                </a:cubicBezTo>
                <a:cubicBezTo>
                  <a:pt x="10006" y="8413"/>
                  <a:pt x="10006" y="8413"/>
                  <a:pt x="10006" y="8413"/>
                </a:cubicBezTo>
                <a:cubicBezTo>
                  <a:pt x="10006" y="8413"/>
                  <a:pt x="9953" y="8469"/>
                  <a:pt x="9953" y="8469"/>
                </a:cubicBezTo>
                <a:close/>
                <a:moveTo>
                  <a:pt x="9741" y="8924"/>
                </a:moveTo>
                <a:cubicBezTo>
                  <a:pt x="9741" y="8924"/>
                  <a:pt x="9741" y="8924"/>
                  <a:pt x="9741" y="8924"/>
                </a:cubicBezTo>
                <a:cubicBezTo>
                  <a:pt x="9794" y="8981"/>
                  <a:pt x="9794" y="8981"/>
                  <a:pt x="9794" y="8981"/>
                </a:cubicBezTo>
                <a:cubicBezTo>
                  <a:pt x="9794" y="8981"/>
                  <a:pt x="9847" y="8811"/>
                  <a:pt x="9900" y="8754"/>
                </a:cubicBezTo>
                <a:cubicBezTo>
                  <a:pt x="9953" y="8640"/>
                  <a:pt x="9847" y="8697"/>
                  <a:pt x="9847" y="8697"/>
                </a:cubicBezTo>
                <a:cubicBezTo>
                  <a:pt x="9794" y="8754"/>
                  <a:pt x="9794" y="8754"/>
                  <a:pt x="9794" y="8754"/>
                </a:cubicBezTo>
                <a:cubicBezTo>
                  <a:pt x="9794" y="8754"/>
                  <a:pt x="9741" y="8924"/>
                  <a:pt x="9741" y="8924"/>
                </a:cubicBezTo>
                <a:close/>
                <a:moveTo>
                  <a:pt x="16835" y="13131"/>
                </a:moveTo>
                <a:cubicBezTo>
                  <a:pt x="16835" y="13131"/>
                  <a:pt x="16835" y="13131"/>
                  <a:pt x="16835" y="13131"/>
                </a:cubicBezTo>
                <a:cubicBezTo>
                  <a:pt x="16835" y="13131"/>
                  <a:pt x="16994" y="13244"/>
                  <a:pt x="16994" y="13244"/>
                </a:cubicBezTo>
                <a:cubicBezTo>
                  <a:pt x="16888" y="13472"/>
                  <a:pt x="16888" y="13472"/>
                  <a:pt x="16888" y="13472"/>
                </a:cubicBezTo>
                <a:cubicBezTo>
                  <a:pt x="16729" y="13358"/>
                  <a:pt x="16729" y="13358"/>
                  <a:pt x="16729" y="13358"/>
                </a:cubicBezTo>
                <a:cubicBezTo>
                  <a:pt x="16835" y="13131"/>
                  <a:pt x="16835" y="13131"/>
                  <a:pt x="16835" y="13131"/>
                </a:cubicBezTo>
                <a:close/>
                <a:moveTo>
                  <a:pt x="18106" y="14211"/>
                </a:moveTo>
                <a:cubicBezTo>
                  <a:pt x="18106" y="14211"/>
                  <a:pt x="18106" y="14211"/>
                  <a:pt x="18106" y="14211"/>
                </a:cubicBezTo>
                <a:cubicBezTo>
                  <a:pt x="18106" y="14211"/>
                  <a:pt x="18371" y="14267"/>
                  <a:pt x="18371" y="14211"/>
                </a:cubicBezTo>
                <a:cubicBezTo>
                  <a:pt x="18371" y="14154"/>
                  <a:pt x="18424" y="14040"/>
                  <a:pt x="18424" y="14040"/>
                </a:cubicBezTo>
                <a:cubicBezTo>
                  <a:pt x="18371" y="13983"/>
                  <a:pt x="18212" y="13926"/>
                  <a:pt x="18212" y="13926"/>
                </a:cubicBezTo>
                <a:cubicBezTo>
                  <a:pt x="18159" y="13926"/>
                  <a:pt x="18106" y="13926"/>
                  <a:pt x="18053" y="13869"/>
                </a:cubicBezTo>
                <a:cubicBezTo>
                  <a:pt x="17735" y="13472"/>
                  <a:pt x="17947" y="13983"/>
                  <a:pt x="18106" y="14040"/>
                </a:cubicBezTo>
                <a:cubicBezTo>
                  <a:pt x="18106" y="14097"/>
                  <a:pt x="18106" y="14097"/>
                  <a:pt x="18106" y="14097"/>
                </a:cubicBezTo>
                <a:cubicBezTo>
                  <a:pt x="18106" y="14211"/>
                  <a:pt x="18106" y="14211"/>
                  <a:pt x="18106" y="14211"/>
                </a:cubicBezTo>
                <a:close/>
                <a:moveTo>
                  <a:pt x="18476" y="14608"/>
                </a:moveTo>
                <a:cubicBezTo>
                  <a:pt x="18476" y="14608"/>
                  <a:pt x="18476" y="14608"/>
                  <a:pt x="18476" y="14608"/>
                </a:cubicBezTo>
                <a:cubicBezTo>
                  <a:pt x="18688" y="14324"/>
                  <a:pt x="18688" y="14324"/>
                  <a:pt x="18688" y="14324"/>
                </a:cubicBezTo>
                <a:cubicBezTo>
                  <a:pt x="18688" y="14324"/>
                  <a:pt x="18794" y="14211"/>
                  <a:pt x="18847" y="14211"/>
                </a:cubicBezTo>
                <a:cubicBezTo>
                  <a:pt x="18900" y="14211"/>
                  <a:pt x="19112" y="14154"/>
                  <a:pt x="19112" y="14154"/>
                </a:cubicBezTo>
                <a:cubicBezTo>
                  <a:pt x="19112" y="14154"/>
                  <a:pt x="19271" y="14211"/>
                  <a:pt x="19165" y="14267"/>
                </a:cubicBezTo>
                <a:cubicBezTo>
                  <a:pt x="19112" y="14324"/>
                  <a:pt x="18953" y="14438"/>
                  <a:pt x="18900" y="14438"/>
                </a:cubicBezTo>
                <a:cubicBezTo>
                  <a:pt x="18847" y="14495"/>
                  <a:pt x="18741" y="14665"/>
                  <a:pt x="18741" y="14665"/>
                </a:cubicBezTo>
                <a:cubicBezTo>
                  <a:pt x="18529" y="14722"/>
                  <a:pt x="18529" y="14722"/>
                  <a:pt x="18529" y="14722"/>
                </a:cubicBezTo>
                <a:cubicBezTo>
                  <a:pt x="18318" y="14836"/>
                  <a:pt x="18318" y="14836"/>
                  <a:pt x="18318" y="14836"/>
                </a:cubicBezTo>
                <a:cubicBezTo>
                  <a:pt x="18371" y="15063"/>
                  <a:pt x="18371" y="15063"/>
                  <a:pt x="18371" y="15063"/>
                </a:cubicBezTo>
                <a:cubicBezTo>
                  <a:pt x="18371" y="15063"/>
                  <a:pt x="18318" y="15120"/>
                  <a:pt x="18265" y="15120"/>
                </a:cubicBezTo>
                <a:cubicBezTo>
                  <a:pt x="18265" y="15063"/>
                  <a:pt x="18106" y="14949"/>
                  <a:pt x="18106" y="14949"/>
                </a:cubicBezTo>
                <a:cubicBezTo>
                  <a:pt x="18159" y="14665"/>
                  <a:pt x="18159" y="14665"/>
                  <a:pt x="18159" y="14665"/>
                </a:cubicBezTo>
                <a:cubicBezTo>
                  <a:pt x="18371" y="14665"/>
                  <a:pt x="18371" y="14665"/>
                  <a:pt x="18371" y="14665"/>
                </a:cubicBezTo>
                <a:cubicBezTo>
                  <a:pt x="18476" y="14608"/>
                  <a:pt x="18476" y="14608"/>
                  <a:pt x="18476" y="14608"/>
                </a:cubicBezTo>
                <a:close/>
                <a:moveTo>
                  <a:pt x="20541" y="16257"/>
                </a:moveTo>
                <a:cubicBezTo>
                  <a:pt x="20541" y="16257"/>
                  <a:pt x="20541" y="16257"/>
                  <a:pt x="20541" y="16257"/>
                </a:cubicBezTo>
                <a:cubicBezTo>
                  <a:pt x="20541" y="16257"/>
                  <a:pt x="20753" y="16484"/>
                  <a:pt x="20753" y="16484"/>
                </a:cubicBezTo>
                <a:cubicBezTo>
                  <a:pt x="20700" y="16768"/>
                  <a:pt x="20700" y="16768"/>
                  <a:pt x="20700" y="16768"/>
                </a:cubicBezTo>
                <a:cubicBezTo>
                  <a:pt x="20700" y="16768"/>
                  <a:pt x="20700" y="16882"/>
                  <a:pt x="20806" y="16882"/>
                </a:cubicBezTo>
                <a:cubicBezTo>
                  <a:pt x="20912" y="16939"/>
                  <a:pt x="21071" y="16939"/>
                  <a:pt x="21071" y="16825"/>
                </a:cubicBezTo>
                <a:cubicBezTo>
                  <a:pt x="21071" y="16712"/>
                  <a:pt x="21124" y="16598"/>
                  <a:pt x="21176" y="16541"/>
                </a:cubicBezTo>
                <a:cubicBezTo>
                  <a:pt x="21229" y="16427"/>
                  <a:pt x="21335" y="16257"/>
                  <a:pt x="21335" y="16257"/>
                </a:cubicBezTo>
                <a:cubicBezTo>
                  <a:pt x="21335" y="16257"/>
                  <a:pt x="21388" y="16257"/>
                  <a:pt x="21441" y="16200"/>
                </a:cubicBezTo>
                <a:cubicBezTo>
                  <a:pt x="21494" y="16200"/>
                  <a:pt x="21388" y="16029"/>
                  <a:pt x="21388" y="16029"/>
                </a:cubicBezTo>
                <a:cubicBezTo>
                  <a:pt x="21388" y="16029"/>
                  <a:pt x="21335" y="16029"/>
                  <a:pt x="21441" y="15802"/>
                </a:cubicBezTo>
                <a:cubicBezTo>
                  <a:pt x="21547" y="15632"/>
                  <a:pt x="21547" y="15632"/>
                  <a:pt x="21547" y="15632"/>
                </a:cubicBezTo>
                <a:cubicBezTo>
                  <a:pt x="21547" y="15575"/>
                  <a:pt x="21600" y="15404"/>
                  <a:pt x="21600" y="15347"/>
                </a:cubicBezTo>
                <a:cubicBezTo>
                  <a:pt x="21547" y="15234"/>
                  <a:pt x="21494" y="14949"/>
                  <a:pt x="21494" y="14949"/>
                </a:cubicBezTo>
                <a:cubicBezTo>
                  <a:pt x="21388" y="15063"/>
                  <a:pt x="21388" y="15063"/>
                  <a:pt x="21388" y="15063"/>
                </a:cubicBezTo>
                <a:cubicBezTo>
                  <a:pt x="21388" y="15063"/>
                  <a:pt x="21282" y="15177"/>
                  <a:pt x="21176" y="15177"/>
                </a:cubicBezTo>
                <a:cubicBezTo>
                  <a:pt x="21071" y="15234"/>
                  <a:pt x="20965" y="15291"/>
                  <a:pt x="20965" y="15347"/>
                </a:cubicBezTo>
                <a:cubicBezTo>
                  <a:pt x="20965" y="15347"/>
                  <a:pt x="20965" y="15518"/>
                  <a:pt x="20912" y="15575"/>
                </a:cubicBezTo>
                <a:cubicBezTo>
                  <a:pt x="20859" y="15632"/>
                  <a:pt x="20700" y="15802"/>
                  <a:pt x="20700" y="15802"/>
                </a:cubicBezTo>
                <a:cubicBezTo>
                  <a:pt x="20594" y="16086"/>
                  <a:pt x="20594" y="16086"/>
                  <a:pt x="20594" y="16086"/>
                </a:cubicBezTo>
                <a:cubicBezTo>
                  <a:pt x="20594" y="16086"/>
                  <a:pt x="20541" y="16257"/>
                  <a:pt x="20541" y="16257"/>
                </a:cubicBezTo>
                <a:close/>
                <a:moveTo>
                  <a:pt x="19747" y="18815"/>
                </a:moveTo>
                <a:cubicBezTo>
                  <a:pt x="19747" y="18815"/>
                  <a:pt x="19747" y="18815"/>
                  <a:pt x="19747" y="18815"/>
                </a:cubicBezTo>
                <a:cubicBezTo>
                  <a:pt x="19641" y="18758"/>
                  <a:pt x="19535" y="18644"/>
                  <a:pt x="19535" y="18531"/>
                </a:cubicBezTo>
                <a:cubicBezTo>
                  <a:pt x="19535" y="18474"/>
                  <a:pt x="19588" y="18360"/>
                  <a:pt x="19588" y="18360"/>
                </a:cubicBezTo>
                <a:cubicBezTo>
                  <a:pt x="19588" y="18360"/>
                  <a:pt x="19482" y="18303"/>
                  <a:pt x="19482" y="18246"/>
                </a:cubicBezTo>
                <a:cubicBezTo>
                  <a:pt x="19482" y="18246"/>
                  <a:pt x="19588" y="18019"/>
                  <a:pt x="19588" y="17905"/>
                </a:cubicBezTo>
                <a:cubicBezTo>
                  <a:pt x="19535" y="17848"/>
                  <a:pt x="19588" y="17507"/>
                  <a:pt x="19588" y="17507"/>
                </a:cubicBezTo>
                <a:cubicBezTo>
                  <a:pt x="19588" y="17507"/>
                  <a:pt x="19747" y="17451"/>
                  <a:pt x="19747" y="17507"/>
                </a:cubicBezTo>
                <a:cubicBezTo>
                  <a:pt x="19747" y="17564"/>
                  <a:pt x="19694" y="17735"/>
                  <a:pt x="19694" y="17792"/>
                </a:cubicBezTo>
                <a:cubicBezTo>
                  <a:pt x="19694" y="17848"/>
                  <a:pt x="19641" y="18076"/>
                  <a:pt x="19641" y="18133"/>
                </a:cubicBezTo>
                <a:cubicBezTo>
                  <a:pt x="19641" y="18133"/>
                  <a:pt x="19694" y="18076"/>
                  <a:pt x="19800" y="18189"/>
                </a:cubicBezTo>
                <a:cubicBezTo>
                  <a:pt x="19906" y="18303"/>
                  <a:pt x="19906" y="18474"/>
                  <a:pt x="19906" y="18474"/>
                </a:cubicBezTo>
                <a:cubicBezTo>
                  <a:pt x="19800" y="18587"/>
                  <a:pt x="19800" y="18587"/>
                  <a:pt x="19800" y="18587"/>
                </a:cubicBezTo>
                <a:cubicBezTo>
                  <a:pt x="19747" y="18815"/>
                  <a:pt x="19747" y="18815"/>
                  <a:pt x="19747" y="18815"/>
                </a:cubicBezTo>
                <a:close/>
                <a:moveTo>
                  <a:pt x="19112" y="18928"/>
                </a:moveTo>
                <a:cubicBezTo>
                  <a:pt x="19112" y="18928"/>
                  <a:pt x="19112" y="18928"/>
                  <a:pt x="19112" y="18928"/>
                </a:cubicBezTo>
                <a:cubicBezTo>
                  <a:pt x="19112" y="18928"/>
                  <a:pt x="19059" y="19156"/>
                  <a:pt x="19059" y="19213"/>
                </a:cubicBezTo>
                <a:cubicBezTo>
                  <a:pt x="19059" y="19213"/>
                  <a:pt x="19112" y="19213"/>
                  <a:pt x="19165" y="19213"/>
                </a:cubicBezTo>
                <a:cubicBezTo>
                  <a:pt x="19218" y="19156"/>
                  <a:pt x="19271" y="19156"/>
                  <a:pt x="19324" y="19099"/>
                </a:cubicBezTo>
                <a:cubicBezTo>
                  <a:pt x="19376" y="19042"/>
                  <a:pt x="19535" y="18928"/>
                  <a:pt x="19588" y="18928"/>
                </a:cubicBezTo>
                <a:cubicBezTo>
                  <a:pt x="19641" y="18872"/>
                  <a:pt x="19376" y="18758"/>
                  <a:pt x="19376" y="18758"/>
                </a:cubicBezTo>
                <a:cubicBezTo>
                  <a:pt x="19112" y="18928"/>
                  <a:pt x="19112" y="18928"/>
                  <a:pt x="19112" y="18928"/>
                </a:cubicBezTo>
                <a:close/>
                <a:moveTo>
                  <a:pt x="11912" y="7503"/>
                </a:moveTo>
                <a:cubicBezTo>
                  <a:pt x="11912" y="7503"/>
                  <a:pt x="11912" y="7503"/>
                  <a:pt x="11912" y="7503"/>
                </a:cubicBezTo>
                <a:cubicBezTo>
                  <a:pt x="12018" y="7560"/>
                  <a:pt x="12018" y="7560"/>
                  <a:pt x="12018" y="7560"/>
                </a:cubicBezTo>
                <a:cubicBezTo>
                  <a:pt x="12018" y="7560"/>
                  <a:pt x="12071" y="7503"/>
                  <a:pt x="12124" y="7446"/>
                </a:cubicBezTo>
                <a:cubicBezTo>
                  <a:pt x="12176" y="7389"/>
                  <a:pt x="12071" y="7333"/>
                  <a:pt x="12071" y="7333"/>
                </a:cubicBezTo>
                <a:cubicBezTo>
                  <a:pt x="12018" y="7389"/>
                  <a:pt x="12018" y="7389"/>
                  <a:pt x="12018" y="7389"/>
                </a:cubicBezTo>
                <a:cubicBezTo>
                  <a:pt x="12018" y="7389"/>
                  <a:pt x="11912" y="7503"/>
                  <a:pt x="11912" y="7503"/>
                </a:cubicBezTo>
                <a:close/>
                <a:moveTo>
                  <a:pt x="8682" y="9322"/>
                </a:moveTo>
                <a:cubicBezTo>
                  <a:pt x="8682" y="9322"/>
                  <a:pt x="8682" y="9322"/>
                  <a:pt x="8682" y="9322"/>
                </a:cubicBezTo>
                <a:cubicBezTo>
                  <a:pt x="8735" y="9379"/>
                  <a:pt x="8735" y="9379"/>
                  <a:pt x="8735" y="9379"/>
                </a:cubicBezTo>
                <a:cubicBezTo>
                  <a:pt x="8735" y="9379"/>
                  <a:pt x="8788" y="9265"/>
                  <a:pt x="8894" y="9208"/>
                </a:cubicBezTo>
                <a:cubicBezTo>
                  <a:pt x="8947" y="9152"/>
                  <a:pt x="8841" y="9152"/>
                  <a:pt x="8841" y="9152"/>
                </a:cubicBezTo>
                <a:cubicBezTo>
                  <a:pt x="8735" y="9208"/>
                  <a:pt x="8735" y="9208"/>
                  <a:pt x="8735" y="9208"/>
                </a:cubicBezTo>
                <a:cubicBezTo>
                  <a:pt x="8735" y="9208"/>
                  <a:pt x="8682" y="9265"/>
                  <a:pt x="8682" y="9322"/>
                </a:cubicBezTo>
                <a:close/>
                <a:moveTo>
                  <a:pt x="9212" y="9208"/>
                </a:moveTo>
                <a:cubicBezTo>
                  <a:pt x="9212" y="9208"/>
                  <a:pt x="9212" y="9208"/>
                  <a:pt x="9212" y="9208"/>
                </a:cubicBezTo>
                <a:cubicBezTo>
                  <a:pt x="9212" y="9322"/>
                  <a:pt x="9212" y="9322"/>
                  <a:pt x="9212" y="9322"/>
                </a:cubicBezTo>
                <a:cubicBezTo>
                  <a:pt x="9212" y="9322"/>
                  <a:pt x="9371" y="9379"/>
                  <a:pt x="9476" y="9436"/>
                </a:cubicBezTo>
                <a:cubicBezTo>
                  <a:pt x="9635" y="9493"/>
                  <a:pt x="9529" y="9322"/>
                  <a:pt x="9529" y="9322"/>
                </a:cubicBezTo>
                <a:cubicBezTo>
                  <a:pt x="9424" y="9208"/>
                  <a:pt x="9424" y="9208"/>
                  <a:pt x="9424" y="9208"/>
                </a:cubicBezTo>
                <a:cubicBezTo>
                  <a:pt x="9424" y="9208"/>
                  <a:pt x="9265" y="9152"/>
                  <a:pt x="9212" y="9208"/>
                </a:cubicBezTo>
                <a:close/>
                <a:moveTo>
                  <a:pt x="11171" y="9322"/>
                </a:moveTo>
                <a:cubicBezTo>
                  <a:pt x="11171" y="9322"/>
                  <a:pt x="11171" y="9322"/>
                  <a:pt x="11171" y="9322"/>
                </a:cubicBezTo>
                <a:cubicBezTo>
                  <a:pt x="11118" y="9436"/>
                  <a:pt x="11118" y="9436"/>
                  <a:pt x="11118" y="9436"/>
                </a:cubicBezTo>
                <a:cubicBezTo>
                  <a:pt x="11118" y="9436"/>
                  <a:pt x="11224" y="9549"/>
                  <a:pt x="11276" y="9663"/>
                </a:cubicBezTo>
                <a:cubicBezTo>
                  <a:pt x="11329" y="9663"/>
                  <a:pt x="11541" y="9891"/>
                  <a:pt x="11647" y="9891"/>
                </a:cubicBezTo>
                <a:cubicBezTo>
                  <a:pt x="12071" y="10061"/>
                  <a:pt x="11382" y="9493"/>
                  <a:pt x="11329" y="9436"/>
                </a:cubicBezTo>
                <a:cubicBezTo>
                  <a:pt x="11329" y="9436"/>
                  <a:pt x="11171" y="9265"/>
                  <a:pt x="11171" y="9322"/>
                </a:cubicBezTo>
                <a:close/>
                <a:moveTo>
                  <a:pt x="13659" y="10118"/>
                </a:moveTo>
                <a:cubicBezTo>
                  <a:pt x="13659" y="10118"/>
                  <a:pt x="13659" y="10118"/>
                  <a:pt x="13659" y="10118"/>
                </a:cubicBezTo>
                <a:cubicBezTo>
                  <a:pt x="13765" y="10232"/>
                  <a:pt x="13765" y="10232"/>
                  <a:pt x="13765" y="10232"/>
                </a:cubicBezTo>
                <a:cubicBezTo>
                  <a:pt x="13765" y="10232"/>
                  <a:pt x="13924" y="10175"/>
                  <a:pt x="14029" y="10118"/>
                </a:cubicBezTo>
                <a:cubicBezTo>
                  <a:pt x="14135" y="10118"/>
                  <a:pt x="14029" y="10004"/>
                  <a:pt x="14029" y="10004"/>
                </a:cubicBezTo>
                <a:cubicBezTo>
                  <a:pt x="13871" y="10004"/>
                  <a:pt x="13871" y="10004"/>
                  <a:pt x="13871" y="10004"/>
                </a:cubicBezTo>
                <a:cubicBezTo>
                  <a:pt x="13871" y="10004"/>
                  <a:pt x="13659" y="10061"/>
                  <a:pt x="13659" y="10118"/>
                </a:cubicBezTo>
                <a:close/>
                <a:moveTo>
                  <a:pt x="12600" y="4149"/>
                </a:moveTo>
                <a:cubicBezTo>
                  <a:pt x="12600" y="4149"/>
                  <a:pt x="12600" y="4149"/>
                  <a:pt x="12600" y="4149"/>
                </a:cubicBezTo>
                <a:cubicBezTo>
                  <a:pt x="12600" y="4149"/>
                  <a:pt x="12388" y="4263"/>
                  <a:pt x="12388" y="4263"/>
                </a:cubicBezTo>
                <a:cubicBezTo>
                  <a:pt x="12335" y="4263"/>
                  <a:pt x="12388" y="4377"/>
                  <a:pt x="12441" y="4377"/>
                </a:cubicBezTo>
                <a:cubicBezTo>
                  <a:pt x="12494" y="4434"/>
                  <a:pt x="12653" y="4491"/>
                  <a:pt x="12653" y="4491"/>
                </a:cubicBezTo>
                <a:cubicBezTo>
                  <a:pt x="12706" y="4491"/>
                  <a:pt x="12865" y="4377"/>
                  <a:pt x="12971" y="4263"/>
                </a:cubicBezTo>
                <a:cubicBezTo>
                  <a:pt x="13076" y="4206"/>
                  <a:pt x="12865" y="4149"/>
                  <a:pt x="12865" y="4149"/>
                </a:cubicBezTo>
                <a:cubicBezTo>
                  <a:pt x="12600" y="4149"/>
                  <a:pt x="12600" y="4149"/>
                  <a:pt x="12600" y="4149"/>
                </a:cubicBezTo>
                <a:close/>
                <a:moveTo>
                  <a:pt x="10694" y="3752"/>
                </a:moveTo>
                <a:cubicBezTo>
                  <a:pt x="10694" y="3752"/>
                  <a:pt x="10694" y="3752"/>
                  <a:pt x="10694" y="3752"/>
                </a:cubicBezTo>
                <a:cubicBezTo>
                  <a:pt x="10694" y="3752"/>
                  <a:pt x="10482" y="3752"/>
                  <a:pt x="10429" y="3752"/>
                </a:cubicBezTo>
                <a:cubicBezTo>
                  <a:pt x="10429" y="3752"/>
                  <a:pt x="10376" y="3808"/>
                  <a:pt x="10324" y="3865"/>
                </a:cubicBezTo>
                <a:cubicBezTo>
                  <a:pt x="10271" y="3922"/>
                  <a:pt x="10271" y="4036"/>
                  <a:pt x="10218" y="4149"/>
                </a:cubicBezTo>
                <a:cubicBezTo>
                  <a:pt x="10218" y="4263"/>
                  <a:pt x="10271" y="4263"/>
                  <a:pt x="10271" y="4263"/>
                </a:cubicBezTo>
                <a:cubicBezTo>
                  <a:pt x="10324" y="4320"/>
                  <a:pt x="10324" y="4320"/>
                  <a:pt x="10429" y="4434"/>
                </a:cubicBezTo>
                <a:cubicBezTo>
                  <a:pt x="10535" y="4491"/>
                  <a:pt x="10641" y="4377"/>
                  <a:pt x="10747" y="4320"/>
                </a:cubicBezTo>
                <a:cubicBezTo>
                  <a:pt x="10906" y="4263"/>
                  <a:pt x="10800" y="4206"/>
                  <a:pt x="10853" y="4093"/>
                </a:cubicBezTo>
                <a:cubicBezTo>
                  <a:pt x="10853" y="4036"/>
                  <a:pt x="10800" y="3865"/>
                  <a:pt x="10800" y="3865"/>
                </a:cubicBezTo>
                <a:cubicBezTo>
                  <a:pt x="10800" y="3808"/>
                  <a:pt x="10694" y="3752"/>
                  <a:pt x="10694" y="3752"/>
                </a:cubicBezTo>
                <a:close/>
                <a:moveTo>
                  <a:pt x="12494" y="5855"/>
                </a:moveTo>
                <a:cubicBezTo>
                  <a:pt x="12494" y="5855"/>
                  <a:pt x="12494" y="5855"/>
                  <a:pt x="12494" y="5855"/>
                </a:cubicBezTo>
                <a:cubicBezTo>
                  <a:pt x="12494" y="5855"/>
                  <a:pt x="12441" y="5968"/>
                  <a:pt x="12441" y="5968"/>
                </a:cubicBezTo>
                <a:cubicBezTo>
                  <a:pt x="12441" y="5968"/>
                  <a:pt x="12441" y="6082"/>
                  <a:pt x="12441" y="6082"/>
                </a:cubicBezTo>
                <a:cubicBezTo>
                  <a:pt x="12441" y="6082"/>
                  <a:pt x="12388" y="6139"/>
                  <a:pt x="12335" y="6196"/>
                </a:cubicBezTo>
                <a:cubicBezTo>
                  <a:pt x="12229" y="6309"/>
                  <a:pt x="12335" y="6309"/>
                  <a:pt x="12388" y="6366"/>
                </a:cubicBezTo>
                <a:cubicBezTo>
                  <a:pt x="12441" y="6480"/>
                  <a:pt x="12388" y="6423"/>
                  <a:pt x="12441" y="6423"/>
                </a:cubicBezTo>
                <a:cubicBezTo>
                  <a:pt x="12441" y="6480"/>
                  <a:pt x="12494" y="6423"/>
                  <a:pt x="12600" y="6366"/>
                </a:cubicBezTo>
                <a:cubicBezTo>
                  <a:pt x="12706" y="6309"/>
                  <a:pt x="12653" y="6309"/>
                  <a:pt x="12653" y="6309"/>
                </a:cubicBezTo>
                <a:cubicBezTo>
                  <a:pt x="12653" y="6309"/>
                  <a:pt x="12547" y="6139"/>
                  <a:pt x="12547" y="6139"/>
                </a:cubicBezTo>
                <a:cubicBezTo>
                  <a:pt x="12547" y="6139"/>
                  <a:pt x="12547" y="6082"/>
                  <a:pt x="12547" y="6082"/>
                </a:cubicBezTo>
                <a:cubicBezTo>
                  <a:pt x="12547" y="6025"/>
                  <a:pt x="12600" y="6025"/>
                  <a:pt x="12653" y="5968"/>
                </a:cubicBezTo>
                <a:cubicBezTo>
                  <a:pt x="12706" y="5855"/>
                  <a:pt x="12706" y="5798"/>
                  <a:pt x="12706" y="5798"/>
                </a:cubicBezTo>
                <a:cubicBezTo>
                  <a:pt x="12706" y="5741"/>
                  <a:pt x="12600" y="5741"/>
                  <a:pt x="12600" y="5741"/>
                </a:cubicBezTo>
                <a:cubicBezTo>
                  <a:pt x="12600" y="5741"/>
                  <a:pt x="12494" y="5798"/>
                  <a:pt x="12494" y="5855"/>
                </a:cubicBezTo>
                <a:close/>
                <a:moveTo>
                  <a:pt x="12335" y="5968"/>
                </a:moveTo>
                <a:cubicBezTo>
                  <a:pt x="12335" y="5968"/>
                  <a:pt x="12335" y="5968"/>
                  <a:pt x="12335" y="5968"/>
                </a:cubicBezTo>
                <a:cubicBezTo>
                  <a:pt x="12282" y="5855"/>
                  <a:pt x="12282" y="5855"/>
                  <a:pt x="12282" y="5855"/>
                </a:cubicBezTo>
                <a:cubicBezTo>
                  <a:pt x="12282" y="5855"/>
                  <a:pt x="12229" y="5798"/>
                  <a:pt x="12071" y="5798"/>
                </a:cubicBezTo>
                <a:cubicBezTo>
                  <a:pt x="11965" y="5798"/>
                  <a:pt x="11965" y="5855"/>
                  <a:pt x="11859" y="5855"/>
                </a:cubicBezTo>
                <a:cubicBezTo>
                  <a:pt x="11753" y="5855"/>
                  <a:pt x="11753" y="5968"/>
                  <a:pt x="11753" y="6025"/>
                </a:cubicBezTo>
                <a:cubicBezTo>
                  <a:pt x="11700" y="6139"/>
                  <a:pt x="11753" y="6082"/>
                  <a:pt x="11806" y="6139"/>
                </a:cubicBezTo>
                <a:cubicBezTo>
                  <a:pt x="11859" y="6196"/>
                  <a:pt x="11806" y="6196"/>
                  <a:pt x="11859" y="6366"/>
                </a:cubicBezTo>
                <a:cubicBezTo>
                  <a:pt x="11859" y="6480"/>
                  <a:pt x="11912" y="6423"/>
                  <a:pt x="11912" y="6423"/>
                </a:cubicBezTo>
                <a:cubicBezTo>
                  <a:pt x="11965" y="6480"/>
                  <a:pt x="12018" y="6423"/>
                  <a:pt x="12124" y="6366"/>
                </a:cubicBezTo>
                <a:cubicBezTo>
                  <a:pt x="12229" y="6253"/>
                  <a:pt x="12124" y="6253"/>
                  <a:pt x="12124" y="6253"/>
                </a:cubicBezTo>
                <a:cubicBezTo>
                  <a:pt x="12124" y="6253"/>
                  <a:pt x="12229" y="6196"/>
                  <a:pt x="12335" y="6082"/>
                </a:cubicBezTo>
                <a:cubicBezTo>
                  <a:pt x="12388" y="5968"/>
                  <a:pt x="12335" y="5968"/>
                  <a:pt x="12335" y="5968"/>
                </a:cubicBezTo>
                <a:close/>
                <a:moveTo>
                  <a:pt x="15035" y="7901"/>
                </a:moveTo>
                <a:cubicBezTo>
                  <a:pt x="15035" y="7901"/>
                  <a:pt x="15035" y="7901"/>
                  <a:pt x="15035" y="7901"/>
                </a:cubicBezTo>
                <a:cubicBezTo>
                  <a:pt x="14982" y="7901"/>
                  <a:pt x="14929" y="8015"/>
                  <a:pt x="14929" y="8015"/>
                </a:cubicBezTo>
                <a:cubicBezTo>
                  <a:pt x="14929" y="8015"/>
                  <a:pt x="14876" y="8072"/>
                  <a:pt x="14876" y="8128"/>
                </a:cubicBezTo>
                <a:cubicBezTo>
                  <a:pt x="14824" y="8128"/>
                  <a:pt x="14771" y="8242"/>
                  <a:pt x="14771" y="8242"/>
                </a:cubicBezTo>
                <a:cubicBezTo>
                  <a:pt x="14771" y="8242"/>
                  <a:pt x="14824" y="8299"/>
                  <a:pt x="14876" y="8299"/>
                </a:cubicBezTo>
                <a:cubicBezTo>
                  <a:pt x="14929" y="8356"/>
                  <a:pt x="14929" y="8356"/>
                  <a:pt x="14982" y="8356"/>
                </a:cubicBezTo>
                <a:cubicBezTo>
                  <a:pt x="15035" y="8356"/>
                  <a:pt x="15035" y="8356"/>
                  <a:pt x="15194" y="8356"/>
                </a:cubicBezTo>
                <a:cubicBezTo>
                  <a:pt x="15406" y="8356"/>
                  <a:pt x="15565" y="8356"/>
                  <a:pt x="15618" y="8356"/>
                </a:cubicBezTo>
                <a:cubicBezTo>
                  <a:pt x="15618" y="8356"/>
                  <a:pt x="15724" y="8299"/>
                  <a:pt x="15724" y="8299"/>
                </a:cubicBezTo>
                <a:cubicBezTo>
                  <a:pt x="15724" y="8242"/>
                  <a:pt x="15724" y="8242"/>
                  <a:pt x="15671" y="8185"/>
                </a:cubicBezTo>
                <a:cubicBezTo>
                  <a:pt x="15618" y="8072"/>
                  <a:pt x="15512" y="8015"/>
                  <a:pt x="15512" y="8015"/>
                </a:cubicBezTo>
                <a:cubicBezTo>
                  <a:pt x="15459" y="8015"/>
                  <a:pt x="15512" y="7901"/>
                  <a:pt x="15565" y="7958"/>
                </a:cubicBezTo>
                <a:cubicBezTo>
                  <a:pt x="15565" y="7958"/>
                  <a:pt x="15724" y="8128"/>
                  <a:pt x="15724" y="8128"/>
                </a:cubicBezTo>
                <a:cubicBezTo>
                  <a:pt x="15776" y="8128"/>
                  <a:pt x="15882" y="8128"/>
                  <a:pt x="15882" y="8015"/>
                </a:cubicBezTo>
                <a:cubicBezTo>
                  <a:pt x="15829" y="7958"/>
                  <a:pt x="15935" y="7844"/>
                  <a:pt x="15776" y="7787"/>
                </a:cubicBezTo>
                <a:cubicBezTo>
                  <a:pt x="15671" y="7731"/>
                  <a:pt x="15618" y="7674"/>
                  <a:pt x="15565" y="7674"/>
                </a:cubicBezTo>
                <a:cubicBezTo>
                  <a:pt x="15459" y="7674"/>
                  <a:pt x="15618" y="7731"/>
                  <a:pt x="15406" y="7560"/>
                </a:cubicBezTo>
                <a:cubicBezTo>
                  <a:pt x="15194" y="7389"/>
                  <a:pt x="15194" y="7446"/>
                  <a:pt x="15194" y="7446"/>
                </a:cubicBezTo>
                <a:cubicBezTo>
                  <a:pt x="15194" y="7446"/>
                  <a:pt x="15300" y="7276"/>
                  <a:pt x="15247" y="7219"/>
                </a:cubicBezTo>
                <a:cubicBezTo>
                  <a:pt x="15247" y="7219"/>
                  <a:pt x="15035" y="7162"/>
                  <a:pt x="15035" y="7162"/>
                </a:cubicBezTo>
                <a:cubicBezTo>
                  <a:pt x="15035" y="7162"/>
                  <a:pt x="14771" y="7219"/>
                  <a:pt x="14771" y="7219"/>
                </a:cubicBezTo>
                <a:cubicBezTo>
                  <a:pt x="14718" y="7276"/>
                  <a:pt x="14665" y="7333"/>
                  <a:pt x="14665" y="7333"/>
                </a:cubicBezTo>
                <a:cubicBezTo>
                  <a:pt x="14665" y="7446"/>
                  <a:pt x="14665" y="7446"/>
                  <a:pt x="14665" y="7446"/>
                </a:cubicBezTo>
                <a:cubicBezTo>
                  <a:pt x="14559" y="7503"/>
                  <a:pt x="14559" y="7503"/>
                  <a:pt x="14559" y="7503"/>
                </a:cubicBezTo>
                <a:cubicBezTo>
                  <a:pt x="14559" y="7503"/>
                  <a:pt x="14506" y="7617"/>
                  <a:pt x="14506" y="7617"/>
                </a:cubicBezTo>
                <a:cubicBezTo>
                  <a:pt x="14453" y="7617"/>
                  <a:pt x="14347" y="7674"/>
                  <a:pt x="14347" y="7674"/>
                </a:cubicBezTo>
                <a:cubicBezTo>
                  <a:pt x="14294" y="7674"/>
                  <a:pt x="14188" y="7674"/>
                  <a:pt x="14188" y="7731"/>
                </a:cubicBezTo>
                <a:cubicBezTo>
                  <a:pt x="14135" y="7787"/>
                  <a:pt x="13976" y="7844"/>
                  <a:pt x="13976" y="7844"/>
                </a:cubicBezTo>
                <a:cubicBezTo>
                  <a:pt x="13976" y="7844"/>
                  <a:pt x="13924" y="7901"/>
                  <a:pt x="14029" y="8015"/>
                </a:cubicBezTo>
                <a:cubicBezTo>
                  <a:pt x="14135" y="8072"/>
                  <a:pt x="14241" y="8072"/>
                  <a:pt x="14241" y="8128"/>
                </a:cubicBezTo>
                <a:cubicBezTo>
                  <a:pt x="14294" y="8128"/>
                  <a:pt x="14294" y="8128"/>
                  <a:pt x="14347" y="8128"/>
                </a:cubicBezTo>
                <a:cubicBezTo>
                  <a:pt x="14400" y="8185"/>
                  <a:pt x="14400" y="8185"/>
                  <a:pt x="14506" y="8185"/>
                </a:cubicBezTo>
                <a:cubicBezTo>
                  <a:pt x="14559" y="8128"/>
                  <a:pt x="14665" y="8128"/>
                  <a:pt x="14665" y="8072"/>
                </a:cubicBezTo>
                <a:cubicBezTo>
                  <a:pt x="14718" y="8015"/>
                  <a:pt x="14718" y="7958"/>
                  <a:pt x="14771" y="7901"/>
                </a:cubicBezTo>
                <a:cubicBezTo>
                  <a:pt x="14771" y="7844"/>
                  <a:pt x="14771" y="7787"/>
                  <a:pt x="14876" y="7787"/>
                </a:cubicBezTo>
                <a:cubicBezTo>
                  <a:pt x="14929" y="7787"/>
                  <a:pt x="15035" y="7731"/>
                  <a:pt x="15035" y="7731"/>
                </a:cubicBezTo>
                <a:cubicBezTo>
                  <a:pt x="15035" y="7731"/>
                  <a:pt x="15035" y="7901"/>
                  <a:pt x="15035" y="7901"/>
                </a:cubicBezTo>
                <a:close/>
                <a:moveTo>
                  <a:pt x="15300" y="10345"/>
                </a:moveTo>
                <a:cubicBezTo>
                  <a:pt x="15300" y="10345"/>
                  <a:pt x="15300" y="10345"/>
                  <a:pt x="15300" y="10345"/>
                </a:cubicBezTo>
                <a:cubicBezTo>
                  <a:pt x="15247" y="10288"/>
                  <a:pt x="15247" y="10288"/>
                  <a:pt x="15247" y="10288"/>
                </a:cubicBezTo>
                <a:cubicBezTo>
                  <a:pt x="15247" y="10232"/>
                  <a:pt x="15247" y="10232"/>
                  <a:pt x="15247" y="10232"/>
                </a:cubicBezTo>
                <a:cubicBezTo>
                  <a:pt x="15088" y="10061"/>
                  <a:pt x="15088" y="10061"/>
                  <a:pt x="15088" y="10061"/>
                </a:cubicBezTo>
                <a:cubicBezTo>
                  <a:pt x="15088" y="10061"/>
                  <a:pt x="15300" y="10004"/>
                  <a:pt x="15406" y="9947"/>
                </a:cubicBezTo>
                <a:cubicBezTo>
                  <a:pt x="15565" y="9891"/>
                  <a:pt x="15406" y="9834"/>
                  <a:pt x="15406" y="9777"/>
                </a:cubicBezTo>
                <a:cubicBezTo>
                  <a:pt x="15406" y="9777"/>
                  <a:pt x="15353" y="9777"/>
                  <a:pt x="15247" y="9777"/>
                </a:cubicBezTo>
                <a:cubicBezTo>
                  <a:pt x="15194" y="9777"/>
                  <a:pt x="15141" y="9777"/>
                  <a:pt x="15035" y="9834"/>
                </a:cubicBezTo>
                <a:cubicBezTo>
                  <a:pt x="14982" y="9834"/>
                  <a:pt x="14929" y="9720"/>
                  <a:pt x="14929" y="9720"/>
                </a:cubicBezTo>
                <a:cubicBezTo>
                  <a:pt x="14876" y="9720"/>
                  <a:pt x="14665" y="9720"/>
                  <a:pt x="14612" y="9720"/>
                </a:cubicBezTo>
                <a:cubicBezTo>
                  <a:pt x="14612" y="9720"/>
                  <a:pt x="14559" y="9834"/>
                  <a:pt x="14506" y="9891"/>
                </a:cubicBezTo>
                <a:cubicBezTo>
                  <a:pt x="14453" y="9947"/>
                  <a:pt x="14400" y="10004"/>
                  <a:pt x="14347" y="10004"/>
                </a:cubicBezTo>
                <a:cubicBezTo>
                  <a:pt x="14294" y="10061"/>
                  <a:pt x="14506" y="10175"/>
                  <a:pt x="14559" y="10175"/>
                </a:cubicBezTo>
                <a:cubicBezTo>
                  <a:pt x="14559" y="10232"/>
                  <a:pt x="14718" y="10232"/>
                  <a:pt x="14718" y="10288"/>
                </a:cubicBezTo>
                <a:cubicBezTo>
                  <a:pt x="14771" y="10288"/>
                  <a:pt x="14929" y="10402"/>
                  <a:pt x="14982" y="10402"/>
                </a:cubicBezTo>
                <a:cubicBezTo>
                  <a:pt x="15035" y="10459"/>
                  <a:pt x="14929" y="10516"/>
                  <a:pt x="14876" y="10629"/>
                </a:cubicBezTo>
                <a:cubicBezTo>
                  <a:pt x="14824" y="10743"/>
                  <a:pt x="14771" y="10743"/>
                  <a:pt x="14718" y="10800"/>
                </a:cubicBezTo>
                <a:cubicBezTo>
                  <a:pt x="14665" y="10857"/>
                  <a:pt x="14771" y="10914"/>
                  <a:pt x="14824" y="10971"/>
                </a:cubicBezTo>
                <a:cubicBezTo>
                  <a:pt x="14876" y="11027"/>
                  <a:pt x="14982" y="11084"/>
                  <a:pt x="14982" y="11084"/>
                </a:cubicBezTo>
                <a:cubicBezTo>
                  <a:pt x="15035" y="11084"/>
                  <a:pt x="15194" y="10971"/>
                  <a:pt x="15194" y="10971"/>
                </a:cubicBezTo>
                <a:cubicBezTo>
                  <a:pt x="15194" y="10971"/>
                  <a:pt x="15247" y="10800"/>
                  <a:pt x="15247" y="10800"/>
                </a:cubicBezTo>
                <a:cubicBezTo>
                  <a:pt x="15247" y="10743"/>
                  <a:pt x="15300" y="10629"/>
                  <a:pt x="15300" y="10629"/>
                </a:cubicBezTo>
                <a:cubicBezTo>
                  <a:pt x="15353" y="10573"/>
                  <a:pt x="15353" y="10573"/>
                  <a:pt x="15353" y="10573"/>
                </a:cubicBezTo>
                <a:cubicBezTo>
                  <a:pt x="15300" y="10345"/>
                  <a:pt x="15300" y="10345"/>
                  <a:pt x="15300" y="10345"/>
                </a:cubicBezTo>
                <a:close/>
                <a:moveTo>
                  <a:pt x="16729" y="11880"/>
                </a:moveTo>
                <a:cubicBezTo>
                  <a:pt x="16729" y="11880"/>
                  <a:pt x="16729" y="11880"/>
                  <a:pt x="16729" y="11880"/>
                </a:cubicBezTo>
                <a:cubicBezTo>
                  <a:pt x="16782" y="11823"/>
                  <a:pt x="16888" y="11709"/>
                  <a:pt x="16888" y="11653"/>
                </a:cubicBezTo>
                <a:cubicBezTo>
                  <a:pt x="16888" y="11653"/>
                  <a:pt x="16994" y="11653"/>
                  <a:pt x="17047" y="11653"/>
                </a:cubicBezTo>
                <a:cubicBezTo>
                  <a:pt x="17047" y="11653"/>
                  <a:pt x="17259" y="11709"/>
                  <a:pt x="17259" y="11709"/>
                </a:cubicBezTo>
                <a:cubicBezTo>
                  <a:pt x="17259" y="11709"/>
                  <a:pt x="17418" y="11709"/>
                  <a:pt x="17418" y="11709"/>
                </a:cubicBezTo>
                <a:cubicBezTo>
                  <a:pt x="17418" y="11709"/>
                  <a:pt x="17576" y="11596"/>
                  <a:pt x="17576" y="11596"/>
                </a:cubicBezTo>
                <a:cubicBezTo>
                  <a:pt x="17629" y="11596"/>
                  <a:pt x="17788" y="11766"/>
                  <a:pt x="17788" y="11766"/>
                </a:cubicBezTo>
                <a:cubicBezTo>
                  <a:pt x="17788" y="11766"/>
                  <a:pt x="17682" y="11937"/>
                  <a:pt x="17629" y="11937"/>
                </a:cubicBezTo>
                <a:cubicBezTo>
                  <a:pt x="17576" y="11994"/>
                  <a:pt x="17524" y="11994"/>
                  <a:pt x="17471" y="12051"/>
                </a:cubicBezTo>
                <a:cubicBezTo>
                  <a:pt x="17418" y="12164"/>
                  <a:pt x="17418" y="12164"/>
                  <a:pt x="17418" y="12221"/>
                </a:cubicBezTo>
                <a:cubicBezTo>
                  <a:pt x="17365" y="12221"/>
                  <a:pt x="17312" y="12335"/>
                  <a:pt x="17206" y="12221"/>
                </a:cubicBezTo>
                <a:cubicBezTo>
                  <a:pt x="17100" y="12164"/>
                  <a:pt x="16994" y="12051"/>
                  <a:pt x="16994" y="12051"/>
                </a:cubicBezTo>
                <a:cubicBezTo>
                  <a:pt x="16994" y="12051"/>
                  <a:pt x="16888" y="12107"/>
                  <a:pt x="16835" y="12107"/>
                </a:cubicBezTo>
                <a:cubicBezTo>
                  <a:pt x="16782" y="12164"/>
                  <a:pt x="16676" y="12107"/>
                  <a:pt x="16676" y="12107"/>
                </a:cubicBezTo>
                <a:cubicBezTo>
                  <a:pt x="16729" y="12051"/>
                  <a:pt x="16676" y="11937"/>
                  <a:pt x="16729" y="11880"/>
                </a:cubicBezTo>
                <a:close/>
                <a:moveTo>
                  <a:pt x="15618" y="13017"/>
                </a:moveTo>
                <a:cubicBezTo>
                  <a:pt x="15618" y="13017"/>
                  <a:pt x="15618" y="13017"/>
                  <a:pt x="15618" y="13017"/>
                </a:cubicBezTo>
                <a:cubicBezTo>
                  <a:pt x="15618" y="13017"/>
                  <a:pt x="15406" y="12903"/>
                  <a:pt x="15459" y="12846"/>
                </a:cubicBezTo>
                <a:cubicBezTo>
                  <a:pt x="15512" y="12733"/>
                  <a:pt x="15724" y="12505"/>
                  <a:pt x="15776" y="12448"/>
                </a:cubicBezTo>
                <a:cubicBezTo>
                  <a:pt x="15776" y="12448"/>
                  <a:pt x="15935" y="12505"/>
                  <a:pt x="15935" y="12505"/>
                </a:cubicBezTo>
                <a:cubicBezTo>
                  <a:pt x="15988" y="12505"/>
                  <a:pt x="16041" y="12335"/>
                  <a:pt x="16094" y="12335"/>
                </a:cubicBezTo>
                <a:cubicBezTo>
                  <a:pt x="16094" y="12335"/>
                  <a:pt x="16306" y="12335"/>
                  <a:pt x="16306" y="12335"/>
                </a:cubicBezTo>
                <a:cubicBezTo>
                  <a:pt x="16306" y="12335"/>
                  <a:pt x="16200" y="12562"/>
                  <a:pt x="16094" y="12619"/>
                </a:cubicBezTo>
                <a:cubicBezTo>
                  <a:pt x="15988" y="12676"/>
                  <a:pt x="15935" y="12676"/>
                  <a:pt x="15935" y="12733"/>
                </a:cubicBezTo>
                <a:cubicBezTo>
                  <a:pt x="15882" y="12789"/>
                  <a:pt x="15829" y="12846"/>
                  <a:pt x="15829" y="12903"/>
                </a:cubicBezTo>
                <a:cubicBezTo>
                  <a:pt x="15776" y="12903"/>
                  <a:pt x="15618" y="13017"/>
                  <a:pt x="15618" y="13017"/>
                </a:cubicBezTo>
                <a:close/>
                <a:moveTo>
                  <a:pt x="14929" y="15234"/>
                </a:moveTo>
                <a:cubicBezTo>
                  <a:pt x="14929" y="15234"/>
                  <a:pt x="14929" y="15234"/>
                  <a:pt x="14929" y="15234"/>
                </a:cubicBezTo>
                <a:cubicBezTo>
                  <a:pt x="14982" y="15291"/>
                  <a:pt x="14876" y="15518"/>
                  <a:pt x="14718" y="15404"/>
                </a:cubicBezTo>
                <a:cubicBezTo>
                  <a:pt x="14718" y="15404"/>
                  <a:pt x="14665" y="15291"/>
                  <a:pt x="14771" y="15234"/>
                </a:cubicBezTo>
                <a:cubicBezTo>
                  <a:pt x="14824" y="15234"/>
                  <a:pt x="14929" y="15234"/>
                  <a:pt x="14929" y="15234"/>
                </a:cubicBezTo>
                <a:close/>
                <a:moveTo>
                  <a:pt x="14771" y="16598"/>
                </a:moveTo>
                <a:cubicBezTo>
                  <a:pt x="14771" y="16598"/>
                  <a:pt x="14771" y="16598"/>
                  <a:pt x="14771" y="16598"/>
                </a:cubicBezTo>
                <a:cubicBezTo>
                  <a:pt x="14771" y="16598"/>
                  <a:pt x="14876" y="16484"/>
                  <a:pt x="14876" y="16484"/>
                </a:cubicBezTo>
                <a:cubicBezTo>
                  <a:pt x="14929" y="16484"/>
                  <a:pt x="14982" y="16541"/>
                  <a:pt x="14982" y="16541"/>
                </a:cubicBezTo>
                <a:cubicBezTo>
                  <a:pt x="14982" y="16541"/>
                  <a:pt x="15141" y="16655"/>
                  <a:pt x="15141" y="16655"/>
                </a:cubicBezTo>
                <a:cubicBezTo>
                  <a:pt x="15141" y="16712"/>
                  <a:pt x="15194" y="16825"/>
                  <a:pt x="15141" y="16825"/>
                </a:cubicBezTo>
                <a:cubicBezTo>
                  <a:pt x="15088" y="16882"/>
                  <a:pt x="15035" y="16939"/>
                  <a:pt x="14982" y="16882"/>
                </a:cubicBezTo>
                <a:cubicBezTo>
                  <a:pt x="14929" y="16882"/>
                  <a:pt x="14876" y="16882"/>
                  <a:pt x="14876" y="16825"/>
                </a:cubicBezTo>
                <a:cubicBezTo>
                  <a:pt x="14876" y="16768"/>
                  <a:pt x="14876" y="16768"/>
                  <a:pt x="14876" y="16712"/>
                </a:cubicBezTo>
                <a:cubicBezTo>
                  <a:pt x="14876" y="16712"/>
                  <a:pt x="14771" y="16712"/>
                  <a:pt x="14771" y="16712"/>
                </a:cubicBezTo>
                <a:cubicBezTo>
                  <a:pt x="14771" y="16598"/>
                  <a:pt x="14771" y="16598"/>
                  <a:pt x="14771" y="16598"/>
                </a:cubicBezTo>
                <a:close/>
                <a:moveTo>
                  <a:pt x="12600" y="15859"/>
                </a:moveTo>
                <a:cubicBezTo>
                  <a:pt x="12600" y="15859"/>
                  <a:pt x="12600" y="15859"/>
                  <a:pt x="12600" y="15859"/>
                </a:cubicBezTo>
                <a:cubicBezTo>
                  <a:pt x="12653" y="15859"/>
                  <a:pt x="12759" y="15802"/>
                  <a:pt x="12759" y="15859"/>
                </a:cubicBezTo>
                <a:cubicBezTo>
                  <a:pt x="12812" y="15916"/>
                  <a:pt x="12865" y="15916"/>
                  <a:pt x="12865" y="15973"/>
                </a:cubicBezTo>
                <a:cubicBezTo>
                  <a:pt x="12865" y="15973"/>
                  <a:pt x="12918" y="16029"/>
                  <a:pt x="12812" y="16086"/>
                </a:cubicBezTo>
                <a:cubicBezTo>
                  <a:pt x="12706" y="16086"/>
                  <a:pt x="12653" y="16086"/>
                  <a:pt x="12653" y="16086"/>
                </a:cubicBezTo>
                <a:cubicBezTo>
                  <a:pt x="12706" y="16257"/>
                  <a:pt x="12706" y="16257"/>
                  <a:pt x="12706" y="16257"/>
                </a:cubicBezTo>
                <a:cubicBezTo>
                  <a:pt x="12706" y="16257"/>
                  <a:pt x="12812" y="16257"/>
                  <a:pt x="12653" y="16371"/>
                </a:cubicBezTo>
                <a:cubicBezTo>
                  <a:pt x="12547" y="16484"/>
                  <a:pt x="12441" y="16484"/>
                  <a:pt x="12441" y="16484"/>
                </a:cubicBezTo>
                <a:cubicBezTo>
                  <a:pt x="12441" y="16427"/>
                  <a:pt x="12441" y="16427"/>
                  <a:pt x="12441" y="16427"/>
                </a:cubicBezTo>
                <a:cubicBezTo>
                  <a:pt x="12282" y="16484"/>
                  <a:pt x="12282" y="16484"/>
                  <a:pt x="12282" y="16484"/>
                </a:cubicBezTo>
                <a:cubicBezTo>
                  <a:pt x="12282" y="16484"/>
                  <a:pt x="12229" y="16541"/>
                  <a:pt x="12229" y="16484"/>
                </a:cubicBezTo>
                <a:cubicBezTo>
                  <a:pt x="12176" y="16371"/>
                  <a:pt x="12124" y="16257"/>
                  <a:pt x="12229" y="16257"/>
                </a:cubicBezTo>
                <a:cubicBezTo>
                  <a:pt x="12335" y="16200"/>
                  <a:pt x="12335" y="16143"/>
                  <a:pt x="12388" y="16200"/>
                </a:cubicBezTo>
                <a:cubicBezTo>
                  <a:pt x="12441" y="16257"/>
                  <a:pt x="12441" y="16314"/>
                  <a:pt x="12441" y="16314"/>
                </a:cubicBezTo>
                <a:cubicBezTo>
                  <a:pt x="12494" y="16143"/>
                  <a:pt x="12494" y="16143"/>
                  <a:pt x="12494" y="16143"/>
                </a:cubicBezTo>
                <a:cubicBezTo>
                  <a:pt x="12494" y="16143"/>
                  <a:pt x="12441" y="16143"/>
                  <a:pt x="12441" y="16086"/>
                </a:cubicBezTo>
                <a:cubicBezTo>
                  <a:pt x="12494" y="16029"/>
                  <a:pt x="12494" y="16029"/>
                  <a:pt x="12547" y="15973"/>
                </a:cubicBezTo>
                <a:cubicBezTo>
                  <a:pt x="12600" y="15973"/>
                  <a:pt x="12653" y="16029"/>
                  <a:pt x="12653" y="16029"/>
                </a:cubicBezTo>
                <a:cubicBezTo>
                  <a:pt x="12600" y="15859"/>
                  <a:pt x="12600" y="15859"/>
                  <a:pt x="12600" y="15859"/>
                </a:cubicBezTo>
                <a:close/>
                <a:moveTo>
                  <a:pt x="13659" y="16257"/>
                </a:moveTo>
                <a:cubicBezTo>
                  <a:pt x="13659" y="16257"/>
                  <a:pt x="13659" y="16257"/>
                  <a:pt x="13659" y="16257"/>
                </a:cubicBezTo>
                <a:cubicBezTo>
                  <a:pt x="13659" y="16257"/>
                  <a:pt x="13712" y="16257"/>
                  <a:pt x="13712" y="16314"/>
                </a:cubicBezTo>
                <a:cubicBezTo>
                  <a:pt x="13765" y="16371"/>
                  <a:pt x="13765" y="16371"/>
                  <a:pt x="13712" y="16371"/>
                </a:cubicBezTo>
                <a:cubicBezTo>
                  <a:pt x="13712" y="16371"/>
                  <a:pt x="13553" y="16371"/>
                  <a:pt x="13553" y="16371"/>
                </a:cubicBezTo>
                <a:cubicBezTo>
                  <a:pt x="13553" y="16371"/>
                  <a:pt x="13500" y="16427"/>
                  <a:pt x="13500" y="16314"/>
                </a:cubicBezTo>
                <a:cubicBezTo>
                  <a:pt x="13500" y="16257"/>
                  <a:pt x="13500" y="16200"/>
                  <a:pt x="13500" y="16200"/>
                </a:cubicBezTo>
                <a:cubicBezTo>
                  <a:pt x="13659" y="16257"/>
                  <a:pt x="13659" y="16257"/>
                  <a:pt x="13659" y="16257"/>
                </a:cubicBezTo>
                <a:close/>
                <a:moveTo>
                  <a:pt x="14029" y="16029"/>
                </a:moveTo>
                <a:cubicBezTo>
                  <a:pt x="14029" y="16029"/>
                  <a:pt x="14029" y="16029"/>
                  <a:pt x="14029" y="16029"/>
                </a:cubicBezTo>
                <a:cubicBezTo>
                  <a:pt x="14241" y="15859"/>
                  <a:pt x="14241" y="15859"/>
                  <a:pt x="14241" y="15859"/>
                </a:cubicBezTo>
                <a:cubicBezTo>
                  <a:pt x="14241" y="15859"/>
                  <a:pt x="14294" y="16029"/>
                  <a:pt x="14188" y="16086"/>
                </a:cubicBezTo>
                <a:cubicBezTo>
                  <a:pt x="14135" y="16143"/>
                  <a:pt x="14082" y="16143"/>
                  <a:pt x="14082" y="16143"/>
                </a:cubicBezTo>
                <a:cubicBezTo>
                  <a:pt x="13976" y="16086"/>
                  <a:pt x="13976" y="16086"/>
                  <a:pt x="13976" y="16086"/>
                </a:cubicBezTo>
                <a:cubicBezTo>
                  <a:pt x="14029" y="16029"/>
                  <a:pt x="14029" y="16029"/>
                  <a:pt x="14029" y="16029"/>
                </a:cubicBezTo>
                <a:close/>
                <a:moveTo>
                  <a:pt x="14453" y="15632"/>
                </a:moveTo>
                <a:cubicBezTo>
                  <a:pt x="14453" y="15632"/>
                  <a:pt x="14453" y="15632"/>
                  <a:pt x="14453" y="15632"/>
                </a:cubicBezTo>
                <a:cubicBezTo>
                  <a:pt x="14453" y="15632"/>
                  <a:pt x="14400" y="15802"/>
                  <a:pt x="14453" y="15916"/>
                </a:cubicBezTo>
                <a:cubicBezTo>
                  <a:pt x="14453" y="15973"/>
                  <a:pt x="14453" y="15973"/>
                  <a:pt x="14506" y="15973"/>
                </a:cubicBezTo>
                <a:cubicBezTo>
                  <a:pt x="14559" y="16029"/>
                  <a:pt x="14612" y="16029"/>
                  <a:pt x="14665" y="15973"/>
                </a:cubicBezTo>
                <a:cubicBezTo>
                  <a:pt x="14718" y="15973"/>
                  <a:pt x="14718" y="15802"/>
                  <a:pt x="14718" y="15802"/>
                </a:cubicBezTo>
                <a:cubicBezTo>
                  <a:pt x="14718" y="15802"/>
                  <a:pt x="14718" y="15745"/>
                  <a:pt x="14665" y="15632"/>
                </a:cubicBezTo>
                <a:cubicBezTo>
                  <a:pt x="14612" y="15461"/>
                  <a:pt x="14506" y="15632"/>
                  <a:pt x="14453" y="15632"/>
                </a:cubicBezTo>
                <a:close/>
                <a:moveTo>
                  <a:pt x="14506" y="14722"/>
                </a:moveTo>
                <a:cubicBezTo>
                  <a:pt x="14506" y="14722"/>
                  <a:pt x="14506" y="14722"/>
                  <a:pt x="14506" y="14722"/>
                </a:cubicBezTo>
                <a:cubicBezTo>
                  <a:pt x="14506" y="14665"/>
                  <a:pt x="14506" y="14495"/>
                  <a:pt x="14559" y="14438"/>
                </a:cubicBezTo>
                <a:cubicBezTo>
                  <a:pt x="14612" y="14438"/>
                  <a:pt x="14612" y="14381"/>
                  <a:pt x="14665" y="14324"/>
                </a:cubicBezTo>
                <a:cubicBezTo>
                  <a:pt x="14665" y="14267"/>
                  <a:pt x="14876" y="14267"/>
                  <a:pt x="14876" y="14267"/>
                </a:cubicBezTo>
                <a:cubicBezTo>
                  <a:pt x="14929" y="14381"/>
                  <a:pt x="14929" y="14381"/>
                  <a:pt x="14929" y="14381"/>
                </a:cubicBezTo>
                <a:cubicBezTo>
                  <a:pt x="14929" y="14381"/>
                  <a:pt x="14929" y="14495"/>
                  <a:pt x="14929" y="14552"/>
                </a:cubicBezTo>
                <a:cubicBezTo>
                  <a:pt x="14929" y="14608"/>
                  <a:pt x="14929" y="14608"/>
                  <a:pt x="14982" y="14722"/>
                </a:cubicBezTo>
                <a:cubicBezTo>
                  <a:pt x="14982" y="14779"/>
                  <a:pt x="14929" y="14893"/>
                  <a:pt x="14929" y="14949"/>
                </a:cubicBezTo>
                <a:cubicBezTo>
                  <a:pt x="14876" y="15006"/>
                  <a:pt x="14876" y="15063"/>
                  <a:pt x="14824" y="15063"/>
                </a:cubicBezTo>
                <a:cubicBezTo>
                  <a:pt x="14771" y="15120"/>
                  <a:pt x="14771" y="15177"/>
                  <a:pt x="14718" y="15120"/>
                </a:cubicBezTo>
                <a:cubicBezTo>
                  <a:pt x="14665" y="15063"/>
                  <a:pt x="14506" y="15006"/>
                  <a:pt x="14506" y="14949"/>
                </a:cubicBezTo>
                <a:cubicBezTo>
                  <a:pt x="14506" y="14949"/>
                  <a:pt x="14506" y="14836"/>
                  <a:pt x="14506" y="14836"/>
                </a:cubicBezTo>
                <a:cubicBezTo>
                  <a:pt x="14506" y="14722"/>
                  <a:pt x="14506" y="14722"/>
                  <a:pt x="14506" y="14722"/>
                </a:cubicBezTo>
                <a:close/>
                <a:moveTo>
                  <a:pt x="13871" y="15006"/>
                </a:moveTo>
                <a:cubicBezTo>
                  <a:pt x="13871" y="15006"/>
                  <a:pt x="13871" y="15006"/>
                  <a:pt x="13871" y="15006"/>
                </a:cubicBezTo>
                <a:cubicBezTo>
                  <a:pt x="13871" y="14949"/>
                  <a:pt x="13924" y="14722"/>
                  <a:pt x="13924" y="14722"/>
                </a:cubicBezTo>
                <a:cubicBezTo>
                  <a:pt x="13924" y="14722"/>
                  <a:pt x="13924" y="14608"/>
                  <a:pt x="14029" y="14552"/>
                </a:cubicBezTo>
                <a:cubicBezTo>
                  <a:pt x="14082" y="14552"/>
                  <a:pt x="14082" y="14495"/>
                  <a:pt x="14135" y="14552"/>
                </a:cubicBezTo>
                <a:cubicBezTo>
                  <a:pt x="14188" y="14608"/>
                  <a:pt x="14241" y="14665"/>
                  <a:pt x="14241" y="14665"/>
                </a:cubicBezTo>
                <a:cubicBezTo>
                  <a:pt x="14241" y="14665"/>
                  <a:pt x="14188" y="14665"/>
                  <a:pt x="14188" y="14722"/>
                </a:cubicBezTo>
                <a:cubicBezTo>
                  <a:pt x="14188" y="14722"/>
                  <a:pt x="14241" y="14836"/>
                  <a:pt x="14241" y="14836"/>
                </a:cubicBezTo>
                <a:cubicBezTo>
                  <a:pt x="14188" y="14893"/>
                  <a:pt x="14135" y="14949"/>
                  <a:pt x="14082" y="15006"/>
                </a:cubicBezTo>
                <a:cubicBezTo>
                  <a:pt x="14082" y="15063"/>
                  <a:pt x="13976" y="15120"/>
                  <a:pt x="13976" y="15120"/>
                </a:cubicBezTo>
                <a:cubicBezTo>
                  <a:pt x="13818" y="15234"/>
                  <a:pt x="13818" y="15234"/>
                  <a:pt x="13818" y="15234"/>
                </a:cubicBezTo>
                <a:cubicBezTo>
                  <a:pt x="13818" y="15291"/>
                  <a:pt x="13818" y="15291"/>
                  <a:pt x="13818" y="15291"/>
                </a:cubicBezTo>
                <a:cubicBezTo>
                  <a:pt x="13765" y="15291"/>
                  <a:pt x="13765" y="15291"/>
                  <a:pt x="13765" y="15291"/>
                </a:cubicBezTo>
                <a:cubicBezTo>
                  <a:pt x="13659" y="15120"/>
                  <a:pt x="13659" y="15120"/>
                  <a:pt x="13659" y="15120"/>
                </a:cubicBezTo>
                <a:cubicBezTo>
                  <a:pt x="13818" y="15006"/>
                  <a:pt x="13818" y="15006"/>
                  <a:pt x="13818" y="15006"/>
                </a:cubicBezTo>
                <a:cubicBezTo>
                  <a:pt x="13871" y="15006"/>
                  <a:pt x="13871" y="15006"/>
                  <a:pt x="13871" y="15006"/>
                </a:cubicBezTo>
                <a:close/>
                <a:moveTo>
                  <a:pt x="12812" y="15234"/>
                </a:moveTo>
                <a:cubicBezTo>
                  <a:pt x="12812" y="15234"/>
                  <a:pt x="12812" y="15234"/>
                  <a:pt x="12812" y="15234"/>
                </a:cubicBezTo>
                <a:cubicBezTo>
                  <a:pt x="12971" y="15177"/>
                  <a:pt x="12971" y="15177"/>
                  <a:pt x="12971" y="15177"/>
                </a:cubicBezTo>
                <a:cubicBezTo>
                  <a:pt x="13129" y="15291"/>
                  <a:pt x="13129" y="15291"/>
                  <a:pt x="13129" y="15291"/>
                </a:cubicBezTo>
                <a:cubicBezTo>
                  <a:pt x="13129" y="15461"/>
                  <a:pt x="13129" y="15461"/>
                  <a:pt x="13129" y="15461"/>
                </a:cubicBezTo>
                <a:cubicBezTo>
                  <a:pt x="13129" y="15461"/>
                  <a:pt x="13024" y="15688"/>
                  <a:pt x="12971" y="15632"/>
                </a:cubicBezTo>
                <a:cubicBezTo>
                  <a:pt x="12918" y="15518"/>
                  <a:pt x="12918" y="15404"/>
                  <a:pt x="12918" y="15404"/>
                </a:cubicBezTo>
                <a:cubicBezTo>
                  <a:pt x="12812" y="15234"/>
                  <a:pt x="12812" y="15234"/>
                  <a:pt x="12812" y="15234"/>
                </a:cubicBezTo>
                <a:close/>
                <a:moveTo>
                  <a:pt x="12124" y="14779"/>
                </a:moveTo>
                <a:cubicBezTo>
                  <a:pt x="12124" y="14779"/>
                  <a:pt x="12124" y="14779"/>
                  <a:pt x="12124" y="14779"/>
                </a:cubicBezTo>
                <a:cubicBezTo>
                  <a:pt x="12124" y="14779"/>
                  <a:pt x="12388" y="14722"/>
                  <a:pt x="12388" y="14779"/>
                </a:cubicBezTo>
                <a:cubicBezTo>
                  <a:pt x="12388" y="14779"/>
                  <a:pt x="12388" y="14893"/>
                  <a:pt x="12441" y="14893"/>
                </a:cubicBezTo>
                <a:cubicBezTo>
                  <a:pt x="12441" y="14949"/>
                  <a:pt x="12282" y="15120"/>
                  <a:pt x="12229" y="15120"/>
                </a:cubicBezTo>
                <a:cubicBezTo>
                  <a:pt x="12229" y="15120"/>
                  <a:pt x="12176" y="15063"/>
                  <a:pt x="12176" y="15063"/>
                </a:cubicBezTo>
                <a:cubicBezTo>
                  <a:pt x="12124" y="14779"/>
                  <a:pt x="12124" y="14779"/>
                  <a:pt x="12124" y="14779"/>
                </a:cubicBezTo>
                <a:close/>
                <a:moveTo>
                  <a:pt x="11912" y="14040"/>
                </a:moveTo>
                <a:cubicBezTo>
                  <a:pt x="11912" y="14040"/>
                  <a:pt x="11912" y="14040"/>
                  <a:pt x="11912" y="14040"/>
                </a:cubicBezTo>
                <a:cubicBezTo>
                  <a:pt x="11912" y="14040"/>
                  <a:pt x="11965" y="13983"/>
                  <a:pt x="12018" y="13983"/>
                </a:cubicBezTo>
                <a:cubicBezTo>
                  <a:pt x="12071" y="14040"/>
                  <a:pt x="12071" y="14211"/>
                  <a:pt x="12071" y="14211"/>
                </a:cubicBezTo>
                <a:cubicBezTo>
                  <a:pt x="12018" y="14381"/>
                  <a:pt x="12018" y="14381"/>
                  <a:pt x="12018" y="14381"/>
                </a:cubicBezTo>
                <a:cubicBezTo>
                  <a:pt x="12018" y="14381"/>
                  <a:pt x="11912" y="14552"/>
                  <a:pt x="11912" y="14552"/>
                </a:cubicBezTo>
                <a:cubicBezTo>
                  <a:pt x="11912" y="14495"/>
                  <a:pt x="11859" y="14211"/>
                  <a:pt x="11859" y="14211"/>
                </a:cubicBezTo>
                <a:cubicBezTo>
                  <a:pt x="11912" y="14040"/>
                  <a:pt x="11912" y="14040"/>
                  <a:pt x="11912" y="14040"/>
                </a:cubicBezTo>
                <a:close/>
                <a:moveTo>
                  <a:pt x="11594" y="13585"/>
                </a:moveTo>
                <a:cubicBezTo>
                  <a:pt x="11594" y="13585"/>
                  <a:pt x="11594" y="13585"/>
                  <a:pt x="11594" y="13585"/>
                </a:cubicBezTo>
                <a:cubicBezTo>
                  <a:pt x="11594" y="13585"/>
                  <a:pt x="11541" y="13756"/>
                  <a:pt x="11541" y="13813"/>
                </a:cubicBezTo>
                <a:cubicBezTo>
                  <a:pt x="11541" y="13813"/>
                  <a:pt x="11594" y="13926"/>
                  <a:pt x="11594" y="13926"/>
                </a:cubicBezTo>
                <a:cubicBezTo>
                  <a:pt x="11594" y="13983"/>
                  <a:pt x="11594" y="13926"/>
                  <a:pt x="11647" y="13869"/>
                </a:cubicBezTo>
                <a:cubicBezTo>
                  <a:pt x="11700" y="13813"/>
                  <a:pt x="11700" y="13756"/>
                  <a:pt x="11700" y="13756"/>
                </a:cubicBezTo>
                <a:cubicBezTo>
                  <a:pt x="11700" y="13756"/>
                  <a:pt x="11806" y="13699"/>
                  <a:pt x="11806" y="13642"/>
                </a:cubicBezTo>
                <a:cubicBezTo>
                  <a:pt x="11859" y="13642"/>
                  <a:pt x="11859" y="13472"/>
                  <a:pt x="11859" y="13472"/>
                </a:cubicBezTo>
                <a:cubicBezTo>
                  <a:pt x="11859" y="13472"/>
                  <a:pt x="11700" y="13358"/>
                  <a:pt x="11700" y="13415"/>
                </a:cubicBezTo>
                <a:cubicBezTo>
                  <a:pt x="11647" y="13415"/>
                  <a:pt x="11594" y="13585"/>
                  <a:pt x="11594" y="13585"/>
                </a:cubicBezTo>
                <a:close/>
                <a:moveTo>
                  <a:pt x="12335" y="13472"/>
                </a:moveTo>
                <a:cubicBezTo>
                  <a:pt x="12335" y="13472"/>
                  <a:pt x="12335" y="13472"/>
                  <a:pt x="12335" y="13472"/>
                </a:cubicBezTo>
                <a:cubicBezTo>
                  <a:pt x="12388" y="13472"/>
                  <a:pt x="12388" y="13472"/>
                  <a:pt x="12388" y="13472"/>
                </a:cubicBezTo>
                <a:cubicBezTo>
                  <a:pt x="12388" y="13528"/>
                  <a:pt x="12388" y="13528"/>
                  <a:pt x="12388" y="13528"/>
                </a:cubicBezTo>
                <a:cubicBezTo>
                  <a:pt x="12388" y="13528"/>
                  <a:pt x="12547" y="13472"/>
                  <a:pt x="12600" y="13472"/>
                </a:cubicBezTo>
                <a:cubicBezTo>
                  <a:pt x="12653" y="13415"/>
                  <a:pt x="12600" y="13358"/>
                  <a:pt x="12600" y="13301"/>
                </a:cubicBezTo>
                <a:cubicBezTo>
                  <a:pt x="12547" y="13244"/>
                  <a:pt x="12335" y="13472"/>
                  <a:pt x="12335" y="13472"/>
                </a:cubicBezTo>
                <a:close/>
                <a:moveTo>
                  <a:pt x="13076" y="13699"/>
                </a:moveTo>
                <a:cubicBezTo>
                  <a:pt x="13076" y="13699"/>
                  <a:pt x="13076" y="13699"/>
                  <a:pt x="13076" y="13699"/>
                </a:cubicBezTo>
                <a:cubicBezTo>
                  <a:pt x="12971" y="13642"/>
                  <a:pt x="12971" y="13642"/>
                  <a:pt x="12971" y="13642"/>
                </a:cubicBezTo>
                <a:cubicBezTo>
                  <a:pt x="12971" y="13756"/>
                  <a:pt x="12971" y="13756"/>
                  <a:pt x="12971" y="13756"/>
                </a:cubicBezTo>
                <a:cubicBezTo>
                  <a:pt x="12971" y="13756"/>
                  <a:pt x="13024" y="13869"/>
                  <a:pt x="13076" y="13926"/>
                </a:cubicBezTo>
                <a:cubicBezTo>
                  <a:pt x="13076" y="13926"/>
                  <a:pt x="12971" y="14040"/>
                  <a:pt x="12971" y="14040"/>
                </a:cubicBezTo>
                <a:cubicBezTo>
                  <a:pt x="13076" y="14211"/>
                  <a:pt x="13076" y="14211"/>
                  <a:pt x="13076" y="14211"/>
                </a:cubicBezTo>
                <a:cubicBezTo>
                  <a:pt x="13235" y="13926"/>
                  <a:pt x="13235" y="13926"/>
                  <a:pt x="13235" y="13926"/>
                </a:cubicBezTo>
                <a:cubicBezTo>
                  <a:pt x="13235" y="13926"/>
                  <a:pt x="13182" y="13813"/>
                  <a:pt x="13182" y="13813"/>
                </a:cubicBezTo>
                <a:cubicBezTo>
                  <a:pt x="13182" y="13756"/>
                  <a:pt x="13076" y="13699"/>
                  <a:pt x="13076" y="13699"/>
                </a:cubicBezTo>
                <a:close/>
                <a:moveTo>
                  <a:pt x="13818" y="13699"/>
                </a:moveTo>
                <a:cubicBezTo>
                  <a:pt x="13818" y="13699"/>
                  <a:pt x="13818" y="13699"/>
                  <a:pt x="13818" y="13699"/>
                </a:cubicBezTo>
                <a:cubicBezTo>
                  <a:pt x="13871" y="13813"/>
                  <a:pt x="13871" y="13813"/>
                  <a:pt x="13871" y="13813"/>
                </a:cubicBezTo>
                <a:cubicBezTo>
                  <a:pt x="13871" y="13813"/>
                  <a:pt x="13818" y="13926"/>
                  <a:pt x="13765" y="13926"/>
                </a:cubicBezTo>
                <a:cubicBezTo>
                  <a:pt x="13765" y="13926"/>
                  <a:pt x="13712" y="13869"/>
                  <a:pt x="13712" y="13869"/>
                </a:cubicBezTo>
                <a:cubicBezTo>
                  <a:pt x="13818" y="13699"/>
                  <a:pt x="13818" y="13699"/>
                  <a:pt x="13818" y="13699"/>
                </a:cubicBezTo>
                <a:close/>
                <a:moveTo>
                  <a:pt x="13976" y="13528"/>
                </a:moveTo>
                <a:cubicBezTo>
                  <a:pt x="13976" y="13528"/>
                  <a:pt x="13976" y="13528"/>
                  <a:pt x="13976" y="13528"/>
                </a:cubicBezTo>
                <a:cubicBezTo>
                  <a:pt x="14029" y="13642"/>
                  <a:pt x="14029" y="13642"/>
                  <a:pt x="14029" y="13642"/>
                </a:cubicBezTo>
                <a:cubicBezTo>
                  <a:pt x="14029" y="13642"/>
                  <a:pt x="14188" y="13585"/>
                  <a:pt x="14294" y="13528"/>
                </a:cubicBezTo>
                <a:cubicBezTo>
                  <a:pt x="14453" y="13472"/>
                  <a:pt x="14294" y="13415"/>
                  <a:pt x="14294" y="13415"/>
                </a:cubicBezTo>
                <a:cubicBezTo>
                  <a:pt x="14135" y="13415"/>
                  <a:pt x="14135" y="13415"/>
                  <a:pt x="14135" y="13415"/>
                </a:cubicBezTo>
                <a:cubicBezTo>
                  <a:pt x="14135" y="13415"/>
                  <a:pt x="13976" y="13472"/>
                  <a:pt x="13976" y="13528"/>
                </a:cubicBezTo>
                <a:close/>
                <a:moveTo>
                  <a:pt x="13076" y="13074"/>
                </a:moveTo>
                <a:cubicBezTo>
                  <a:pt x="13076" y="13074"/>
                  <a:pt x="13076" y="13074"/>
                  <a:pt x="13076" y="13074"/>
                </a:cubicBezTo>
                <a:cubicBezTo>
                  <a:pt x="13235" y="13244"/>
                  <a:pt x="13235" y="13244"/>
                  <a:pt x="13235" y="13244"/>
                </a:cubicBezTo>
                <a:cubicBezTo>
                  <a:pt x="13235" y="13244"/>
                  <a:pt x="13447" y="13358"/>
                  <a:pt x="13500" y="13358"/>
                </a:cubicBezTo>
                <a:cubicBezTo>
                  <a:pt x="13500" y="13415"/>
                  <a:pt x="13606" y="13358"/>
                  <a:pt x="13712" y="13358"/>
                </a:cubicBezTo>
                <a:cubicBezTo>
                  <a:pt x="13765" y="13301"/>
                  <a:pt x="13765" y="13301"/>
                  <a:pt x="13765" y="13244"/>
                </a:cubicBezTo>
                <a:cubicBezTo>
                  <a:pt x="13765" y="13244"/>
                  <a:pt x="13712" y="13187"/>
                  <a:pt x="13712" y="13187"/>
                </a:cubicBezTo>
                <a:cubicBezTo>
                  <a:pt x="13712" y="13187"/>
                  <a:pt x="13659" y="13074"/>
                  <a:pt x="13500" y="13074"/>
                </a:cubicBezTo>
                <a:cubicBezTo>
                  <a:pt x="13394" y="13131"/>
                  <a:pt x="13394" y="13074"/>
                  <a:pt x="13394" y="13074"/>
                </a:cubicBezTo>
                <a:cubicBezTo>
                  <a:pt x="13394" y="13074"/>
                  <a:pt x="13341" y="13074"/>
                  <a:pt x="13182" y="13017"/>
                </a:cubicBezTo>
                <a:cubicBezTo>
                  <a:pt x="13076" y="13017"/>
                  <a:pt x="13129" y="13074"/>
                  <a:pt x="13076" y="13074"/>
                </a:cubicBezTo>
                <a:close/>
                <a:moveTo>
                  <a:pt x="12971" y="13017"/>
                </a:moveTo>
                <a:cubicBezTo>
                  <a:pt x="12971" y="13017"/>
                  <a:pt x="12971" y="13017"/>
                  <a:pt x="12971" y="13017"/>
                </a:cubicBezTo>
                <a:cubicBezTo>
                  <a:pt x="13024" y="12960"/>
                  <a:pt x="13024" y="12960"/>
                  <a:pt x="13024" y="12960"/>
                </a:cubicBezTo>
                <a:cubicBezTo>
                  <a:pt x="13024" y="12960"/>
                  <a:pt x="13024" y="12846"/>
                  <a:pt x="13024" y="12676"/>
                </a:cubicBezTo>
                <a:cubicBezTo>
                  <a:pt x="13024" y="12562"/>
                  <a:pt x="12971" y="12619"/>
                  <a:pt x="12971" y="12619"/>
                </a:cubicBezTo>
                <a:cubicBezTo>
                  <a:pt x="12971" y="12562"/>
                  <a:pt x="12971" y="12505"/>
                  <a:pt x="12918" y="12392"/>
                </a:cubicBezTo>
                <a:cubicBezTo>
                  <a:pt x="12865" y="12335"/>
                  <a:pt x="12865" y="12392"/>
                  <a:pt x="12812" y="12392"/>
                </a:cubicBezTo>
                <a:cubicBezTo>
                  <a:pt x="12812" y="12392"/>
                  <a:pt x="12759" y="12448"/>
                  <a:pt x="12653" y="12448"/>
                </a:cubicBezTo>
                <a:cubicBezTo>
                  <a:pt x="12547" y="12448"/>
                  <a:pt x="12600" y="12335"/>
                  <a:pt x="12547" y="12278"/>
                </a:cubicBezTo>
                <a:cubicBezTo>
                  <a:pt x="12494" y="12221"/>
                  <a:pt x="12388" y="12221"/>
                  <a:pt x="12388" y="12221"/>
                </a:cubicBezTo>
                <a:cubicBezTo>
                  <a:pt x="12335" y="12221"/>
                  <a:pt x="12229" y="12392"/>
                  <a:pt x="12229" y="12448"/>
                </a:cubicBezTo>
                <a:cubicBezTo>
                  <a:pt x="12229" y="12505"/>
                  <a:pt x="12282" y="12505"/>
                  <a:pt x="12441" y="12676"/>
                </a:cubicBezTo>
                <a:cubicBezTo>
                  <a:pt x="12600" y="12789"/>
                  <a:pt x="12653" y="12789"/>
                  <a:pt x="12706" y="12789"/>
                </a:cubicBezTo>
                <a:cubicBezTo>
                  <a:pt x="12759" y="12846"/>
                  <a:pt x="12918" y="12960"/>
                  <a:pt x="12971" y="13017"/>
                </a:cubicBezTo>
                <a:close/>
                <a:moveTo>
                  <a:pt x="11435" y="20463"/>
                </a:moveTo>
                <a:cubicBezTo>
                  <a:pt x="11435" y="20463"/>
                  <a:pt x="11435" y="20463"/>
                  <a:pt x="11435" y="20463"/>
                </a:cubicBezTo>
                <a:cubicBezTo>
                  <a:pt x="11488" y="20293"/>
                  <a:pt x="11488" y="20293"/>
                  <a:pt x="11488" y="20293"/>
                </a:cubicBezTo>
                <a:cubicBezTo>
                  <a:pt x="11382" y="20122"/>
                  <a:pt x="11382" y="20122"/>
                  <a:pt x="11382" y="20122"/>
                </a:cubicBezTo>
                <a:cubicBezTo>
                  <a:pt x="11382" y="19895"/>
                  <a:pt x="11382" y="19895"/>
                  <a:pt x="11382" y="19895"/>
                </a:cubicBezTo>
                <a:cubicBezTo>
                  <a:pt x="11435" y="19838"/>
                  <a:pt x="11435" y="19838"/>
                  <a:pt x="11435" y="19838"/>
                </a:cubicBezTo>
                <a:cubicBezTo>
                  <a:pt x="11435" y="19838"/>
                  <a:pt x="11541" y="19952"/>
                  <a:pt x="11541" y="20008"/>
                </a:cubicBezTo>
                <a:cubicBezTo>
                  <a:pt x="11541" y="20065"/>
                  <a:pt x="11541" y="20179"/>
                  <a:pt x="11541" y="20179"/>
                </a:cubicBezTo>
                <a:cubicBezTo>
                  <a:pt x="11541" y="20179"/>
                  <a:pt x="11700" y="20293"/>
                  <a:pt x="11700" y="20293"/>
                </a:cubicBezTo>
                <a:cubicBezTo>
                  <a:pt x="11753" y="20293"/>
                  <a:pt x="12071" y="20236"/>
                  <a:pt x="12071" y="20236"/>
                </a:cubicBezTo>
                <a:cubicBezTo>
                  <a:pt x="12071" y="20236"/>
                  <a:pt x="12176" y="20065"/>
                  <a:pt x="12176" y="20065"/>
                </a:cubicBezTo>
                <a:cubicBezTo>
                  <a:pt x="12229" y="20008"/>
                  <a:pt x="12388" y="19895"/>
                  <a:pt x="12388" y="19895"/>
                </a:cubicBezTo>
                <a:cubicBezTo>
                  <a:pt x="12388" y="19895"/>
                  <a:pt x="12388" y="19838"/>
                  <a:pt x="12494" y="19952"/>
                </a:cubicBezTo>
                <a:cubicBezTo>
                  <a:pt x="12600" y="20008"/>
                  <a:pt x="12494" y="20179"/>
                  <a:pt x="12494" y="20179"/>
                </a:cubicBezTo>
                <a:cubicBezTo>
                  <a:pt x="12441" y="20179"/>
                  <a:pt x="12441" y="20236"/>
                  <a:pt x="12441" y="20236"/>
                </a:cubicBezTo>
                <a:cubicBezTo>
                  <a:pt x="12547" y="20349"/>
                  <a:pt x="12547" y="20349"/>
                  <a:pt x="12547" y="20349"/>
                </a:cubicBezTo>
                <a:cubicBezTo>
                  <a:pt x="12547" y="20349"/>
                  <a:pt x="12547" y="20236"/>
                  <a:pt x="12600" y="20236"/>
                </a:cubicBezTo>
                <a:cubicBezTo>
                  <a:pt x="12653" y="20236"/>
                  <a:pt x="12653" y="20179"/>
                  <a:pt x="12706" y="20179"/>
                </a:cubicBezTo>
                <a:cubicBezTo>
                  <a:pt x="12706" y="20236"/>
                  <a:pt x="12812" y="20349"/>
                  <a:pt x="12812" y="20349"/>
                </a:cubicBezTo>
                <a:cubicBezTo>
                  <a:pt x="12812" y="20349"/>
                  <a:pt x="12812" y="20520"/>
                  <a:pt x="12865" y="20520"/>
                </a:cubicBezTo>
                <a:cubicBezTo>
                  <a:pt x="12918" y="20463"/>
                  <a:pt x="13024" y="20520"/>
                  <a:pt x="13076" y="20463"/>
                </a:cubicBezTo>
                <a:cubicBezTo>
                  <a:pt x="13129" y="20463"/>
                  <a:pt x="13659" y="20293"/>
                  <a:pt x="13659" y="20293"/>
                </a:cubicBezTo>
                <a:cubicBezTo>
                  <a:pt x="13818" y="20179"/>
                  <a:pt x="13818" y="20179"/>
                  <a:pt x="13818" y="20179"/>
                </a:cubicBezTo>
                <a:cubicBezTo>
                  <a:pt x="13818" y="20179"/>
                  <a:pt x="13924" y="20122"/>
                  <a:pt x="14029" y="20122"/>
                </a:cubicBezTo>
                <a:cubicBezTo>
                  <a:pt x="14082" y="20122"/>
                  <a:pt x="14400" y="20008"/>
                  <a:pt x="14400" y="20008"/>
                </a:cubicBezTo>
                <a:cubicBezTo>
                  <a:pt x="14400" y="20008"/>
                  <a:pt x="14559" y="19895"/>
                  <a:pt x="14665" y="19952"/>
                </a:cubicBezTo>
                <a:cubicBezTo>
                  <a:pt x="14718" y="20065"/>
                  <a:pt x="14929" y="20236"/>
                  <a:pt x="14929" y="20236"/>
                </a:cubicBezTo>
                <a:cubicBezTo>
                  <a:pt x="15247" y="20179"/>
                  <a:pt x="15247" y="20179"/>
                  <a:pt x="15247" y="20179"/>
                </a:cubicBezTo>
                <a:cubicBezTo>
                  <a:pt x="15247" y="20179"/>
                  <a:pt x="15353" y="20122"/>
                  <a:pt x="15353" y="20122"/>
                </a:cubicBezTo>
                <a:cubicBezTo>
                  <a:pt x="15406" y="20179"/>
                  <a:pt x="15724" y="20122"/>
                  <a:pt x="15724" y="20122"/>
                </a:cubicBezTo>
                <a:cubicBezTo>
                  <a:pt x="15724" y="20122"/>
                  <a:pt x="15882" y="19952"/>
                  <a:pt x="15935" y="19952"/>
                </a:cubicBezTo>
                <a:cubicBezTo>
                  <a:pt x="15935" y="19952"/>
                  <a:pt x="16306" y="19838"/>
                  <a:pt x="16306" y="19838"/>
                </a:cubicBezTo>
                <a:cubicBezTo>
                  <a:pt x="16306" y="19838"/>
                  <a:pt x="16359" y="19838"/>
                  <a:pt x="16359" y="19952"/>
                </a:cubicBezTo>
                <a:cubicBezTo>
                  <a:pt x="16359" y="20065"/>
                  <a:pt x="16359" y="20236"/>
                  <a:pt x="16359" y="20293"/>
                </a:cubicBezTo>
                <a:cubicBezTo>
                  <a:pt x="16412" y="20349"/>
                  <a:pt x="16359" y="20463"/>
                  <a:pt x="16465" y="20463"/>
                </a:cubicBezTo>
                <a:cubicBezTo>
                  <a:pt x="16571" y="20406"/>
                  <a:pt x="16676" y="20349"/>
                  <a:pt x="16676" y="20349"/>
                </a:cubicBezTo>
                <a:cubicBezTo>
                  <a:pt x="16676" y="20349"/>
                  <a:pt x="16571" y="20349"/>
                  <a:pt x="16782" y="20236"/>
                </a:cubicBezTo>
                <a:cubicBezTo>
                  <a:pt x="16941" y="20122"/>
                  <a:pt x="16994" y="20065"/>
                  <a:pt x="17047" y="20065"/>
                </a:cubicBezTo>
                <a:cubicBezTo>
                  <a:pt x="17100" y="20065"/>
                  <a:pt x="17100" y="20008"/>
                  <a:pt x="17153" y="20008"/>
                </a:cubicBezTo>
                <a:cubicBezTo>
                  <a:pt x="17259" y="20008"/>
                  <a:pt x="17259" y="20008"/>
                  <a:pt x="17312" y="20008"/>
                </a:cubicBezTo>
                <a:cubicBezTo>
                  <a:pt x="17365" y="19952"/>
                  <a:pt x="17471" y="19781"/>
                  <a:pt x="17471" y="19781"/>
                </a:cubicBezTo>
                <a:cubicBezTo>
                  <a:pt x="17471" y="19781"/>
                  <a:pt x="17524" y="19667"/>
                  <a:pt x="17576" y="19667"/>
                </a:cubicBezTo>
                <a:cubicBezTo>
                  <a:pt x="17576" y="19667"/>
                  <a:pt x="17682" y="19611"/>
                  <a:pt x="17682" y="19611"/>
                </a:cubicBezTo>
                <a:cubicBezTo>
                  <a:pt x="17629" y="19781"/>
                  <a:pt x="17629" y="19781"/>
                  <a:pt x="17629" y="19781"/>
                </a:cubicBezTo>
                <a:cubicBezTo>
                  <a:pt x="17629" y="19781"/>
                  <a:pt x="17735" y="20008"/>
                  <a:pt x="17735" y="20065"/>
                </a:cubicBezTo>
                <a:cubicBezTo>
                  <a:pt x="17735" y="20065"/>
                  <a:pt x="17735" y="20122"/>
                  <a:pt x="17682" y="20179"/>
                </a:cubicBezTo>
                <a:cubicBezTo>
                  <a:pt x="17682" y="20293"/>
                  <a:pt x="17682" y="20349"/>
                  <a:pt x="17682" y="20349"/>
                </a:cubicBezTo>
                <a:cubicBezTo>
                  <a:pt x="17629" y="20406"/>
                  <a:pt x="17629" y="20463"/>
                  <a:pt x="17629" y="20520"/>
                </a:cubicBezTo>
                <a:cubicBezTo>
                  <a:pt x="17576" y="20520"/>
                  <a:pt x="17418" y="20634"/>
                  <a:pt x="17418" y="20634"/>
                </a:cubicBezTo>
                <a:cubicBezTo>
                  <a:pt x="17153" y="20577"/>
                  <a:pt x="17153" y="20577"/>
                  <a:pt x="17153" y="20577"/>
                </a:cubicBezTo>
                <a:cubicBezTo>
                  <a:pt x="17153" y="20577"/>
                  <a:pt x="17047" y="20634"/>
                  <a:pt x="16994" y="20691"/>
                </a:cubicBezTo>
                <a:cubicBezTo>
                  <a:pt x="16888" y="20691"/>
                  <a:pt x="16729" y="20861"/>
                  <a:pt x="16676" y="20861"/>
                </a:cubicBezTo>
                <a:cubicBezTo>
                  <a:pt x="16624" y="20861"/>
                  <a:pt x="16465" y="20861"/>
                  <a:pt x="16306" y="20861"/>
                </a:cubicBezTo>
                <a:cubicBezTo>
                  <a:pt x="16147" y="20918"/>
                  <a:pt x="15724" y="21032"/>
                  <a:pt x="15724" y="21032"/>
                </a:cubicBezTo>
                <a:cubicBezTo>
                  <a:pt x="15724" y="21032"/>
                  <a:pt x="15671" y="21088"/>
                  <a:pt x="15618" y="21145"/>
                </a:cubicBezTo>
                <a:cubicBezTo>
                  <a:pt x="15512" y="21145"/>
                  <a:pt x="15300" y="21259"/>
                  <a:pt x="15247" y="21259"/>
                </a:cubicBezTo>
                <a:cubicBezTo>
                  <a:pt x="15194" y="21316"/>
                  <a:pt x="15035" y="21429"/>
                  <a:pt x="14982" y="21429"/>
                </a:cubicBezTo>
                <a:cubicBezTo>
                  <a:pt x="14929" y="21429"/>
                  <a:pt x="14876" y="21486"/>
                  <a:pt x="14665" y="21486"/>
                </a:cubicBezTo>
                <a:cubicBezTo>
                  <a:pt x="14400" y="21543"/>
                  <a:pt x="14347" y="21600"/>
                  <a:pt x="14347" y="21600"/>
                </a:cubicBezTo>
                <a:cubicBezTo>
                  <a:pt x="14188" y="21600"/>
                  <a:pt x="14188" y="21600"/>
                  <a:pt x="14188" y="21600"/>
                </a:cubicBezTo>
                <a:cubicBezTo>
                  <a:pt x="14188" y="21202"/>
                  <a:pt x="14188" y="21202"/>
                  <a:pt x="14188" y="21202"/>
                </a:cubicBezTo>
                <a:cubicBezTo>
                  <a:pt x="14188" y="21202"/>
                  <a:pt x="14188" y="21032"/>
                  <a:pt x="14029" y="21088"/>
                </a:cubicBezTo>
                <a:cubicBezTo>
                  <a:pt x="13871" y="21145"/>
                  <a:pt x="14082" y="21088"/>
                  <a:pt x="13765" y="21145"/>
                </a:cubicBezTo>
                <a:cubicBezTo>
                  <a:pt x="13500" y="21202"/>
                  <a:pt x="13341" y="21032"/>
                  <a:pt x="13341" y="21032"/>
                </a:cubicBezTo>
                <a:cubicBezTo>
                  <a:pt x="13341" y="21032"/>
                  <a:pt x="13076" y="21032"/>
                  <a:pt x="12971" y="21088"/>
                </a:cubicBezTo>
                <a:cubicBezTo>
                  <a:pt x="12865" y="21088"/>
                  <a:pt x="12706" y="21088"/>
                  <a:pt x="12653" y="21088"/>
                </a:cubicBezTo>
                <a:cubicBezTo>
                  <a:pt x="12600" y="21145"/>
                  <a:pt x="12600" y="21088"/>
                  <a:pt x="12441" y="21145"/>
                </a:cubicBezTo>
                <a:cubicBezTo>
                  <a:pt x="12282" y="21145"/>
                  <a:pt x="12124" y="21202"/>
                  <a:pt x="12124" y="21202"/>
                </a:cubicBezTo>
                <a:cubicBezTo>
                  <a:pt x="11965" y="21088"/>
                  <a:pt x="11965" y="21088"/>
                  <a:pt x="11965" y="21088"/>
                </a:cubicBezTo>
                <a:cubicBezTo>
                  <a:pt x="11965" y="21088"/>
                  <a:pt x="11806" y="21088"/>
                  <a:pt x="11753" y="21145"/>
                </a:cubicBezTo>
                <a:cubicBezTo>
                  <a:pt x="11647" y="21202"/>
                  <a:pt x="11700" y="21259"/>
                  <a:pt x="11594" y="21259"/>
                </a:cubicBezTo>
                <a:cubicBezTo>
                  <a:pt x="11488" y="21259"/>
                  <a:pt x="11541" y="21316"/>
                  <a:pt x="11435" y="21259"/>
                </a:cubicBezTo>
                <a:cubicBezTo>
                  <a:pt x="11276" y="21202"/>
                  <a:pt x="11171" y="21145"/>
                  <a:pt x="11171" y="21145"/>
                </a:cubicBezTo>
                <a:cubicBezTo>
                  <a:pt x="11118" y="20804"/>
                  <a:pt x="11118" y="20804"/>
                  <a:pt x="11118" y="20804"/>
                </a:cubicBezTo>
                <a:cubicBezTo>
                  <a:pt x="11118" y="20804"/>
                  <a:pt x="11118" y="20804"/>
                  <a:pt x="11118" y="20634"/>
                </a:cubicBezTo>
                <a:cubicBezTo>
                  <a:pt x="11065" y="20520"/>
                  <a:pt x="11012" y="20293"/>
                  <a:pt x="11012" y="20293"/>
                </a:cubicBezTo>
                <a:cubicBezTo>
                  <a:pt x="11118" y="20122"/>
                  <a:pt x="11118" y="20122"/>
                  <a:pt x="11118" y="20122"/>
                </a:cubicBezTo>
                <a:cubicBezTo>
                  <a:pt x="11118" y="20122"/>
                  <a:pt x="11171" y="20236"/>
                  <a:pt x="11171" y="20293"/>
                </a:cubicBezTo>
                <a:cubicBezTo>
                  <a:pt x="11171" y="20293"/>
                  <a:pt x="11171" y="20463"/>
                  <a:pt x="11224" y="20463"/>
                </a:cubicBezTo>
                <a:cubicBezTo>
                  <a:pt x="11329" y="20463"/>
                  <a:pt x="11435" y="20463"/>
                  <a:pt x="11435" y="20463"/>
                </a:cubicBezTo>
                <a:close/>
                <a:moveTo>
                  <a:pt x="9106" y="18133"/>
                </a:moveTo>
                <a:cubicBezTo>
                  <a:pt x="9106" y="18133"/>
                  <a:pt x="9106" y="18133"/>
                  <a:pt x="9106" y="18133"/>
                </a:cubicBezTo>
                <a:cubicBezTo>
                  <a:pt x="9265" y="18076"/>
                  <a:pt x="9265" y="18076"/>
                  <a:pt x="9265" y="18076"/>
                </a:cubicBezTo>
                <a:cubicBezTo>
                  <a:pt x="9318" y="18246"/>
                  <a:pt x="9318" y="18246"/>
                  <a:pt x="9318" y="18246"/>
                </a:cubicBezTo>
                <a:cubicBezTo>
                  <a:pt x="9476" y="18303"/>
                  <a:pt x="9476" y="18303"/>
                  <a:pt x="9476" y="18303"/>
                </a:cubicBezTo>
                <a:cubicBezTo>
                  <a:pt x="9476" y="18303"/>
                  <a:pt x="9688" y="18417"/>
                  <a:pt x="9688" y="18474"/>
                </a:cubicBezTo>
                <a:cubicBezTo>
                  <a:pt x="9688" y="18474"/>
                  <a:pt x="9582" y="18644"/>
                  <a:pt x="9582" y="18644"/>
                </a:cubicBezTo>
                <a:cubicBezTo>
                  <a:pt x="9582" y="18644"/>
                  <a:pt x="9582" y="18758"/>
                  <a:pt x="9582" y="18815"/>
                </a:cubicBezTo>
                <a:cubicBezTo>
                  <a:pt x="9582" y="18815"/>
                  <a:pt x="9476" y="18815"/>
                  <a:pt x="9424" y="18815"/>
                </a:cubicBezTo>
                <a:cubicBezTo>
                  <a:pt x="9371" y="18758"/>
                  <a:pt x="9212" y="18701"/>
                  <a:pt x="9212" y="18701"/>
                </a:cubicBezTo>
                <a:cubicBezTo>
                  <a:pt x="9212" y="18474"/>
                  <a:pt x="9212" y="18474"/>
                  <a:pt x="9212" y="18474"/>
                </a:cubicBezTo>
                <a:cubicBezTo>
                  <a:pt x="9053" y="18303"/>
                  <a:pt x="9053" y="18303"/>
                  <a:pt x="9053" y="18303"/>
                </a:cubicBezTo>
                <a:cubicBezTo>
                  <a:pt x="9106" y="18133"/>
                  <a:pt x="9106" y="18133"/>
                  <a:pt x="9106" y="18133"/>
                </a:cubicBezTo>
                <a:close/>
                <a:moveTo>
                  <a:pt x="4871" y="13187"/>
                </a:moveTo>
                <a:cubicBezTo>
                  <a:pt x="4871" y="13187"/>
                  <a:pt x="4871" y="13187"/>
                  <a:pt x="4871" y="13187"/>
                </a:cubicBezTo>
                <a:cubicBezTo>
                  <a:pt x="4871" y="13187"/>
                  <a:pt x="4765" y="13187"/>
                  <a:pt x="4765" y="13187"/>
                </a:cubicBezTo>
                <a:cubicBezTo>
                  <a:pt x="4712" y="13187"/>
                  <a:pt x="4659" y="13187"/>
                  <a:pt x="4606" y="13187"/>
                </a:cubicBezTo>
                <a:cubicBezTo>
                  <a:pt x="4553" y="13187"/>
                  <a:pt x="4606" y="13301"/>
                  <a:pt x="4606" y="13358"/>
                </a:cubicBezTo>
                <a:cubicBezTo>
                  <a:pt x="4606" y="13358"/>
                  <a:pt x="4606" y="13472"/>
                  <a:pt x="4606" y="13528"/>
                </a:cubicBezTo>
                <a:cubicBezTo>
                  <a:pt x="4553" y="13585"/>
                  <a:pt x="4500" y="13642"/>
                  <a:pt x="4500" y="13699"/>
                </a:cubicBezTo>
                <a:cubicBezTo>
                  <a:pt x="4500" y="13699"/>
                  <a:pt x="4500" y="13813"/>
                  <a:pt x="4500" y="13869"/>
                </a:cubicBezTo>
                <a:cubicBezTo>
                  <a:pt x="4447" y="13869"/>
                  <a:pt x="4341" y="13983"/>
                  <a:pt x="4288" y="13983"/>
                </a:cubicBezTo>
                <a:cubicBezTo>
                  <a:pt x="4235" y="14040"/>
                  <a:pt x="4129" y="14097"/>
                  <a:pt x="4129" y="14097"/>
                </a:cubicBezTo>
                <a:cubicBezTo>
                  <a:pt x="4235" y="14381"/>
                  <a:pt x="4235" y="14381"/>
                  <a:pt x="4235" y="14381"/>
                </a:cubicBezTo>
                <a:cubicBezTo>
                  <a:pt x="4235" y="14381"/>
                  <a:pt x="4341" y="14324"/>
                  <a:pt x="4394" y="14381"/>
                </a:cubicBezTo>
                <a:cubicBezTo>
                  <a:pt x="4447" y="14438"/>
                  <a:pt x="4606" y="14552"/>
                  <a:pt x="4659" y="14552"/>
                </a:cubicBezTo>
                <a:cubicBezTo>
                  <a:pt x="4659" y="14552"/>
                  <a:pt x="4765" y="14893"/>
                  <a:pt x="4765" y="14893"/>
                </a:cubicBezTo>
                <a:cubicBezTo>
                  <a:pt x="4818" y="14949"/>
                  <a:pt x="4871" y="14893"/>
                  <a:pt x="4871" y="14893"/>
                </a:cubicBezTo>
                <a:cubicBezTo>
                  <a:pt x="4871" y="14893"/>
                  <a:pt x="4976" y="14949"/>
                  <a:pt x="5029" y="15006"/>
                </a:cubicBezTo>
                <a:cubicBezTo>
                  <a:pt x="5082" y="15006"/>
                  <a:pt x="5188" y="15063"/>
                  <a:pt x="5241" y="15120"/>
                </a:cubicBezTo>
                <a:cubicBezTo>
                  <a:pt x="5294" y="15120"/>
                  <a:pt x="5400" y="15291"/>
                  <a:pt x="5453" y="15291"/>
                </a:cubicBezTo>
                <a:cubicBezTo>
                  <a:pt x="5506" y="15347"/>
                  <a:pt x="5612" y="15461"/>
                  <a:pt x="5612" y="15461"/>
                </a:cubicBezTo>
                <a:cubicBezTo>
                  <a:pt x="5612" y="15461"/>
                  <a:pt x="5718" y="15632"/>
                  <a:pt x="5771" y="15745"/>
                </a:cubicBezTo>
                <a:cubicBezTo>
                  <a:pt x="5771" y="15802"/>
                  <a:pt x="5771" y="15802"/>
                  <a:pt x="5718" y="15859"/>
                </a:cubicBezTo>
                <a:cubicBezTo>
                  <a:pt x="5665" y="15916"/>
                  <a:pt x="5665" y="15973"/>
                  <a:pt x="5612" y="16086"/>
                </a:cubicBezTo>
                <a:cubicBezTo>
                  <a:pt x="5559" y="16200"/>
                  <a:pt x="5665" y="16314"/>
                  <a:pt x="5665" y="16314"/>
                </a:cubicBezTo>
                <a:cubicBezTo>
                  <a:pt x="5665" y="16598"/>
                  <a:pt x="5665" y="16598"/>
                  <a:pt x="5665" y="16598"/>
                </a:cubicBezTo>
                <a:cubicBezTo>
                  <a:pt x="5718" y="16712"/>
                  <a:pt x="5718" y="16712"/>
                  <a:pt x="5718" y="16712"/>
                </a:cubicBezTo>
                <a:cubicBezTo>
                  <a:pt x="5718" y="16712"/>
                  <a:pt x="5771" y="16768"/>
                  <a:pt x="5824" y="16768"/>
                </a:cubicBezTo>
                <a:cubicBezTo>
                  <a:pt x="5876" y="16825"/>
                  <a:pt x="5876" y="16825"/>
                  <a:pt x="5876" y="16825"/>
                </a:cubicBezTo>
                <a:cubicBezTo>
                  <a:pt x="5876" y="16825"/>
                  <a:pt x="5982" y="16939"/>
                  <a:pt x="6035" y="16996"/>
                </a:cubicBezTo>
                <a:cubicBezTo>
                  <a:pt x="6035" y="17053"/>
                  <a:pt x="5982" y="17109"/>
                  <a:pt x="5982" y="17166"/>
                </a:cubicBezTo>
                <a:cubicBezTo>
                  <a:pt x="5982" y="17223"/>
                  <a:pt x="6035" y="17451"/>
                  <a:pt x="6035" y="17451"/>
                </a:cubicBezTo>
                <a:cubicBezTo>
                  <a:pt x="6035" y="17451"/>
                  <a:pt x="6141" y="17394"/>
                  <a:pt x="6247" y="17337"/>
                </a:cubicBezTo>
                <a:cubicBezTo>
                  <a:pt x="6300" y="17337"/>
                  <a:pt x="6353" y="17394"/>
                  <a:pt x="6406" y="17394"/>
                </a:cubicBezTo>
                <a:cubicBezTo>
                  <a:pt x="6459" y="17451"/>
                  <a:pt x="6459" y="17507"/>
                  <a:pt x="6459" y="17507"/>
                </a:cubicBezTo>
                <a:cubicBezTo>
                  <a:pt x="6459" y="17507"/>
                  <a:pt x="6618" y="17394"/>
                  <a:pt x="6618" y="17337"/>
                </a:cubicBezTo>
                <a:cubicBezTo>
                  <a:pt x="6618" y="17337"/>
                  <a:pt x="6618" y="17223"/>
                  <a:pt x="6618" y="17223"/>
                </a:cubicBezTo>
                <a:cubicBezTo>
                  <a:pt x="6618" y="17223"/>
                  <a:pt x="6618" y="16996"/>
                  <a:pt x="6618" y="16939"/>
                </a:cubicBezTo>
                <a:cubicBezTo>
                  <a:pt x="6618" y="16882"/>
                  <a:pt x="6565" y="16712"/>
                  <a:pt x="6565" y="16655"/>
                </a:cubicBezTo>
                <a:cubicBezTo>
                  <a:pt x="6565" y="16655"/>
                  <a:pt x="6618" y="16541"/>
                  <a:pt x="6618" y="16541"/>
                </a:cubicBezTo>
                <a:cubicBezTo>
                  <a:pt x="6618" y="16541"/>
                  <a:pt x="6776" y="16484"/>
                  <a:pt x="6829" y="16484"/>
                </a:cubicBezTo>
                <a:cubicBezTo>
                  <a:pt x="6882" y="16484"/>
                  <a:pt x="6935" y="16541"/>
                  <a:pt x="6988" y="16598"/>
                </a:cubicBezTo>
                <a:cubicBezTo>
                  <a:pt x="6988" y="16655"/>
                  <a:pt x="6988" y="16882"/>
                  <a:pt x="6988" y="16882"/>
                </a:cubicBezTo>
                <a:cubicBezTo>
                  <a:pt x="7306" y="16939"/>
                  <a:pt x="7306" y="16939"/>
                  <a:pt x="7306" y="16939"/>
                </a:cubicBezTo>
                <a:cubicBezTo>
                  <a:pt x="7306" y="16939"/>
                  <a:pt x="7412" y="16996"/>
                  <a:pt x="7412" y="16996"/>
                </a:cubicBezTo>
                <a:cubicBezTo>
                  <a:pt x="7412" y="17053"/>
                  <a:pt x="7465" y="17166"/>
                  <a:pt x="7518" y="17223"/>
                </a:cubicBezTo>
                <a:cubicBezTo>
                  <a:pt x="7571" y="17280"/>
                  <a:pt x="7624" y="17337"/>
                  <a:pt x="7624" y="17337"/>
                </a:cubicBezTo>
                <a:cubicBezTo>
                  <a:pt x="7624" y="17337"/>
                  <a:pt x="7729" y="17621"/>
                  <a:pt x="7782" y="17678"/>
                </a:cubicBezTo>
                <a:cubicBezTo>
                  <a:pt x="7782" y="17735"/>
                  <a:pt x="7782" y="17848"/>
                  <a:pt x="7782" y="17962"/>
                </a:cubicBezTo>
                <a:cubicBezTo>
                  <a:pt x="7782" y="18076"/>
                  <a:pt x="7782" y="18076"/>
                  <a:pt x="7782" y="18076"/>
                </a:cubicBezTo>
                <a:cubicBezTo>
                  <a:pt x="7782" y="18076"/>
                  <a:pt x="7941" y="18133"/>
                  <a:pt x="7994" y="18189"/>
                </a:cubicBezTo>
                <a:cubicBezTo>
                  <a:pt x="8100" y="18246"/>
                  <a:pt x="8047" y="18189"/>
                  <a:pt x="8100" y="18133"/>
                </a:cubicBezTo>
                <a:cubicBezTo>
                  <a:pt x="8153" y="18076"/>
                  <a:pt x="8100" y="18019"/>
                  <a:pt x="8100" y="17962"/>
                </a:cubicBezTo>
                <a:cubicBezTo>
                  <a:pt x="8100" y="17905"/>
                  <a:pt x="8100" y="17792"/>
                  <a:pt x="8047" y="17678"/>
                </a:cubicBezTo>
                <a:cubicBezTo>
                  <a:pt x="8047" y="17621"/>
                  <a:pt x="8047" y="17564"/>
                  <a:pt x="8047" y="17564"/>
                </a:cubicBezTo>
                <a:cubicBezTo>
                  <a:pt x="8047" y="17564"/>
                  <a:pt x="8100" y="17451"/>
                  <a:pt x="8100" y="17394"/>
                </a:cubicBezTo>
                <a:cubicBezTo>
                  <a:pt x="8100" y="17394"/>
                  <a:pt x="8100" y="17280"/>
                  <a:pt x="8100" y="17223"/>
                </a:cubicBezTo>
                <a:cubicBezTo>
                  <a:pt x="8100" y="17166"/>
                  <a:pt x="8206" y="17109"/>
                  <a:pt x="8206" y="17109"/>
                </a:cubicBezTo>
                <a:cubicBezTo>
                  <a:pt x="8206" y="17109"/>
                  <a:pt x="8206" y="17053"/>
                  <a:pt x="8259" y="16939"/>
                </a:cubicBezTo>
                <a:cubicBezTo>
                  <a:pt x="8312" y="16882"/>
                  <a:pt x="8259" y="16939"/>
                  <a:pt x="8312" y="16939"/>
                </a:cubicBezTo>
                <a:cubicBezTo>
                  <a:pt x="8365" y="16882"/>
                  <a:pt x="8418" y="16882"/>
                  <a:pt x="8524" y="16882"/>
                </a:cubicBezTo>
                <a:cubicBezTo>
                  <a:pt x="8576" y="16882"/>
                  <a:pt x="8629" y="16939"/>
                  <a:pt x="8629" y="16939"/>
                </a:cubicBezTo>
                <a:cubicBezTo>
                  <a:pt x="8735" y="17109"/>
                  <a:pt x="8735" y="17109"/>
                  <a:pt x="8735" y="17109"/>
                </a:cubicBezTo>
                <a:cubicBezTo>
                  <a:pt x="8735" y="17109"/>
                  <a:pt x="8735" y="17109"/>
                  <a:pt x="8735" y="17166"/>
                </a:cubicBezTo>
                <a:cubicBezTo>
                  <a:pt x="8735" y="17223"/>
                  <a:pt x="8841" y="17337"/>
                  <a:pt x="8841" y="17337"/>
                </a:cubicBezTo>
                <a:cubicBezTo>
                  <a:pt x="9053" y="17507"/>
                  <a:pt x="9053" y="17507"/>
                  <a:pt x="9053" y="17507"/>
                </a:cubicBezTo>
                <a:cubicBezTo>
                  <a:pt x="9053" y="17507"/>
                  <a:pt x="9053" y="17564"/>
                  <a:pt x="9053" y="17564"/>
                </a:cubicBezTo>
                <a:cubicBezTo>
                  <a:pt x="9053" y="17621"/>
                  <a:pt x="9106" y="17735"/>
                  <a:pt x="9159" y="17792"/>
                </a:cubicBezTo>
                <a:cubicBezTo>
                  <a:pt x="9212" y="17905"/>
                  <a:pt x="9159" y="17735"/>
                  <a:pt x="9212" y="17735"/>
                </a:cubicBezTo>
                <a:cubicBezTo>
                  <a:pt x="9212" y="17678"/>
                  <a:pt x="9265" y="17621"/>
                  <a:pt x="9265" y="17621"/>
                </a:cubicBezTo>
                <a:cubicBezTo>
                  <a:pt x="9371" y="17792"/>
                  <a:pt x="9371" y="17792"/>
                  <a:pt x="9371" y="17792"/>
                </a:cubicBezTo>
                <a:cubicBezTo>
                  <a:pt x="9371" y="17792"/>
                  <a:pt x="9582" y="17848"/>
                  <a:pt x="9635" y="17848"/>
                </a:cubicBezTo>
                <a:cubicBezTo>
                  <a:pt x="9688" y="17792"/>
                  <a:pt x="9741" y="17735"/>
                  <a:pt x="9741" y="17735"/>
                </a:cubicBezTo>
                <a:cubicBezTo>
                  <a:pt x="9635" y="17621"/>
                  <a:pt x="9635" y="17621"/>
                  <a:pt x="9635" y="17621"/>
                </a:cubicBezTo>
                <a:cubicBezTo>
                  <a:pt x="9529" y="17451"/>
                  <a:pt x="9529" y="17451"/>
                  <a:pt x="9529" y="17451"/>
                </a:cubicBezTo>
                <a:cubicBezTo>
                  <a:pt x="9529" y="17451"/>
                  <a:pt x="9371" y="17280"/>
                  <a:pt x="9318" y="17280"/>
                </a:cubicBezTo>
                <a:cubicBezTo>
                  <a:pt x="9265" y="17223"/>
                  <a:pt x="9212" y="17166"/>
                  <a:pt x="9212" y="17109"/>
                </a:cubicBezTo>
                <a:cubicBezTo>
                  <a:pt x="9159" y="17053"/>
                  <a:pt x="9159" y="16939"/>
                  <a:pt x="9159" y="16939"/>
                </a:cubicBezTo>
                <a:cubicBezTo>
                  <a:pt x="9212" y="16882"/>
                  <a:pt x="9212" y="16768"/>
                  <a:pt x="9265" y="16655"/>
                </a:cubicBezTo>
                <a:cubicBezTo>
                  <a:pt x="9318" y="16541"/>
                  <a:pt x="9212" y="16655"/>
                  <a:pt x="9212" y="16655"/>
                </a:cubicBezTo>
                <a:cubicBezTo>
                  <a:pt x="9212" y="16655"/>
                  <a:pt x="9106" y="16484"/>
                  <a:pt x="9159" y="16427"/>
                </a:cubicBezTo>
                <a:cubicBezTo>
                  <a:pt x="9159" y="16427"/>
                  <a:pt x="8947" y="16086"/>
                  <a:pt x="8947" y="16086"/>
                </a:cubicBezTo>
                <a:cubicBezTo>
                  <a:pt x="8947" y="16086"/>
                  <a:pt x="8894" y="15973"/>
                  <a:pt x="8894" y="15973"/>
                </a:cubicBezTo>
                <a:cubicBezTo>
                  <a:pt x="8894" y="15973"/>
                  <a:pt x="8735" y="15859"/>
                  <a:pt x="8682" y="15859"/>
                </a:cubicBezTo>
                <a:cubicBezTo>
                  <a:pt x="8629" y="15802"/>
                  <a:pt x="8576" y="15745"/>
                  <a:pt x="8576" y="15745"/>
                </a:cubicBezTo>
                <a:cubicBezTo>
                  <a:pt x="8576" y="15688"/>
                  <a:pt x="8576" y="15575"/>
                  <a:pt x="8576" y="15518"/>
                </a:cubicBezTo>
                <a:cubicBezTo>
                  <a:pt x="8524" y="15461"/>
                  <a:pt x="8471" y="15347"/>
                  <a:pt x="8418" y="15291"/>
                </a:cubicBezTo>
                <a:cubicBezTo>
                  <a:pt x="8365" y="15234"/>
                  <a:pt x="8312" y="15120"/>
                  <a:pt x="8259" y="15006"/>
                </a:cubicBezTo>
                <a:cubicBezTo>
                  <a:pt x="8206" y="14949"/>
                  <a:pt x="8153" y="14836"/>
                  <a:pt x="8153" y="14836"/>
                </a:cubicBezTo>
                <a:cubicBezTo>
                  <a:pt x="8100" y="14608"/>
                  <a:pt x="8100" y="14608"/>
                  <a:pt x="8100" y="14608"/>
                </a:cubicBezTo>
                <a:cubicBezTo>
                  <a:pt x="8100" y="14495"/>
                  <a:pt x="8100" y="14495"/>
                  <a:pt x="8100" y="14495"/>
                </a:cubicBezTo>
                <a:cubicBezTo>
                  <a:pt x="8259" y="14608"/>
                  <a:pt x="8259" y="14608"/>
                  <a:pt x="8259" y="14608"/>
                </a:cubicBezTo>
                <a:cubicBezTo>
                  <a:pt x="8259" y="14608"/>
                  <a:pt x="8365" y="14552"/>
                  <a:pt x="8418" y="14552"/>
                </a:cubicBezTo>
                <a:cubicBezTo>
                  <a:pt x="8471" y="14552"/>
                  <a:pt x="8629" y="14608"/>
                  <a:pt x="8629" y="14608"/>
                </a:cubicBezTo>
                <a:cubicBezTo>
                  <a:pt x="8629" y="14608"/>
                  <a:pt x="8735" y="14665"/>
                  <a:pt x="8788" y="14665"/>
                </a:cubicBezTo>
                <a:cubicBezTo>
                  <a:pt x="8788" y="14665"/>
                  <a:pt x="8841" y="14722"/>
                  <a:pt x="8894" y="14665"/>
                </a:cubicBezTo>
                <a:cubicBezTo>
                  <a:pt x="8947" y="14665"/>
                  <a:pt x="9000" y="14779"/>
                  <a:pt x="9000" y="14836"/>
                </a:cubicBezTo>
                <a:cubicBezTo>
                  <a:pt x="9000" y="14893"/>
                  <a:pt x="8947" y="14949"/>
                  <a:pt x="8947" y="14949"/>
                </a:cubicBezTo>
                <a:cubicBezTo>
                  <a:pt x="8947" y="15006"/>
                  <a:pt x="8947" y="15063"/>
                  <a:pt x="8947" y="15063"/>
                </a:cubicBezTo>
                <a:cubicBezTo>
                  <a:pt x="8947" y="15063"/>
                  <a:pt x="9053" y="15120"/>
                  <a:pt x="9106" y="15120"/>
                </a:cubicBezTo>
                <a:cubicBezTo>
                  <a:pt x="9106" y="15177"/>
                  <a:pt x="9053" y="15234"/>
                  <a:pt x="9053" y="15234"/>
                </a:cubicBezTo>
                <a:cubicBezTo>
                  <a:pt x="9053" y="15234"/>
                  <a:pt x="9053" y="15347"/>
                  <a:pt x="9053" y="15404"/>
                </a:cubicBezTo>
                <a:cubicBezTo>
                  <a:pt x="9106" y="15404"/>
                  <a:pt x="9159" y="15291"/>
                  <a:pt x="9159" y="15291"/>
                </a:cubicBezTo>
                <a:cubicBezTo>
                  <a:pt x="9159" y="15291"/>
                  <a:pt x="9212" y="15177"/>
                  <a:pt x="9212" y="15120"/>
                </a:cubicBezTo>
                <a:cubicBezTo>
                  <a:pt x="9212" y="15063"/>
                  <a:pt x="9318" y="15006"/>
                  <a:pt x="9318" y="15006"/>
                </a:cubicBezTo>
                <a:cubicBezTo>
                  <a:pt x="9424" y="14779"/>
                  <a:pt x="9424" y="14779"/>
                  <a:pt x="9424" y="14779"/>
                </a:cubicBezTo>
                <a:cubicBezTo>
                  <a:pt x="9529" y="14665"/>
                  <a:pt x="9529" y="14665"/>
                  <a:pt x="9529" y="14665"/>
                </a:cubicBezTo>
                <a:cubicBezTo>
                  <a:pt x="9529" y="14665"/>
                  <a:pt x="9741" y="14608"/>
                  <a:pt x="9794" y="14552"/>
                </a:cubicBezTo>
                <a:cubicBezTo>
                  <a:pt x="9847" y="14495"/>
                  <a:pt x="9847" y="14552"/>
                  <a:pt x="9847" y="14495"/>
                </a:cubicBezTo>
                <a:cubicBezTo>
                  <a:pt x="9900" y="14495"/>
                  <a:pt x="9900" y="14381"/>
                  <a:pt x="9900" y="14381"/>
                </a:cubicBezTo>
                <a:cubicBezTo>
                  <a:pt x="9794" y="14267"/>
                  <a:pt x="9794" y="14267"/>
                  <a:pt x="9794" y="14267"/>
                </a:cubicBezTo>
                <a:cubicBezTo>
                  <a:pt x="9582" y="14324"/>
                  <a:pt x="9582" y="14324"/>
                  <a:pt x="9582" y="14324"/>
                </a:cubicBezTo>
                <a:cubicBezTo>
                  <a:pt x="9529" y="14211"/>
                  <a:pt x="9529" y="14211"/>
                  <a:pt x="9529" y="14211"/>
                </a:cubicBezTo>
                <a:cubicBezTo>
                  <a:pt x="9529" y="14211"/>
                  <a:pt x="9529" y="14211"/>
                  <a:pt x="9582" y="14211"/>
                </a:cubicBezTo>
                <a:cubicBezTo>
                  <a:pt x="9582" y="14211"/>
                  <a:pt x="9582" y="13983"/>
                  <a:pt x="9582" y="13983"/>
                </a:cubicBezTo>
                <a:cubicBezTo>
                  <a:pt x="9582" y="13983"/>
                  <a:pt x="9476" y="14040"/>
                  <a:pt x="9424" y="14040"/>
                </a:cubicBezTo>
                <a:cubicBezTo>
                  <a:pt x="9371" y="14040"/>
                  <a:pt x="9424" y="14211"/>
                  <a:pt x="9424" y="14211"/>
                </a:cubicBezTo>
                <a:cubicBezTo>
                  <a:pt x="9424" y="14211"/>
                  <a:pt x="9159" y="14154"/>
                  <a:pt x="9106" y="14154"/>
                </a:cubicBezTo>
                <a:cubicBezTo>
                  <a:pt x="9053" y="14097"/>
                  <a:pt x="9053" y="14040"/>
                  <a:pt x="9053" y="14040"/>
                </a:cubicBezTo>
                <a:cubicBezTo>
                  <a:pt x="9000" y="13983"/>
                  <a:pt x="9106" y="13813"/>
                  <a:pt x="9106" y="13813"/>
                </a:cubicBezTo>
                <a:cubicBezTo>
                  <a:pt x="9159" y="13585"/>
                  <a:pt x="9159" y="13585"/>
                  <a:pt x="9159" y="13585"/>
                </a:cubicBezTo>
                <a:cubicBezTo>
                  <a:pt x="9159" y="13585"/>
                  <a:pt x="8894" y="13528"/>
                  <a:pt x="8894" y="13472"/>
                </a:cubicBezTo>
                <a:cubicBezTo>
                  <a:pt x="8894" y="13415"/>
                  <a:pt x="8629" y="13585"/>
                  <a:pt x="8524" y="13472"/>
                </a:cubicBezTo>
                <a:cubicBezTo>
                  <a:pt x="8471" y="13358"/>
                  <a:pt x="8471" y="13358"/>
                  <a:pt x="8471" y="13358"/>
                </a:cubicBezTo>
                <a:cubicBezTo>
                  <a:pt x="8365" y="13244"/>
                  <a:pt x="8365" y="13244"/>
                  <a:pt x="8365" y="13244"/>
                </a:cubicBezTo>
                <a:cubicBezTo>
                  <a:pt x="8259" y="13244"/>
                  <a:pt x="8259" y="13244"/>
                  <a:pt x="8259" y="13244"/>
                </a:cubicBezTo>
                <a:cubicBezTo>
                  <a:pt x="8259" y="13244"/>
                  <a:pt x="8100" y="13301"/>
                  <a:pt x="8047" y="13301"/>
                </a:cubicBezTo>
                <a:cubicBezTo>
                  <a:pt x="7994" y="13301"/>
                  <a:pt x="7994" y="13187"/>
                  <a:pt x="7994" y="13187"/>
                </a:cubicBezTo>
                <a:cubicBezTo>
                  <a:pt x="7729" y="13074"/>
                  <a:pt x="7729" y="13074"/>
                  <a:pt x="7729" y="13074"/>
                </a:cubicBezTo>
                <a:cubicBezTo>
                  <a:pt x="7465" y="13017"/>
                  <a:pt x="7465" y="13017"/>
                  <a:pt x="7465" y="13017"/>
                </a:cubicBezTo>
                <a:cubicBezTo>
                  <a:pt x="7465" y="13017"/>
                  <a:pt x="7147" y="12960"/>
                  <a:pt x="7041" y="12903"/>
                </a:cubicBezTo>
                <a:cubicBezTo>
                  <a:pt x="6988" y="12903"/>
                  <a:pt x="6724" y="12846"/>
                  <a:pt x="6618" y="12846"/>
                </a:cubicBezTo>
                <a:cubicBezTo>
                  <a:pt x="6512" y="12846"/>
                  <a:pt x="6406" y="12846"/>
                  <a:pt x="6300" y="12789"/>
                </a:cubicBezTo>
                <a:cubicBezTo>
                  <a:pt x="6247" y="12733"/>
                  <a:pt x="6088" y="12676"/>
                  <a:pt x="6088" y="12676"/>
                </a:cubicBezTo>
                <a:cubicBezTo>
                  <a:pt x="6088" y="12676"/>
                  <a:pt x="5771" y="12562"/>
                  <a:pt x="5771" y="12562"/>
                </a:cubicBezTo>
                <a:cubicBezTo>
                  <a:pt x="5718" y="12562"/>
                  <a:pt x="5665" y="12562"/>
                  <a:pt x="5665" y="12562"/>
                </a:cubicBezTo>
                <a:cubicBezTo>
                  <a:pt x="5612" y="12562"/>
                  <a:pt x="5506" y="12733"/>
                  <a:pt x="5400" y="12789"/>
                </a:cubicBezTo>
                <a:cubicBezTo>
                  <a:pt x="5347" y="12789"/>
                  <a:pt x="5347" y="12960"/>
                  <a:pt x="5294" y="13017"/>
                </a:cubicBezTo>
                <a:cubicBezTo>
                  <a:pt x="5294" y="13131"/>
                  <a:pt x="5241" y="13187"/>
                  <a:pt x="5188" y="13187"/>
                </a:cubicBezTo>
                <a:cubicBezTo>
                  <a:pt x="5188" y="13244"/>
                  <a:pt x="4871" y="13131"/>
                  <a:pt x="4871" y="13187"/>
                </a:cubicBezTo>
                <a:close/>
                <a:moveTo>
                  <a:pt x="3176" y="14324"/>
                </a:moveTo>
                <a:cubicBezTo>
                  <a:pt x="3176" y="14324"/>
                  <a:pt x="3176" y="14324"/>
                  <a:pt x="3176" y="14324"/>
                </a:cubicBezTo>
                <a:cubicBezTo>
                  <a:pt x="3176" y="14324"/>
                  <a:pt x="3282" y="14267"/>
                  <a:pt x="3282" y="14324"/>
                </a:cubicBezTo>
                <a:cubicBezTo>
                  <a:pt x="3282" y="14324"/>
                  <a:pt x="3335" y="14381"/>
                  <a:pt x="3335" y="14438"/>
                </a:cubicBezTo>
                <a:cubicBezTo>
                  <a:pt x="3388" y="14438"/>
                  <a:pt x="3494" y="14552"/>
                  <a:pt x="3547" y="14552"/>
                </a:cubicBezTo>
                <a:cubicBezTo>
                  <a:pt x="3600" y="14552"/>
                  <a:pt x="3759" y="14552"/>
                  <a:pt x="3759" y="14552"/>
                </a:cubicBezTo>
                <a:cubicBezTo>
                  <a:pt x="3918" y="14722"/>
                  <a:pt x="3918" y="14722"/>
                  <a:pt x="3918" y="14722"/>
                </a:cubicBezTo>
                <a:cubicBezTo>
                  <a:pt x="3918" y="14722"/>
                  <a:pt x="4076" y="14779"/>
                  <a:pt x="4076" y="14836"/>
                </a:cubicBezTo>
                <a:cubicBezTo>
                  <a:pt x="4076" y="14836"/>
                  <a:pt x="3812" y="15006"/>
                  <a:pt x="3812" y="15006"/>
                </a:cubicBezTo>
                <a:cubicBezTo>
                  <a:pt x="3759" y="15063"/>
                  <a:pt x="3759" y="15063"/>
                  <a:pt x="3759" y="15063"/>
                </a:cubicBezTo>
                <a:cubicBezTo>
                  <a:pt x="3759" y="15063"/>
                  <a:pt x="3759" y="15177"/>
                  <a:pt x="3653" y="15120"/>
                </a:cubicBezTo>
                <a:cubicBezTo>
                  <a:pt x="3600" y="15120"/>
                  <a:pt x="3547" y="15120"/>
                  <a:pt x="3494" y="15063"/>
                </a:cubicBezTo>
                <a:cubicBezTo>
                  <a:pt x="3494" y="15006"/>
                  <a:pt x="3494" y="15006"/>
                  <a:pt x="3441" y="14949"/>
                </a:cubicBezTo>
                <a:cubicBezTo>
                  <a:pt x="3335" y="14893"/>
                  <a:pt x="3124" y="14722"/>
                  <a:pt x="3124" y="14722"/>
                </a:cubicBezTo>
                <a:cubicBezTo>
                  <a:pt x="3124" y="14552"/>
                  <a:pt x="3124" y="14552"/>
                  <a:pt x="3124" y="14552"/>
                </a:cubicBezTo>
                <a:cubicBezTo>
                  <a:pt x="3124" y="14438"/>
                  <a:pt x="3124" y="14438"/>
                  <a:pt x="3124" y="14438"/>
                </a:cubicBezTo>
                <a:cubicBezTo>
                  <a:pt x="3176" y="14324"/>
                  <a:pt x="3176" y="14324"/>
                  <a:pt x="3176" y="14324"/>
                </a:cubicBezTo>
                <a:close/>
                <a:moveTo>
                  <a:pt x="2541" y="13301"/>
                </a:moveTo>
                <a:cubicBezTo>
                  <a:pt x="2541" y="13301"/>
                  <a:pt x="2541" y="13301"/>
                  <a:pt x="2541" y="13301"/>
                </a:cubicBezTo>
                <a:cubicBezTo>
                  <a:pt x="2382" y="13074"/>
                  <a:pt x="2382" y="13074"/>
                  <a:pt x="2382" y="13074"/>
                </a:cubicBezTo>
                <a:cubicBezTo>
                  <a:pt x="2276" y="13301"/>
                  <a:pt x="2276" y="13301"/>
                  <a:pt x="2276" y="13301"/>
                </a:cubicBezTo>
                <a:cubicBezTo>
                  <a:pt x="2224" y="13528"/>
                  <a:pt x="2224" y="13528"/>
                  <a:pt x="2224" y="13528"/>
                </a:cubicBezTo>
                <a:cubicBezTo>
                  <a:pt x="2382" y="13642"/>
                  <a:pt x="2382" y="13642"/>
                  <a:pt x="2382" y="13642"/>
                </a:cubicBezTo>
                <a:cubicBezTo>
                  <a:pt x="2435" y="13642"/>
                  <a:pt x="2435" y="13642"/>
                  <a:pt x="2435" y="13642"/>
                </a:cubicBezTo>
                <a:cubicBezTo>
                  <a:pt x="2541" y="13472"/>
                  <a:pt x="2541" y="13472"/>
                  <a:pt x="2541" y="13472"/>
                </a:cubicBezTo>
                <a:cubicBezTo>
                  <a:pt x="2647" y="13642"/>
                  <a:pt x="2647" y="13642"/>
                  <a:pt x="2647" y="13642"/>
                </a:cubicBezTo>
                <a:cubicBezTo>
                  <a:pt x="2753" y="13869"/>
                  <a:pt x="2753" y="13869"/>
                  <a:pt x="2753" y="13869"/>
                </a:cubicBezTo>
                <a:cubicBezTo>
                  <a:pt x="2753" y="13869"/>
                  <a:pt x="2859" y="13756"/>
                  <a:pt x="2912" y="13699"/>
                </a:cubicBezTo>
                <a:cubicBezTo>
                  <a:pt x="2965" y="13699"/>
                  <a:pt x="3176" y="13869"/>
                  <a:pt x="3176" y="13869"/>
                </a:cubicBezTo>
                <a:cubicBezTo>
                  <a:pt x="3176" y="13869"/>
                  <a:pt x="3388" y="13756"/>
                  <a:pt x="3441" y="13756"/>
                </a:cubicBezTo>
                <a:cubicBezTo>
                  <a:pt x="3494" y="13756"/>
                  <a:pt x="3335" y="13585"/>
                  <a:pt x="3335" y="13585"/>
                </a:cubicBezTo>
                <a:cubicBezTo>
                  <a:pt x="3176" y="13415"/>
                  <a:pt x="3176" y="13415"/>
                  <a:pt x="3176" y="13415"/>
                </a:cubicBezTo>
                <a:cubicBezTo>
                  <a:pt x="3071" y="13301"/>
                  <a:pt x="3071" y="13301"/>
                  <a:pt x="3071" y="13301"/>
                </a:cubicBezTo>
                <a:cubicBezTo>
                  <a:pt x="2859" y="13187"/>
                  <a:pt x="2859" y="13187"/>
                  <a:pt x="2859" y="13187"/>
                </a:cubicBezTo>
                <a:cubicBezTo>
                  <a:pt x="2859" y="13131"/>
                  <a:pt x="2859" y="13131"/>
                  <a:pt x="2859" y="13131"/>
                </a:cubicBezTo>
                <a:cubicBezTo>
                  <a:pt x="2912" y="13017"/>
                  <a:pt x="2912" y="13017"/>
                  <a:pt x="2912" y="13017"/>
                </a:cubicBezTo>
                <a:cubicBezTo>
                  <a:pt x="2912" y="13017"/>
                  <a:pt x="2912" y="13131"/>
                  <a:pt x="3018" y="13074"/>
                </a:cubicBezTo>
                <a:cubicBezTo>
                  <a:pt x="3124" y="13074"/>
                  <a:pt x="3124" y="13074"/>
                  <a:pt x="3124" y="13017"/>
                </a:cubicBezTo>
                <a:cubicBezTo>
                  <a:pt x="3176" y="13017"/>
                  <a:pt x="3124" y="12960"/>
                  <a:pt x="3124" y="12960"/>
                </a:cubicBezTo>
                <a:cubicBezTo>
                  <a:pt x="2965" y="12846"/>
                  <a:pt x="2965" y="12846"/>
                  <a:pt x="2965" y="12846"/>
                </a:cubicBezTo>
                <a:cubicBezTo>
                  <a:pt x="3018" y="12676"/>
                  <a:pt x="3018" y="12676"/>
                  <a:pt x="3018" y="12676"/>
                </a:cubicBezTo>
                <a:cubicBezTo>
                  <a:pt x="2859" y="12562"/>
                  <a:pt x="2859" y="12562"/>
                  <a:pt x="2859" y="12562"/>
                </a:cubicBezTo>
                <a:cubicBezTo>
                  <a:pt x="2806" y="12733"/>
                  <a:pt x="2806" y="12733"/>
                  <a:pt x="2806" y="12733"/>
                </a:cubicBezTo>
                <a:cubicBezTo>
                  <a:pt x="2647" y="12676"/>
                  <a:pt x="2647" y="12676"/>
                  <a:pt x="2647" y="12676"/>
                </a:cubicBezTo>
                <a:cubicBezTo>
                  <a:pt x="2647" y="12676"/>
                  <a:pt x="2594" y="12789"/>
                  <a:pt x="2594" y="12789"/>
                </a:cubicBezTo>
                <a:cubicBezTo>
                  <a:pt x="2594" y="12846"/>
                  <a:pt x="2647" y="13017"/>
                  <a:pt x="2647" y="13017"/>
                </a:cubicBezTo>
                <a:cubicBezTo>
                  <a:pt x="2541" y="13301"/>
                  <a:pt x="2541" y="13301"/>
                  <a:pt x="2541" y="13301"/>
                </a:cubicBezTo>
                <a:close/>
                <a:moveTo>
                  <a:pt x="582" y="9152"/>
                </a:moveTo>
                <a:cubicBezTo>
                  <a:pt x="582" y="9152"/>
                  <a:pt x="582" y="9152"/>
                  <a:pt x="582" y="9152"/>
                </a:cubicBezTo>
                <a:cubicBezTo>
                  <a:pt x="476" y="9152"/>
                  <a:pt x="476" y="9152"/>
                  <a:pt x="476" y="9152"/>
                </a:cubicBezTo>
                <a:cubicBezTo>
                  <a:pt x="476" y="9152"/>
                  <a:pt x="476" y="9208"/>
                  <a:pt x="529" y="9265"/>
                </a:cubicBezTo>
                <a:cubicBezTo>
                  <a:pt x="582" y="9322"/>
                  <a:pt x="688" y="9663"/>
                  <a:pt x="688" y="9663"/>
                </a:cubicBezTo>
                <a:cubicBezTo>
                  <a:pt x="794" y="9720"/>
                  <a:pt x="794" y="9720"/>
                  <a:pt x="794" y="9720"/>
                </a:cubicBezTo>
                <a:cubicBezTo>
                  <a:pt x="1006" y="9834"/>
                  <a:pt x="1006" y="9834"/>
                  <a:pt x="1006" y="9834"/>
                </a:cubicBezTo>
                <a:cubicBezTo>
                  <a:pt x="1165" y="10004"/>
                  <a:pt x="1165" y="10004"/>
                  <a:pt x="1165" y="10004"/>
                </a:cubicBezTo>
                <a:cubicBezTo>
                  <a:pt x="1165" y="10004"/>
                  <a:pt x="1271" y="10175"/>
                  <a:pt x="1112" y="10118"/>
                </a:cubicBezTo>
                <a:cubicBezTo>
                  <a:pt x="953" y="10061"/>
                  <a:pt x="794" y="9947"/>
                  <a:pt x="741" y="9891"/>
                </a:cubicBezTo>
                <a:cubicBezTo>
                  <a:pt x="635" y="9891"/>
                  <a:pt x="529" y="9834"/>
                  <a:pt x="529" y="9834"/>
                </a:cubicBezTo>
                <a:cubicBezTo>
                  <a:pt x="529" y="9834"/>
                  <a:pt x="476" y="9549"/>
                  <a:pt x="476" y="9493"/>
                </a:cubicBezTo>
                <a:cubicBezTo>
                  <a:pt x="424" y="9493"/>
                  <a:pt x="318" y="9436"/>
                  <a:pt x="318" y="9436"/>
                </a:cubicBezTo>
                <a:cubicBezTo>
                  <a:pt x="0" y="9265"/>
                  <a:pt x="0" y="9265"/>
                  <a:pt x="0" y="9265"/>
                </a:cubicBezTo>
                <a:cubicBezTo>
                  <a:pt x="0" y="9265"/>
                  <a:pt x="0" y="9038"/>
                  <a:pt x="53" y="8981"/>
                </a:cubicBezTo>
                <a:cubicBezTo>
                  <a:pt x="53" y="8981"/>
                  <a:pt x="53" y="8867"/>
                  <a:pt x="159" y="8867"/>
                </a:cubicBezTo>
                <a:cubicBezTo>
                  <a:pt x="212" y="8811"/>
                  <a:pt x="371" y="8811"/>
                  <a:pt x="371" y="8811"/>
                </a:cubicBezTo>
                <a:cubicBezTo>
                  <a:pt x="371" y="8811"/>
                  <a:pt x="371" y="8640"/>
                  <a:pt x="424" y="8697"/>
                </a:cubicBezTo>
                <a:cubicBezTo>
                  <a:pt x="476" y="8754"/>
                  <a:pt x="582" y="8924"/>
                  <a:pt x="582" y="8924"/>
                </a:cubicBezTo>
                <a:lnTo>
                  <a:pt x="582" y="9152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30" name="Shape 2330"/>
          <p:cNvSpPr/>
          <p:nvPr/>
        </p:nvSpPr>
        <p:spPr>
          <a:xfrm>
            <a:off x="9360706" y="3555885"/>
            <a:ext cx="1939724" cy="10081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9" h="21519" extrusionOk="0">
                <a:moveTo>
                  <a:pt x="19777" y="4011"/>
                </a:moveTo>
                <a:cubicBezTo>
                  <a:pt x="19505" y="4213"/>
                  <a:pt x="19505" y="4213"/>
                  <a:pt x="19505" y="4213"/>
                </a:cubicBezTo>
                <a:cubicBezTo>
                  <a:pt x="19505" y="4314"/>
                  <a:pt x="19505" y="4314"/>
                  <a:pt x="19505" y="4314"/>
                </a:cubicBezTo>
                <a:cubicBezTo>
                  <a:pt x="19669" y="4668"/>
                  <a:pt x="19669" y="4668"/>
                  <a:pt x="19669" y="4668"/>
                </a:cubicBezTo>
                <a:cubicBezTo>
                  <a:pt x="19832" y="4770"/>
                  <a:pt x="19832" y="4770"/>
                  <a:pt x="19832" y="4770"/>
                </a:cubicBezTo>
                <a:cubicBezTo>
                  <a:pt x="19941" y="5275"/>
                  <a:pt x="19941" y="5275"/>
                  <a:pt x="19941" y="5275"/>
                </a:cubicBezTo>
                <a:cubicBezTo>
                  <a:pt x="20185" y="5832"/>
                  <a:pt x="20185" y="5832"/>
                  <a:pt x="20185" y="5832"/>
                </a:cubicBezTo>
                <a:cubicBezTo>
                  <a:pt x="20349" y="6490"/>
                  <a:pt x="20349" y="6490"/>
                  <a:pt x="20349" y="6490"/>
                </a:cubicBezTo>
                <a:cubicBezTo>
                  <a:pt x="20566" y="6540"/>
                  <a:pt x="20566" y="6540"/>
                  <a:pt x="20566" y="6540"/>
                </a:cubicBezTo>
                <a:cubicBezTo>
                  <a:pt x="20621" y="6793"/>
                  <a:pt x="20566" y="6439"/>
                  <a:pt x="20566" y="6844"/>
                </a:cubicBezTo>
                <a:cubicBezTo>
                  <a:pt x="20512" y="7451"/>
                  <a:pt x="20485" y="7046"/>
                  <a:pt x="20566" y="7754"/>
                </a:cubicBezTo>
                <a:cubicBezTo>
                  <a:pt x="20566" y="7957"/>
                  <a:pt x="20974" y="7855"/>
                  <a:pt x="21002" y="7855"/>
                </a:cubicBezTo>
                <a:cubicBezTo>
                  <a:pt x="20974" y="7906"/>
                  <a:pt x="21138" y="8058"/>
                  <a:pt x="21083" y="8311"/>
                </a:cubicBezTo>
                <a:cubicBezTo>
                  <a:pt x="21029" y="8513"/>
                  <a:pt x="21301" y="8412"/>
                  <a:pt x="21219" y="8715"/>
                </a:cubicBezTo>
                <a:cubicBezTo>
                  <a:pt x="21192" y="8816"/>
                  <a:pt x="21410" y="8715"/>
                  <a:pt x="21518" y="8816"/>
                </a:cubicBezTo>
                <a:cubicBezTo>
                  <a:pt x="21600" y="8867"/>
                  <a:pt x="21600" y="9120"/>
                  <a:pt x="21573" y="9171"/>
                </a:cubicBezTo>
                <a:cubicBezTo>
                  <a:pt x="21518" y="9322"/>
                  <a:pt x="21491" y="9221"/>
                  <a:pt x="21382" y="9423"/>
                </a:cubicBezTo>
                <a:cubicBezTo>
                  <a:pt x="21219" y="9626"/>
                  <a:pt x="21301" y="9778"/>
                  <a:pt x="21301" y="9828"/>
                </a:cubicBezTo>
                <a:cubicBezTo>
                  <a:pt x="21274" y="9980"/>
                  <a:pt x="21219" y="10031"/>
                  <a:pt x="21192" y="10081"/>
                </a:cubicBezTo>
                <a:cubicBezTo>
                  <a:pt x="21002" y="9879"/>
                  <a:pt x="21002" y="9879"/>
                  <a:pt x="21002" y="9879"/>
                </a:cubicBezTo>
                <a:cubicBezTo>
                  <a:pt x="20947" y="9474"/>
                  <a:pt x="20947" y="9474"/>
                  <a:pt x="20947" y="9474"/>
                </a:cubicBezTo>
                <a:cubicBezTo>
                  <a:pt x="20702" y="9474"/>
                  <a:pt x="20702" y="9474"/>
                  <a:pt x="20702" y="9474"/>
                </a:cubicBezTo>
                <a:cubicBezTo>
                  <a:pt x="20593" y="9879"/>
                  <a:pt x="20593" y="9879"/>
                  <a:pt x="20593" y="9879"/>
                </a:cubicBezTo>
                <a:cubicBezTo>
                  <a:pt x="20049" y="9980"/>
                  <a:pt x="20049" y="9980"/>
                  <a:pt x="20049" y="9980"/>
                </a:cubicBezTo>
                <a:cubicBezTo>
                  <a:pt x="19859" y="10233"/>
                  <a:pt x="19750" y="9778"/>
                  <a:pt x="19641" y="10182"/>
                </a:cubicBezTo>
                <a:cubicBezTo>
                  <a:pt x="19396" y="10233"/>
                  <a:pt x="19614" y="10334"/>
                  <a:pt x="19369" y="10283"/>
                </a:cubicBezTo>
                <a:cubicBezTo>
                  <a:pt x="19315" y="10283"/>
                  <a:pt x="19342" y="10890"/>
                  <a:pt x="19206" y="11042"/>
                </a:cubicBezTo>
                <a:cubicBezTo>
                  <a:pt x="19124" y="11093"/>
                  <a:pt x="19124" y="11194"/>
                  <a:pt x="19016" y="11194"/>
                </a:cubicBezTo>
                <a:cubicBezTo>
                  <a:pt x="18852" y="11143"/>
                  <a:pt x="18961" y="10941"/>
                  <a:pt x="18934" y="10941"/>
                </a:cubicBezTo>
                <a:cubicBezTo>
                  <a:pt x="18771" y="10890"/>
                  <a:pt x="18771" y="10890"/>
                  <a:pt x="18771" y="10890"/>
                </a:cubicBezTo>
                <a:cubicBezTo>
                  <a:pt x="18635" y="11497"/>
                  <a:pt x="18635" y="11497"/>
                  <a:pt x="18635" y="11497"/>
                </a:cubicBezTo>
                <a:cubicBezTo>
                  <a:pt x="18227" y="11801"/>
                  <a:pt x="18227" y="11801"/>
                  <a:pt x="18227" y="11801"/>
                </a:cubicBezTo>
                <a:cubicBezTo>
                  <a:pt x="17927" y="12105"/>
                  <a:pt x="17927" y="12105"/>
                  <a:pt x="17927" y="12105"/>
                </a:cubicBezTo>
                <a:cubicBezTo>
                  <a:pt x="17356" y="12408"/>
                  <a:pt x="17356" y="12408"/>
                  <a:pt x="17356" y="12408"/>
                </a:cubicBezTo>
                <a:cubicBezTo>
                  <a:pt x="17057" y="12914"/>
                  <a:pt x="17057" y="12914"/>
                  <a:pt x="17057" y="12914"/>
                </a:cubicBezTo>
                <a:cubicBezTo>
                  <a:pt x="16594" y="13167"/>
                  <a:pt x="17003" y="13167"/>
                  <a:pt x="16567" y="13926"/>
                </a:cubicBezTo>
                <a:cubicBezTo>
                  <a:pt x="16268" y="14482"/>
                  <a:pt x="15778" y="14634"/>
                  <a:pt x="15343" y="14887"/>
                </a:cubicBezTo>
                <a:cubicBezTo>
                  <a:pt x="14989" y="14533"/>
                  <a:pt x="14989" y="14533"/>
                  <a:pt x="14989" y="14533"/>
                </a:cubicBezTo>
                <a:cubicBezTo>
                  <a:pt x="14989" y="14533"/>
                  <a:pt x="14826" y="14634"/>
                  <a:pt x="14745" y="14634"/>
                </a:cubicBezTo>
                <a:cubicBezTo>
                  <a:pt x="14663" y="14684"/>
                  <a:pt x="14391" y="15241"/>
                  <a:pt x="14391" y="15241"/>
                </a:cubicBezTo>
                <a:cubicBezTo>
                  <a:pt x="14037" y="15848"/>
                  <a:pt x="14037" y="15848"/>
                  <a:pt x="14037" y="15848"/>
                </a:cubicBezTo>
                <a:cubicBezTo>
                  <a:pt x="13901" y="16000"/>
                  <a:pt x="13738" y="16151"/>
                  <a:pt x="13548" y="16151"/>
                </a:cubicBezTo>
                <a:cubicBezTo>
                  <a:pt x="13303" y="15848"/>
                  <a:pt x="13303" y="15848"/>
                  <a:pt x="13303" y="15848"/>
                </a:cubicBezTo>
                <a:cubicBezTo>
                  <a:pt x="13058" y="15848"/>
                  <a:pt x="12949" y="16101"/>
                  <a:pt x="13085" y="16455"/>
                </a:cubicBezTo>
                <a:cubicBezTo>
                  <a:pt x="13140" y="16607"/>
                  <a:pt x="13085" y="16708"/>
                  <a:pt x="13112" y="16860"/>
                </a:cubicBezTo>
                <a:cubicBezTo>
                  <a:pt x="13112" y="17112"/>
                  <a:pt x="13357" y="17214"/>
                  <a:pt x="13330" y="17416"/>
                </a:cubicBezTo>
                <a:cubicBezTo>
                  <a:pt x="13303" y="17517"/>
                  <a:pt x="13167" y="17517"/>
                  <a:pt x="13058" y="17669"/>
                </a:cubicBezTo>
                <a:cubicBezTo>
                  <a:pt x="12976" y="17770"/>
                  <a:pt x="13140" y="18327"/>
                  <a:pt x="13085" y="18327"/>
                </a:cubicBezTo>
                <a:cubicBezTo>
                  <a:pt x="13085" y="18327"/>
                  <a:pt x="12949" y="18934"/>
                  <a:pt x="12840" y="18832"/>
                </a:cubicBezTo>
                <a:cubicBezTo>
                  <a:pt x="12786" y="18731"/>
                  <a:pt x="12704" y="18579"/>
                  <a:pt x="12650" y="18377"/>
                </a:cubicBezTo>
                <a:cubicBezTo>
                  <a:pt x="12595" y="18225"/>
                  <a:pt x="12405" y="18074"/>
                  <a:pt x="12378" y="17871"/>
                </a:cubicBezTo>
                <a:cubicBezTo>
                  <a:pt x="12296" y="17669"/>
                  <a:pt x="12650" y="16860"/>
                  <a:pt x="12623" y="16809"/>
                </a:cubicBezTo>
                <a:cubicBezTo>
                  <a:pt x="12650" y="16657"/>
                  <a:pt x="12650" y="16657"/>
                  <a:pt x="12595" y="16354"/>
                </a:cubicBezTo>
                <a:cubicBezTo>
                  <a:pt x="12595" y="16202"/>
                  <a:pt x="12351" y="16151"/>
                  <a:pt x="12296" y="16000"/>
                </a:cubicBezTo>
                <a:cubicBezTo>
                  <a:pt x="12133" y="16556"/>
                  <a:pt x="12133" y="16556"/>
                  <a:pt x="12133" y="16556"/>
                </a:cubicBezTo>
                <a:cubicBezTo>
                  <a:pt x="11915" y="16809"/>
                  <a:pt x="11915" y="16809"/>
                  <a:pt x="11915" y="16809"/>
                </a:cubicBezTo>
                <a:cubicBezTo>
                  <a:pt x="11698" y="16860"/>
                  <a:pt x="12051" y="17315"/>
                  <a:pt x="11888" y="17264"/>
                </a:cubicBezTo>
                <a:cubicBezTo>
                  <a:pt x="11861" y="17214"/>
                  <a:pt x="11671" y="17517"/>
                  <a:pt x="11507" y="17365"/>
                </a:cubicBezTo>
                <a:cubicBezTo>
                  <a:pt x="11317" y="17163"/>
                  <a:pt x="11072" y="17112"/>
                  <a:pt x="10990" y="17112"/>
                </a:cubicBezTo>
                <a:cubicBezTo>
                  <a:pt x="10746" y="17315"/>
                  <a:pt x="10746" y="17315"/>
                  <a:pt x="10746" y="17315"/>
                </a:cubicBezTo>
                <a:cubicBezTo>
                  <a:pt x="10664" y="17568"/>
                  <a:pt x="10637" y="17871"/>
                  <a:pt x="10582" y="18023"/>
                </a:cubicBezTo>
                <a:cubicBezTo>
                  <a:pt x="10365" y="18579"/>
                  <a:pt x="10365" y="18579"/>
                  <a:pt x="10365" y="18579"/>
                </a:cubicBezTo>
                <a:cubicBezTo>
                  <a:pt x="10065" y="18782"/>
                  <a:pt x="10310" y="18934"/>
                  <a:pt x="10174" y="19035"/>
                </a:cubicBezTo>
                <a:cubicBezTo>
                  <a:pt x="10120" y="19085"/>
                  <a:pt x="10038" y="19439"/>
                  <a:pt x="9848" y="19541"/>
                </a:cubicBezTo>
                <a:cubicBezTo>
                  <a:pt x="9739" y="19591"/>
                  <a:pt x="9576" y="19844"/>
                  <a:pt x="9440" y="19844"/>
                </a:cubicBezTo>
                <a:cubicBezTo>
                  <a:pt x="9385" y="19844"/>
                  <a:pt x="9086" y="20249"/>
                  <a:pt x="9059" y="20350"/>
                </a:cubicBezTo>
                <a:cubicBezTo>
                  <a:pt x="8841" y="20249"/>
                  <a:pt x="8243" y="19945"/>
                  <a:pt x="8188" y="19541"/>
                </a:cubicBezTo>
                <a:cubicBezTo>
                  <a:pt x="8134" y="19186"/>
                  <a:pt x="7944" y="19692"/>
                  <a:pt x="7780" y="19338"/>
                </a:cubicBezTo>
                <a:cubicBezTo>
                  <a:pt x="7372" y="19085"/>
                  <a:pt x="7372" y="19085"/>
                  <a:pt x="7372" y="19085"/>
                </a:cubicBezTo>
                <a:cubicBezTo>
                  <a:pt x="7100" y="19085"/>
                  <a:pt x="7100" y="19085"/>
                  <a:pt x="7100" y="19085"/>
                </a:cubicBezTo>
                <a:cubicBezTo>
                  <a:pt x="6991" y="19085"/>
                  <a:pt x="6502" y="19186"/>
                  <a:pt x="6393" y="19288"/>
                </a:cubicBezTo>
                <a:cubicBezTo>
                  <a:pt x="6475" y="19844"/>
                  <a:pt x="6447" y="19439"/>
                  <a:pt x="6447" y="20097"/>
                </a:cubicBezTo>
                <a:cubicBezTo>
                  <a:pt x="6284" y="20148"/>
                  <a:pt x="6475" y="20805"/>
                  <a:pt x="6339" y="21008"/>
                </a:cubicBezTo>
                <a:cubicBezTo>
                  <a:pt x="5876" y="21210"/>
                  <a:pt x="5876" y="21210"/>
                  <a:pt x="5876" y="21210"/>
                </a:cubicBezTo>
                <a:cubicBezTo>
                  <a:pt x="5604" y="21513"/>
                  <a:pt x="5604" y="21513"/>
                  <a:pt x="5604" y="21513"/>
                </a:cubicBezTo>
                <a:cubicBezTo>
                  <a:pt x="5114" y="21513"/>
                  <a:pt x="5114" y="21513"/>
                  <a:pt x="5114" y="21513"/>
                </a:cubicBezTo>
                <a:cubicBezTo>
                  <a:pt x="5114" y="21564"/>
                  <a:pt x="4870" y="21260"/>
                  <a:pt x="4842" y="21058"/>
                </a:cubicBezTo>
                <a:cubicBezTo>
                  <a:pt x="4706" y="20401"/>
                  <a:pt x="4788" y="20502"/>
                  <a:pt x="4679" y="20401"/>
                </a:cubicBezTo>
                <a:cubicBezTo>
                  <a:pt x="4489" y="20299"/>
                  <a:pt x="4489" y="20451"/>
                  <a:pt x="4434" y="20401"/>
                </a:cubicBezTo>
                <a:cubicBezTo>
                  <a:pt x="4434" y="20350"/>
                  <a:pt x="4325" y="20401"/>
                  <a:pt x="4162" y="20653"/>
                </a:cubicBezTo>
                <a:cubicBezTo>
                  <a:pt x="4108" y="20805"/>
                  <a:pt x="3999" y="21210"/>
                  <a:pt x="3945" y="21260"/>
                </a:cubicBezTo>
                <a:cubicBezTo>
                  <a:pt x="3890" y="21362"/>
                  <a:pt x="3890" y="21008"/>
                  <a:pt x="3836" y="21058"/>
                </a:cubicBezTo>
                <a:cubicBezTo>
                  <a:pt x="3727" y="21159"/>
                  <a:pt x="3754" y="20856"/>
                  <a:pt x="3537" y="21109"/>
                </a:cubicBezTo>
                <a:cubicBezTo>
                  <a:pt x="3455" y="21210"/>
                  <a:pt x="3183" y="21058"/>
                  <a:pt x="3509" y="20856"/>
                </a:cubicBezTo>
                <a:cubicBezTo>
                  <a:pt x="3564" y="20856"/>
                  <a:pt x="3999" y="20249"/>
                  <a:pt x="3999" y="20198"/>
                </a:cubicBezTo>
                <a:cubicBezTo>
                  <a:pt x="4026" y="20097"/>
                  <a:pt x="3727" y="19844"/>
                  <a:pt x="3700" y="19844"/>
                </a:cubicBezTo>
                <a:cubicBezTo>
                  <a:pt x="3673" y="19844"/>
                  <a:pt x="3537" y="20249"/>
                  <a:pt x="3401" y="20350"/>
                </a:cubicBezTo>
                <a:cubicBezTo>
                  <a:pt x="3183" y="20451"/>
                  <a:pt x="3183" y="20502"/>
                  <a:pt x="3074" y="20552"/>
                </a:cubicBezTo>
                <a:cubicBezTo>
                  <a:pt x="2992" y="20603"/>
                  <a:pt x="2965" y="20401"/>
                  <a:pt x="2911" y="20451"/>
                </a:cubicBezTo>
                <a:cubicBezTo>
                  <a:pt x="2829" y="20502"/>
                  <a:pt x="2829" y="20603"/>
                  <a:pt x="2775" y="20603"/>
                </a:cubicBezTo>
                <a:cubicBezTo>
                  <a:pt x="2639" y="20603"/>
                  <a:pt x="2720" y="20249"/>
                  <a:pt x="2720" y="20249"/>
                </a:cubicBezTo>
                <a:cubicBezTo>
                  <a:pt x="2829" y="20148"/>
                  <a:pt x="2802" y="20249"/>
                  <a:pt x="2965" y="20148"/>
                </a:cubicBezTo>
                <a:cubicBezTo>
                  <a:pt x="3020" y="20097"/>
                  <a:pt x="3183" y="19996"/>
                  <a:pt x="3183" y="19844"/>
                </a:cubicBezTo>
                <a:cubicBezTo>
                  <a:pt x="3101" y="19288"/>
                  <a:pt x="2965" y="19794"/>
                  <a:pt x="2911" y="19591"/>
                </a:cubicBezTo>
                <a:cubicBezTo>
                  <a:pt x="2856" y="19389"/>
                  <a:pt x="2775" y="19490"/>
                  <a:pt x="2748" y="19389"/>
                </a:cubicBezTo>
                <a:cubicBezTo>
                  <a:pt x="2693" y="19136"/>
                  <a:pt x="2693" y="20097"/>
                  <a:pt x="2584" y="19389"/>
                </a:cubicBezTo>
                <a:cubicBezTo>
                  <a:pt x="2530" y="19035"/>
                  <a:pt x="2666" y="19035"/>
                  <a:pt x="2367" y="18883"/>
                </a:cubicBezTo>
                <a:cubicBezTo>
                  <a:pt x="2367" y="18883"/>
                  <a:pt x="2312" y="18832"/>
                  <a:pt x="2285" y="18832"/>
                </a:cubicBezTo>
                <a:cubicBezTo>
                  <a:pt x="2285" y="18782"/>
                  <a:pt x="2312" y="18731"/>
                  <a:pt x="2312" y="18731"/>
                </a:cubicBezTo>
                <a:cubicBezTo>
                  <a:pt x="2312" y="18731"/>
                  <a:pt x="2231" y="18579"/>
                  <a:pt x="2204" y="18579"/>
                </a:cubicBezTo>
                <a:cubicBezTo>
                  <a:pt x="2204" y="18579"/>
                  <a:pt x="2122" y="18681"/>
                  <a:pt x="2122" y="18681"/>
                </a:cubicBezTo>
                <a:cubicBezTo>
                  <a:pt x="2122" y="18681"/>
                  <a:pt x="2095" y="18681"/>
                  <a:pt x="2068" y="18681"/>
                </a:cubicBezTo>
                <a:cubicBezTo>
                  <a:pt x="2068" y="18630"/>
                  <a:pt x="2149" y="18630"/>
                  <a:pt x="2258" y="18529"/>
                </a:cubicBezTo>
                <a:cubicBezTo>
                  <a:pt x="2312" y="18529"/>
                  <a:pt x="2340" y="18681"/>
                  <a:pt x="2394" y="18681"/>
                </a:cubicBezTo>
                <a:cubicBezTo>
                  <a:pt x="2448" y="18731"/>
                  <a:pt x="2557" y="18681"/>
                  <a:pt x="2557" y="18630"/>
                </a:cubicBezTo>
                <a:cubicBezTo>
                  <a:pt x="2584" y="18579"/>
                  <a:pt x="2448" y="18428"/>
                  <a:pt x="2476" y="18175"/>
                </a:cubicBezTo>
                <a:cubicBezTo>
                  <a:pt x="2476" y="18074"/>
                  <a:pt x="2530" y="18074"/>
                  <a:pt x="2476" y="18023"/>
                </a:cubicBezTo>
                <a:cubicBezTo>
                  <a:pt x="2421" y="17972"/>
                  <a:pt x="2421" y="17922"/>
                  <a:pt x="2421" y="17922"/>
                </a:cubicBezTo>
                <a:cubicBezTo>
                  <a:pt x="2068" y="17871"/>
                  <a:pt x="2068" y="17871"/>
                  <a:pt x="2068" y="17871"/>
                </a:cubicBezTo>
                <a:cubicBezTo>
                  <a:pt x="2068" y="17871"/>
                  <a:pt x="2068" y="17871"/>
                  <a:pt x="2013" y="17821"/>
                </a:cubicBezTo>
                <a:cubicBezTo>
                  <a:pt x="1959" y="17770"/>
                  <a:pt x="1904" y="17720"/>
                  <a:pt x="1904" y="17720"/>
                </a:cubicBezTo>
                <a:cubicBezTo>
                  <a:pt x="1795" y="17568"/>
                  <a:pt x="1795" y="17568"/>
                  <a:pt x="1795" y="17568"/>
                </a:cubicBezTo>
                <a:cubicBezTo>
                  <a:pt x="1795" y="17568"/>
                  <a:pt x="1687" y="17618"/>
                  <a:pt x="1659" y="17618"/>
                </a:cubicBezTo>
                <a:cubicBezTo>
                  <a:pt x="1659" y="17618"/>
                  <a:pt x="1687" y="17821"/>
                  <a:pt x="1687" y="17821"/>
                </a:cubicBezTo>
                <a:cubicBezTo>
                  <a:pt x="1659" y="17871"/>
                  <a:pt x="1659" y="18074"/>
                  <a:pt x="1551" y="17922"/>
                </a:cubicBezTo>
                <a:cubicBezTo>
                  <a:pt x="1523" y="17871"/>
                  <a:pt x="1442" y="17720"/>
                  <a:pt x="1415" y="17720"/>
                </a:cubicBezTo>
                <a:cubicBezTo>
                  <a:pt x="1387" y="17770"/>
                  <a:pt x="1279" y="17720"/>
                  <a:pt x="1279" y="17669"/>
                </a:cubicBezTo>
                <a:cubicBezTo>
                  <a:pt x="1251" y="17618"/>
                  <a:pt x="1170" y="17568"/>
                  <a:pt x="1170" y="17568"/>
                </a:cubicBezTo>
                <a:cubicBezTo>
                  <a:pt x="1170" y="17568"/>
                  <a:pt x="1251" y="17365"/>
                  <a:pt x="1224" y="17315"/>
                </a:cubicBezTo>
                <a:cubicBezTo>
                  <a:pt x="1197" y="17315"/>
                  <a:pt x="1360" y="17416"/>
                  <a:pt x="1360" y="17416"/>
                </a:cubicBezTo>
                <a:cubicBezTo>
                  <a:pt x="1360" y="17416"/>
                  <a:pt x="1360" y="17163"/>
                  <a:pt x="1387" y="17163"/>
                </a:cubicBezTo>
                <a:cubicBezTo>
                  <a:pt x="1415" y="17112"/>
                  <a:pt x="1333" y="17112"/>
                  <a:pt x="1306" y="17062"/>
                </a:cubicBezTo>
                <a:cubicBezTo>
                  <a:pt x="1279" y="17011"/>
                  <a:pt x="1251" y="16860"/>
                  <a:pt x="1251" y="16860"/>
                </a:cubicBezTo>
                <a:cubicBezTo>
                  <a:pt x="1251" y="16860"/>
                  <a:pt x="1197" y="16809"/>
                  <a:pt x="1197" y="16758"/>
                </a:cubicBezTo>
                <a:cubicBezTo>
                  <a:pt x="1170" y="16556"/>
                  <a:pt x="1251" y="16404"/>
                  <a:pt x="1279" y="16404"/>
                </a:cubicBezTo>
                <a:cubicBezTo>
                  <a:pt x="1306" y="16455"/>
                  <a:pt x="1306" y="16455"/>
                  <a:pt x="1333" y="16455"/>
                </a:cubicBezTo>
                <a:cubicBezTo>
                  <a:pt x="1387" y="16505"/>
                  <a:pt x="1387" y="16505"/>
                  <a:pt x="1387" y="16505"/>
                </a:cubicBezTo>
                <a:cubicBezTo>
                  <a:pt x="1387" y="16505"/>
                  <a:pt x="1442" y="16657"/>
                  <a:pt x="1442" y="16657"/>
                </a:cubicBezTo>
                <a:cubicBezTo>
                  <a:pt x="1469" y="16657"/>
                  <a:pt x="1551" y="16809"/>
                  <a:pt x="1551" y="16809"/>
                </a:cubicBezTo>
                <a:cubicBezTo>
                  <a:pt x="1551" y="16809"/>
                  <a:pt x="1605" y="17011"/>
                  <a:pt x="1632" y="17062"/>
                </a:cubicBezTo>
                <a:cubicBezTo>
                  <a:pt x="1659" y="17062"/>
                  <a:pt x="1659" y="16961"/>
                  <a:pt x="1714" y="16961"/>
                </a:cubicBezTo>
                <a:cubicBezTo>
                  <a:pt x="1768" y="17011"/>
                  <a:pt x="1823" y="17112"/>
                  <a:pt x="1850" y="17062"/>
                </a:cubicBezTo>
                <a:cubicBezTo>
                  <a:pt x="1877" y="17062"/>
                  <a:pt x="1904" y="16809"/>
                  <a:pt x="1904" y="16809"/>
                </a:cubicBezTo>
                <a:cubicBezTo>
                  <a:pt x="1904" y="16809"/>
                  <a:pt x="1741" y="16607"/>
                  <a:pt x="1714" y="16607"/>
                </a:cubicBezTo>
                <a:cubicBezTo>
                  <a:pt x="1714" y="16556"/>
                  <a:pt x="1659" y="16505"/>
                  <a:pt x="1659" y="16455"/>
                </a:cubicBezTo>
                <a:cubicBezTo>
                  <a:pt x="1632" y="16455"/>
                  <a:pt x="1578" y="16404"/>
                  <a:pt x="1578" y="16404"/>
                </a:cubicBezTo>
                <a:cubicBezTo>
                  <a:pt x="1578" y="16404"/>
                  <a:pt x="1551" y="16253"/>
                  <a:pt x="1551" y="16253"/>
                </a:cubicBezTo>
                <a:cubicBezTo>
                  <a:pt x="1523" y="16202"/>
                  <a:pt x="1551" y="16101"/>
                  <a:pt x="1551" y="16101"/>
                </a:cubicBezTo>
                <a:cubicBezTo>
                  <a:pt x="1578" y="16050"/>
                  <a:pt x="1632" y="16000"/>
                  <a:pt x="1659" y="16000"/>
                </a:cubicBezTo>
                <a:cubicBezTo>
                  <a:pt x="1687" y="16000"/>
                  <a:pt x="1768" y="15949"/>
                  <a:pt x="1768" y="15949"/>
                </a:cubicBezTo>
                <a:cubicBezTo>
                  <a:pt x="1795" y="15696"/>
                  <a:pt x="1795" y="15696"/>
                  <a:pt x="1795" y="15696"/>
                </a:cubicBezTo>
                <a:cubicBezTo>
                  <a:pt x="1795" y="15696"/>
                  <a:pt x="1850" y="15494"/>
                  <a:pt x="1850" y="15494"/>
                </a:cubicBezTo>
                <a:cubicBezTo>
                  <a:pt x="1823" y="15494"/>
                  <a:pt x="1632" y="15645"/>
                  <a:pt x="1632" y="15595"/>
                </a:cubicBezTo>
                <a:cubicBezTo>
                  <a:pt x="1605" y="15595"/>
                  <a:pt x="1551" y="15595"/>
                  <a:pt x="1551" y="15544"/>
                </a:cubicBezTo>
                <a:cubicBezTo>
                  <a:pt x="1523" y="15494"/>
                  <a:pt x="1523" y="15393"/>
                  <a:pt x="1523" y="15342"/>
                </a:cubicBezTo>
                <a:cubicBezTo>
                  <a:pt x="1523" y="15291"/>
                  <a:pt x="1551" y="15190"/>
                  <a:pt x="1551" y="15190"/>
                </a:cubicBezTo>
                <a:cubicBezTo>
                  <a:pt x="1551" y="15190"/>
                  <a:pt x="1523" y="15089"/>
                  <a:pt x="1496" y="15089"/>
                </a:cubicBezTo>
                <a:cubicBezTo>
                  <a:pt x="1496" y="15038"/>
                  <a:pt x="1469" y="14937"/>
                  <a:pt x="1469" y="14937"/>
                </a:cubicBezTo>
                <a:cubicBezTo>
                  <a:pt x="1469" y="14937"/>
                  <a:pt x="1279" y="14735"/>
                  <a:pt x="1279" y="14735"/>
                </a:cubicBezTo>
                <a:cubicBezTo>
                  <a:pt x="1279" y="14684"/>
                  <a:pt x="1279" y="14533"/>
                  <a:pt x="1306" y="14533"/>
                </a:cubicBezTo>
                <a:cubicBezTo>
                  <a:pt x="1306" y="14482"/>
                  <a:pt x="1279" y="14381"/>
                  <a:pt x="1333" y="14280"/>
                </a:cubicBezTo>
                <a:cubicBezTo>
                  <a:pt x="1415" y="14179"/>
                  <a:pt x="1469" y="13875"/>
                  <a:pt x="1469" y="13875"/>
                </a:cubicBezTo>
                <a:cubicBezTo>
                  <a:pt x="1469" y="13875"/>
                  <a:pt x="1279" y="13824"/>
                  <a:pt x="1279" y="13824"/>
                </a:cubicBezTo>
                <a:cubicBezTo>
                  <a:pt x="1251" y="13824"/>
                  <a:pt x="1170" y="14027"/>
                  <a:pt x="1170" y="14027"/>
                </a:cubicBezTo>
                <a:cubicBezTo>
                  <a:pt x="1170" y="14027"/>
                  <a:pt x="1061" y="14077"/>
                  <a:pt x="1061" y="14128"/>
                </a:cubicBezTo>
                <a:cubicBezTo>
                  <a:pt x="1034" y="14128"/>
                  <a:pt x="898" y="14179"/>
                  <a:pt x="898" y="14229"/>
                </a:cubicBezTo>
                <a:cubicBezTo>
                  <a:pt x="871" y="14229"/>
                  <a:pt x="816" y="14330"/>
                  <a:pt x="789" y="14330"/>
                </a:cubicBezTo>
                <a:cubicBezTo>
                  <a:pt x="762" y="14381"/>
                  <a:pt x="653" y="14482"/>
                  <a:pt x="653" y="14482"/>
                </a:cubicBezTo>
                <a:cubicBezTo>
                  <a:pt x="653" y="14482"/>
                  <a:pt x="544" y="14482"/>
                  <a:pt x="544" y="14482"/>
                </a:cubicBezTo>
                <a:cubicBezTo>
                  <a:pt x="544" y="14431"/>
                  <a:pt x="544" y="14077"/>
                  <a:pt x="544" y="14077"/>
                </a:cubicBezTo>
                <a:cubicBezTo>
                  <a:pt x="544" y="14077"/>
                  <a:pt x="598" y="14027"/>
                  <a:pt x="598" y="13976"/>
                </a:cubicBezTo>
                <a:cubicBezTo>
                  <a:pt x="598" y="13976"/>
                  <a:pt x="571" y="13774"/>
                  <a:pt x="544" y="13723"/>
                </a:cubicBezTo>
                <a:cubicBezTo>
                  <a:pt x="544" y="13723"/>
                  <a:pt x="544" y="13470"/>
                  <a:pt x="544" y="13420"/>
                </a:cubicBezTo>
                <a:cubicBezTo>
                  <a:pt x="544" y="13319"/>
                  <a:pt x="517" y="13167"/>
                  <a:pt x="517" y="13167"/>
                </a:cubicBezTo>
                <a:cubicBezTo>
                  <a:pt x="490" y="12914"/>
                  <a:pt x="490" y="12914"/>
                  <a:pt x="490" y="12914"/>
                </a:cubicBezTo>
                <a:cubicBezTo>
                  <a:pt x="517" y="12712"/>
                  <a:pt x="517" y="12712"/>
                  <a:pt x="517" y="12712"/>
                </a:cubicBezTo>
                <a:cubicBezTo>
                  <a:pt x="544" y="12610"/>
                  <a:pt x="544" y="12610"/>
                  <a:pt x="544" y="12610"/>
                </a:cubicBezTo>
                <a:cubicBezTo>
                  <a:pt x="544" y="12610"/>
                  <a:pt x="598" y="12408"/>
                  <a:pt x="598" y="12408"/>
                </a:cubicBezTo>
                <a:cubicBezTo>
                  <a:pt x="598" y="12357"/>
                  <a:pt x="653" y="12155"/>
                  <a:pt x="653" y="12155"/>
                </a:cubicBezTo>
                <a:cubicBezTo>
                  <a:pt x="680" y="12105"/>
                  <a:pt x="843" y="11801"/>
                  <a:pt x="843" y="11801"/>
                </a:cubicBezTo>
                <a:cubicBezTo>
                  <a:pt x="925" y="11599"/>
                  <a:pt x="925" y="11599"/>
                  <a:pt x="925" y="11599"/>
                </a:cubicBezTo>
                <a:cubicBezTo>
                  <a:pt x="925" y="11599"/>
                  <a:pt x="1034" y="11599"/>
                  <a:pt x="1061" y="11599"/>
                </a:cubicBezTo>
                <a:cubicBezTo>
                  <a:pt x="1061" y="11599"/>
                  <a:pt x="1170" y="11447"/>
                  <a:pt x="1170" y="11447"/>
                </a:cubicBezTo>
                <a:cubicBezTo>
                  <a:pt x="1197" y="11346"/>
                  <a:pt x="1197" y="11346"/>
                  <a:pt x="1197" y="11346"/>
                </a:cubicBezTo>
                <a:cubicBezTo>
                  <a:pt x="1279" y="11346"/>
                  <a:pt x="1279" y="11346"/>
                  <a:pt x="1279" y="11346"/>
                </a:cubicBezTo>
                <a:cubicBezTo>
                  <a:pt x="1279" y="11346"/>
                  <a:pt x="1333" y="11245"/>
                  <a:pt x="1360" y="11245"/>
                </a:cubicBezTo>
                <a:cubicBezTo>
                  <a:pt x="1360" y="11245"/>
                  <a:pt x="1415" y="11245"/>
                  <a:pt x="1469" y="11245"/>
                </a:cubicBezTo>
                <a:cubicBezTo>
                  <a:pt x="1523" y="11245"/>
                  <a:pt x="1551" y="11194"/>
                  <a:pt x="1578" y="11194"/>
                </a:cubicBezTo>
                <a:cubicBezTo>
                  <a:pt x="1578" y="11245"/>
                  <a:pt x="1687" y="11447"/>
                  <a:pt x="1687" y="11447"/>
                </a:cubicBezTo>
                <a:cubicBezTo>
                  <a:pt x="2013" y="11346"/>
                  <a:pt x="2013" y="11346"/>
                  <a:pt x="2013" y="11346"/>
                </a:cubicBezTo>
                <a:cubicBezTo>
                  <a:pt x="2149" y="11245"/>
                  <a:pt x="2149" y="11245"/>
                  <a:pt x="2149" y="11245"/>
                </a:cubicBezTo>
                <a:cubicBezTo>
                  <a:pt x="2149" y="11245"/>
                  <a:pt x="2149" y="11093"/>
                  <a:pt x="2149" y="11093"/>
                </a:cubicBezTo>
                <a:cubicBezTo>
                  <a:pt x="2122" y="11042"/>
                  <a:pt x="1986" y="10992"/>
                  <a:pt x="1986" y="10992"/>
                </a:cubicBezTo>
                <a:cubicBezTo>
                  <a:pt x="1986" y="10992"/>
                  <a:pt x="1959" y="10992"/>
                  <a:pt x="1986" y="10992"/>
                </a:cubicBezTo>
                <a:cubicBezTo>
                  <a:pt x="1986" y="10941"/>
                  <a:pt x="2040" y="10739"/>
                  <a:pt x="2040" y="10739"/>
                </a:cubicBezTo>
                <a:cubicBezTo>
                  <a:pt x="2068" y="10739"/>
                  <a:pt x="2095" y="10739"/>
                  <a:pt x="2149" y="10739"/>
                </a:cubicBezTo>
                <a:cubicBezTo>
                  <a:pt x="2204" y="10739"/>
                  <a:pt x="2312" y="10739"/>
                  <a:pt x="2312" y="10739"/>
                </a:cubicBezTo>
                <a:cubicBezTo>
                  <a:pt x="2312" y="10739"/>
                  <a:pt x="2367" y="10840"/>
                  <a:pt x="2312" y="10890"/>
                </a:cubicBezTo>
                <a:cubicBezTo>
                  <a:pt x="2285" y="10941"/>
                  <a:pt x="2258" y="10941"/>
                  <a:pt x="2258" y="10992"/>
                </a:cubicBezTo>
                <a:cubicBezTo>
                  <a:pt x="2258" y="10992"/>
                  <a:pt x="2258" y="11093"/>
                  <a:pt x="2285" y="11093"/>
                </a:cubicBezTo>
                <a:cubicBezTo>
                  <a:pt x="2285" y="11093"/>
                  <a:pt x="2421" y="11042"/>
                  <a:pt x="2421" y="11042"/>
                </a:cubicBezTo>
                <a:cubicBezTo>
                  <a:pt x="2421" y="11042"/>
                  <a:pt x="2448" y="10941"/>
                  <a:pt x="2503" y="10941"/>
                </a:cubicBezTo>
                <a:cubicBezTo>
                  <a:pt x="2530" y="10890"/>
                  <a:pt x="2612" y="10840"/>
                  <a:pt x="2612" y="10840"/>
                </a:cubicBezTo>
                <a:cubicBezTo>
                  <a:pt x="2884" y="10789"/>
                  <a:pt x="2884" y="10789"/>
                  <a:pt x="2884" y="10789"/>
                </a:cubicBezTo>
                <a:cubicBezTo>
                  <a:pt x="3074" y="10688"/>
                  <a:pt x="3074" y="10688"/>
                  <a:pt x="3074" y="10688"/>
                </a:cubicBezTo>
                <a:cubicBezTo>
                  <a:pt x="3074" y="10688"/>
                  <a:pt x="3292" y="10435"/>
                  <a:pt x="3346" y="10435"/>
                </a:cubicBezTo>
                <a:cubicBezTo>
                  <a:pt x="3428" y="10486"/>
                  <a:pt x="3482" y="10486"/>
                  <a:pt x="3509" y="10435"/>
                </a:cubicBezTo>
                <a:cubicBezTo>
                  <a:pt x="3537" y="10385"/>
                  <a:pt x="3591" y="10233"/>
                  <a:pt x="3591" y="10233"/>
                </a:cubicBezTo>
                <a:cubicBezTo>
                  <a:pt x="3537" y="10182"/>
                  <a:pt x="3537" y="10182"/>
                  <a:pt x="3537" y="10182"/>
                </a:cubicBezTo>
                <a:cubicBezTo>
                  <a:pt x="3401" y="10182"/>
                  <a:pt x="3401" y="10182"/>
                  <a:pt x="3401" y="10182"/>
                </a:cubicBezTo>
                <a:cubicBezTo>
                  <a:pt x="3401" y="10182"/>
                  <a:pt x="3264" y="10233"/>
                  <a:pt x="3264" y="10233"/>
                </a:cubicBezTo>
                <a:cubicBezTo>
                  <a:pt x="3237" y="10182"/>
                  <a:pt x="3156" y="10182"/>
                  <a:pt x="3183" y="10132"/>
                </a:cubicBezTo>
                <a:cubicBezTo>
                  <a:pt x="3210" y="10031"/>
                  <a:pt x="3210" y="10031"/>
                  <a:pt x="3264" y="9929"/>
                </a:cubicBezTo>
                <a:cubicBezTo>
                  <a:pt x="3292" y="9879"/>
                  <a:pt x="3319" y="9828"/>
                  <a:pt x="3346" y="9778"/>
                </a:cubicBezTo>
                <a:cubicBezTo>
                  <a:pt x="3401" y="9778"/>
                  <a:pt x="3401" y="9727"/>
                  <a:pt x="3455" y="9676"/>
                </a:cubicBezTo>
                <a:cubicBezTo>
                  <a:pt x="3509" y="9626"/>
                  <a:pt x="3509" y="9626"/>
                  <a:pt x="3618" y="9525"/>
                </a:cubicBezTo>
                <a:cubicBezTo>
                  <a:pt x="3727" y="9474"/>
                  <a:pt x="3945" y="9171"/>
                  <a:pt x="3972" y="9171"/>
                </a:cubicBezTo>
                <a:cubicBezTo>
                  <a:pt x="3999" y="9171"/>
                  <a:pt x="4026" y="9221"/>
                  <a:pt x="4135" y="9120"/>
                </a:cubicBezTo>
                <a:cubicBezTo>
                  <a:pt x="4271" y="9069"/>
                  <a:pt x="4353" y="8918"/>
                  <a:pt x="4325" y="8918"/>
                </a:cubicBezTo>
                <a:cubicBezTo>
                  <a:pt x="4298" y="8918"/>
                  <a:pt x="4244" y="8867"/>
                  <a:pt x="4189" y="8918"/>
                </a:cubicBezTo>
                <a:cubicBezTo>
                  <a:pt x="4108" y="8968"/>
                  <a:pt x="4162" y="8867"/>
                  <a:pt x="4053" y="8968"/>
                </a:cubicBezTo>
                <a:cubicBezTo>
                  <a:pt x="3917" y="9120"/>
                  <a:pt x="3727" y="9221"/>
                  <a:pt x="3673" y="9221"/>
                </a:cubicBezTo>
                <a:cubicBezTo>
                  <a:pt x="3618" y="9171"/>
                  <a:pt x="3564" y="9120"/>
                  <a:pt x="3509" y="9019"/>
                </a:cubicBezTo>
                <a:cubicBezTo>
                  <a:pt x="3428" y="8918"/>
                  <a:pt x="3264" y="8918"/>
                  <a:pt x="3264" y="8867"/>
                </a:cubicBezTo>
                <a:cubicBezTo>
                  <a:pt x="3237" y="8867"/>
                  <a:pt x="3020" y="9019"/>
                  <a:pt x="3020" y="9019"/>
                </a:cubicBezTo>
                <a:cubicBezTo>
                  <a:pt x="3020" y="9019"/>
                  <a:pt x="2720" y="9069"/>
                  <a:pt x="2639" y="9069"/>
                </a:cubicBezTo>
                <a:cubicBezTo>
                  <a:pt x="2584" y="9069"/>
                  <a:pt x="2421" y="9019"/>
                  <a:pt x="2394" y="9019"/>
                </a:cubicBezTo>
                <a:cubicBezTo>
                  <a:pt x="2394" y="9019"/>
                  <a:pt x="2231" y="9120"/>
                  <a:pt x="2231" y="9120"/>
                </a:cubicBezTo>
                <a:cubicBezTo>
                  <a:pt x="2204" y="9120"/>
                  <a:pt x="2095" y="9423"/>
                  <a:pt x="2040" y="9474"/>
                </a:cubicBezTo>
                <a:cubicBezTo>
                  <a:pt x="1986" y="9525"/>
                  <a:pt x="1850" y="9474"/>
                  <a:pt x="1850" y="9474"/>
                </a:cubicBezTo>
                <a:cubicBezTo>
                  <a:pt x="1850" y="9474"/>
                  <a:pt x="1795" y="9575"/>
                  <a:pt x="1741" y="9626"/>
                </a:cubicBezTo>
                <a:cubicBezTo>
                  <a:pt x="1687" y="9676"/>
                  <a:pt x="1605" y="9778"/>
                  <a:pt x="1551" y="9828"/>
                </a:cubicBezTo>
                <a:cubicBezTo>
                  <a:pt x="1496" y="9879"/>
                  <a:pt x="1469" y="10283"/>
                  <a:pt x="1469" y="10334"/>
                </a:cubicBezTo>
                <a:cubicBezTo>
                  <a:pt x="1442" y="10435"/>
                  <a:pt x="1306" y="10789"/>
                  <a:pt x="1306" y="10789"/>
                </a:cubicBezTo>
                <a:cubicBezTo>
                  <a:pt x="1170" y="11042"/>
                  <a:pt x="1170" y="11042"/>
                  <a:pt x="1170" y="11042"/>
                </a:cubicBezTo>
                <a:cubicBezTo>
                  <a:pt x="1170" y="11042"/>
                  <a:pt x="1061" y="11245"/>
                  <a:pt x="1034" y="11245"/>
                </a:cubicBezTo>
                <a:cubicBezTo>
                  <a:pt x="1007" y="11295"/>
                  <a:pt x="843" y="11599"/>
                  <a:pt x="843" y="11599"/>
                </a:cubicBezTo>
                <a:cubicBezTo>
                  <a:pt x="843" y="11599"/>
                  <a:pt x="789" y="11548"/>
                  <a:pt x="789" y="11548"/>
                </a:cubicBezTo>
                <a:cubicBezTo>
                  <a:pt x="789" y="11548"/>
                  <a:pt x="680" y="11852"/>
                  <a:pt x="680" y="11852"/>
                </a:cubicBezTo>
                <a:cubicBezTo>
                  <a:pt x="680" y="11852"/>
                  <a:pt x="626" y="12105"/>
                  <a:pt x="598" y="12155"/>
                </a:cubicBezTo>
                <a:cubicBezTo>
                  <a:pt x="598" y="12206"/>
                  <a:pt x="490" y="12509"/>
                  <a:pt x="490" y="12509"/>
                </a:cubicBezTo>
                <a:cubicBezTo>
                  <a:pt x="462" y="12610"/>
                  <a:pt x="462" y="12610"/>
                  <a:pt x="462" y="12610"/>
                </a:cubicBezTo>
                <a:cubicBezTo>
                  <a:pt x="435" y="12813"/>
                  <a:pt x="435" y="12813"/>
                  <a:pt x="435" y="12813"/>
                </a:cubicBezTo>
                <a:cubicBezTo>
                  <a:pt x="435" y="12813"/>
                  <a:pt x="381" y="12914"/>
                  <a:pt x="381" y="12863"/>
                </a:cubicBezTo>
                <a:cubicBezTo>
                  <a:pt x="381" y="12813"/>
                  <a:pt x="381" y="12610"/>
                  <a:pt x="408" y="12560"/>
                </a:cubicBezTo>
                <a:cubicBezTo>
                  <a:pt x="435" y="12509"/>
                  <a:pt x="435" y="12408"/>
                  <a:pt x="435" y="12408"/>
                </a:cubicBezTo>
                <a:cubicBezTo>
                  <a:pt x="408" y="12155"/>
                  <a:pt x="408" y="12155"/>
                  <a:pt x="408" y="12155"/>
                </a:cubicBezTo>
                <a:cubicBezTo>
                  <a:pt x="408" y="12155"/>
                  <a:pt x="381" y="12256"/>
                  <a:pt x="408" y="12105"/>
                </a:cubicBezTo>
                <a:cubicBezTo>
                  <a:pt x="435" y="11953"/>
                  <a:pt x="408" y="11953"/>
                  <a:pt x="435" y="11902"/>
                </a:cubicBezTo>
                <a:cubicBezTo>
                  <a:pt x="490" y="11852"/>
                  <a:pt x="462" y="11852"/>
                  <a:pt x="544" y="11750"/>
                </a:cubicBezTo>
                <a:cubicBezTo>
                  <a:pt x="598" y="11649"/>
                  <a:pt x="571" y="11599"/>
                  <a:pt x="598" y="11599"/>
                </a:cubicBezTo>
                <a:cubicBezTo>
                  <a:pt x="653" y="11548"/>
                  <a:pt x="653" y="11548"/>
                  <a:pt x="707" y="11497"/>
                </a:cubicBezTo>
                <a:cubicBezTo>
                  <a:pt x="789" y="11396"/>
                  <a:pt x="816" y="11346"/>
                  <a:pt x="843" y="11295"/>
                </a:cubicBezTo>
                <a:cubicBezTo>
                  <a:pt x="843" y="11245"/>
                  <a:pt x="979" y="11143"/>
                  <a:pt x="952" y="11093"/>
                </a:cubicBezTo>
                <a:cubicBezTo>
                  <a:pt x="952" y="11042"/>
                  <a:pt x="979" y="10941"/>
                  <a:pt x="898" y="10941"/>
                </a:cubicBezTo>
                <a:cubicBezTo>
                  <a:pt x="843" y="10941"/>
                  <a:pt x="735" y="11042"/>
                  <a:pt x="680" y="11093"/>
                </a:cubicBezTo>
                <a:cubicBezTo>
                  <a:pt x="598" y="11143"/>
                  <a:pt x="517" y="11245"/>
                  <a:pt x="517" y="11245"/>
                </a:cubicBezTo>
                <a:cubicBezTo>
                  <a:pt x="517" y="11245"/>
                  <a:pt x="326" y="11346"/>
                  <a:pt x="299" y="11346"/>
                </a:cubicBezTo>
                <a:cubicBezTo>
                  <a:pt x="272" y="11295"/>
                  <a:pt x="218" y="11346"/>
                  <a:pt x="190" y="11346"/>
                </a:cubicBezTo>
                <a:cubicBezTo>
                  <a:pt x="136" y="11396"/>
                  <a:pt x="27" y="11295"/>
                  <a:pt x="27" y="11295"/>
                </a:cubicBezTo>
                <a:cubicBezTo>
                  <a:pt x="0" y="10941"/>
                  <a:pt x="0" y="10941"/>
                  <a:pt x="0" y="10941"/>
                </a:cubicBezTo>
                <a:cubicBezTo>
                  <a:pt x="0" y="10941"/>
                  <a:pt x="0" y="10941"/>
                  <a:pt x="0" y="10941"/>
                </a:cubicBezTo>
                <a:cubicBezTo>
                  <a:pt x="27" y="10941"/>
                  <a:pt x="27" y="10992"/>
                  <a:pt x="27" y="10992"/>
                </a:cubicBezTo>
                <a:cubicBezTo>
                  <a:pt x="27" y="10992"/>
                  <a:pt x="27" y="10992"/>
                  <a:pt x="27" y="10992"/>
                </a:cubicBezTo>
                <a:cubicBezTo>
                  <a:pt x="54" y="11042"/>
                  <a:pt x="190" y="11042"/>
                  <a:pt x="190" y="11042"/>
                </a:cubicBezTo>
                <a:cubicBezTo>
                  <a:pt x="299" y="10840"/>
                  <a:pt x="299" y="10840"/>
                  <a:pt x="299" y="10840"/>
                </a:cubicBezTo>
                <a:cubicBezTo>
                  <a:pt x="435" y="10486"/>
                  <a:pt x="435" y="10486"/>
                  <a:pt x="435" y="10486"/>
                </a:cubicBezTo>
                <a:cubicBezTo>
                  <a:pt x="299" y="9929"/>
                  <a:pt x="299" y="9929"/>
                  <a:pt x="299" y="9929"/>
                </a:cubicBezTo>
                <a:cubicBezTo>
                  <a:pt x="299" y="9929"/>
                  <a:pt x="299" y="9929"/>
                  <a:pt x="299" y="9929"/>
                </a:cubicBezTo>
                <a:cubicBezTo>
                  <a:pt x="299" y="9929"/>
                  <a:pt x="299" y="9929"/>
                  <a:pt x="299" y="9929"/>
                </a:cubicBezTo>
                <a:cubicBezTo>
                  <a:pt x="299" y="9929"/>
                  <a:pt x="299" y="9929"/>
                  <a:pt x="299" y="9929"/>
                </a:cubicBezTo>
                <a:cubicBezTo>
                  <a:pt x="299" y="9879"/>
                  <a:pt x="326" y="9676"/>
                  <a:pt x="326" y="9626"/>
                </a:cubicBezTo>
                <a:cubicBezTo>
                  <a:pt x="326" y="9575"/>
                  <a:pt x="381" y="9373"/>
                  <a:pt x="381" y="9373"/>
                </a:cubicBezTo>
                <a:cubicBezTo>
                  <a:pt x="435" y="9221"/>
                  <a:pt x="435" y="9221"/>
                  <a:pt x="435" y="9221"/>
                </a:cubicBezTo>
                <a:cubicBezTo>
                  <a:pt x="435" y="9221"/>
                  <a:pt x="544" y="9171"/>
                  <a:pt x="571" y="9171"/>
                </a:cubicBezTo>
                <a:cubicBezTo>
                  <a:pt x="626" y="9171"/>
                  <a:pt x="490" y="8867"/>
                  <a:pt x="490" y="8816"/>
                </a:cubicBezTo>
                <a:cubicBezTo>
                  <a:pt x="490" y="8766"/>
                  <a:pt x="435" y="8513"/>
                  <a:pt x="435" y="8513"/>
                </a:cubicBezTo>
                <a:cubicBezTo>
                  <a:pt x="435" y="8513"/>
                  <a:pt x="299" y="8361"/>
                  <a:pt x="272" y="8361"/>
                </a:cubicBezTo>
                <a:cubicBezTo>
                  <a:pt x="245" y="8361"/>
                  <a:pt x="109" y="8311"/>
                  <a:pt x="54" y="8260"/>
                </a:cubicBezTo>
                <a:cubicBezTo>
                  <a:pt x="54" y="8260"/>
                  <a:pt x="54" y="8260"/>
                  <a:pt x="54" y="8260"/>
                </a:cubicBezTo>
                <a:cubicBezTo>
                  <a:pt x="54" y="8260"/>
                  <a:pt x="54" y="8260"/>
                  <a:pt x="54" y="8260"/>
                </a:cubicBezTo>
                <a:cubicBezTo>
                  <a:pt x="54" y="8260"/>
                  <a:pt x="27" y="8209"/>
                  <a:pt x="27" y="8159"/>
                </a:cubicBezTo>
                <a:cubicBezTo>
                  <a:pt x="27" y="8159"/>
                  <a:pt x="27" y="8159"/>
                  <a:pt x="27" y="8159"/>
                </a:cubicBezTo>
                <a:cubicBezTo>
                  <a:pt x="27" y="8159"/>
                  <a:pt x="27" y="8159"/>
                  <a:pt x="27" y="8159"/>
                </a:cubicBezTo>
                <a:cubicBezTo>
                  <a:pt x="27" y="8108"/>
                  <a:pt x="27" y="8108"/>
                  <a:pt x="27" y="8108"/>
                </a:cubicBezTo>
                <a:cubicBezTo>
                  <a:pt x="27" y="8108"/>
                  <a:pt x="27" y="8108"/>
                  <a:pt x="27" y="8108"/>
                </a:cubicBezTo>
                <a:cubicBezTo>
                  <a:pt x="27" y="8108"/>
                  <a:pt x="27" y="8108"/>
                  <a:pt x="27" y="8108"/>
                </a:cubicBezTo>
                <a:cubicBezTo>
                  <a:pt x="27" y="8108"/>
                  <a:pt x="27" y="8108"/>
                  <a:pt x="27" y="8108"/>
                </a:cubicBezTo>
                <a:cubicBezTo>
                  <a:pt x="27" y="8108"/>
                  <a:pt x="27" y="8108"/>
                  <a:pt x="27" y="8108"/>
                </a:cubicBezTo>
                <a:cubicBezTo>
                  <a:pt x="54" y="8007"/>
                  <a:pt x="136" y="7957"/>
                  <a:pt x="136" y="7957"/>
                </a:cubicBezTo>
                <a:cubicBezTo>
                  <a:pt x="245" y="7805"/>
                  <a:pt x="245" y="7805"/>
                  <a:pt x="245" y="7805"/>
                </a:cubicBezTo>
                <a:cubicBezTo>
                  <a:pt x="218" y="7602"/>
                  <a:pt x="218" y="7602"/>
                  <a:pt x="218" y="7602"/>
                </a:cubicBezTo>
                <a:cubicBezTo>
                  <a:pt x="218" y="7602"/>
                  <a:pt x="326" y="7451"/>
                  <a:pt x="354" y="7400"/>
                </a:cubicBezTo>
                <a:cubicBezTo>
                  <a:pt x="408" y="7349"/>
                  <a:pt x="598" y="7248"/>
                  <a:pt x="598" y="7248"/>
                </a:cubicBezTo>
                <a:cubicBezTo>
                  <a:pt x="680" y="6995"/>
                  <a:pt x="680" y="6995"/>
                  <a:pt x="680" y="6995"/>
                </a:cubicBezTo>
                <a:cubicBezTo>
                  <a:pt x="816" y="6945"/>
                  <a:pt x="816" y="6945"/>
                  <a:pt x="816" y="6945"/>
                </a:cubicBezTo>
                <a:cubicBezTo>
                  <a:pt x="871" y="6793"/>
                  <a:pt x="871" y="6793"/>
                  <a:pt x="871" y="6793"/>
                </a:cubicBezTo>
                <a:cubicBezTo>
                  <a:pt x="1007" y="6844"/>
                  <a:pt x="1007" y="6844"/>
                  <a:pt x="1007" y="6844"/>
                </a:cubicBezTo>
                <a:cubicBezTo>
                  <a:pt x="1224" y="7097"/>
                  <a:pt x="1224" y="7097"/>
                  <a:pt x="1224" y="7097"/>
                </a:cubicBezTo>
                <a:cubicBezTo>
                  <a:pt x="1224" y="7097"/>
                  <a:pt x="1387" y="6945"/>
                  <a:pt x="1415" y="6894"/>
                </a:cubicBezTo>
                <a:cubicBezTo>
                  <a:pt x="1469" y="6844"/>
                  <a:pt x="1523" y="6844"/>
                  <a:pt x="1523" y="6844"/>
                </a:cubicBezTo>
                <a:cubicBezTo>
                  <a:pt x="1605" y="6742"/>
                  <a:pt x="1605" y="6742"/>
                  <a:pt x="1605" y="6742"/>
                </a:cubicBezTo>
                <a:cubicBezTo>
                  <a:pt x="1605" y="6742"/>
                  <a:pt x="1741" y="6641"/>
                  <a:pt x="1768" y="6591"/>
                </a:cubicBezTo>
                <a:cubicBezTo>
                  <a:pt x="1768" y="6591"/>
                  <a:pt x="1768" y="6591"/>
                  <a:pt x="1768" y="6591"/>
                </a:cubicBezTo>
                <a:cubicBezTo>
                  <a:pt x="1768" y="6591"/>
                  <a:pt x="1768" y="6591"/>
                  <a:pt x="1768" y="6591"/>
                </a:cubicBezTo>
                <a:cubicBezTo>
                  <a:pt x="1823" y="7552"/>
                  <a:pt x="1687" y="7046"/>
                  <a:pt x="1959" y="7400"/>
                </a:cubicBezTo>
                <a:cubicBezTo>
                  <a:pt x="1986" y="7451"/>
                  <a:pt x="1959" y="7501"/>
                  <a:pt x="1986" y="7552"/>
                </a:cubicBezTo>
                <a:cubicBezTo>
                  <a:pt x="1986" y="7653"/>
                  <a:pt x="2176" y="7805"/>
                  <a:pt x="2176" y="7805"/>
                </a:cubicBezTo>
                <a:cubicBezTo>
                  <a:pt x="2176" y="7805"/>
                  <a:pt x="2340" y="7805"/>
                  <a:pt x="2340" y="7855"/>
                </a:cubicBezTo>
                <a:cubicBezTo>
                  <a:pt x="2367" y="7906"/>
                  <a:pt x="2530" y="8058"/>
                  <a:pt x="2530" y="8058"/>
                </a:cubicBezTo>
                <a:cubicBezTo>
                  <a:pt x="2884" y="7906"/>
                  <a:pt x="2884" y="7906"/>
                  <a:pt x="2884" y="7906"/>
                </a:cubicBezTo>
                <a:cubicBezTo>
                  <a:pt x="3047" y="8209"/>
                  <a:pt x="3047" y="8209"/>
                  <a:pt x="3047" y="8209"/>
                </a:cubicBezTo>
                <a:cubicBezTo>
                  <a:pt x="3237" y="8108"/>
                  <a:pt x="3237" y="8108"/>
                  <a:pt x="3237" y="8108"/>
                </a:cubicBezTo>
                <a:cubicBezTo>
                  <a:pt x="3237" y="8108"/>
                  <a:pt x="3319" y="8159"/>
                  <a:pt x="3373" y="8209"/>
                </a:cubicBezTo>
                <a:cubicBezTo>
                  <a:pt x="3428" y="8260"/>
                  <a:pt x="3591" y="8209"/>
                  <a:pt x="3645" y="8159"/>
                </a:cubicBezTo>
                <a:cubicBezTo>
                  <a:pt x="3700" y="8159"/>
                  <a:pt x="3836" y="8007"/>
                  <a:pt x="3890" y="8058"/>
                </a:cubicBezTo>
                <a:cubicBezTo>
                  <a:pt x="3945" y="8058"/>
                  <a:pt x="4189" y="7957"/>
                  <a:pt x="4189" y="7957"/>
                </a:cubicBezTo>
                <a:cubicBezTo>
                  <a:pt x="4325" y="7754"/>
                  <a:pt x="4325" y="7754"/>
                  <a:pt x="4325" y="7754"/>
                </a:cubicBezTo>
                <a:cubicBezTo>
                  <a:pt x="4597" y="7501"/>
                  <a:pt x="4597" y="7501"/>
                  <a:pt x="4597" y="7501"/>
                </a:cubicBezTo>
                <a:cubicBezTo>
                  <a:pt x="4897" y="8108"/>
                  <a:pt x="4897" y="8108"/>
                  <a:pt x="4897" y="8108"/>
                </a:cubicBezTo>
                <a:cubicBezTo>
                  <a:pt x="4897" y="8108"/>
                  <a:pt x="5196" y="8007"/>
                  <a:pt x="5223" y="8007"/>
                </a:cubicBezTo>
                <a:cubicBezTo>
                  <a:pt x="5278" y="8007"/>
                  <a:pt x="5495" y="7855"/>
                  <a:pt x="5495" y="7855"/>
                </a:cubicBezTo>
                <a:cubicBezTo>
                  <a:pt x="5495" y="7855"/>
                  <a:pt x="5550" y="7704"/>
                  <a:pt x="5522" y="7552"/>
                </a:cubicBezTo>
                <a:cubicBezTo>
                  <a:pt x="5522" y="7451"/>
                  <a:pt x="5495" y="7349"/>
                  <a:pt x="5495" y="7349"/>
                </a:cubicBezTo>
                <a:cubicBezTo>
                  <a:pt x="5495" y="7349"/>
                  <a:pt x="5441" y="7248"/>
                  <a:pt x="5522" y="7198"/>
                </a:cubicBezTo>
                <a:cubicBezTo>
                  <a:pt x="5604" y="7147"/>
                  <a:pt x="5631" y="7046"/>
                  <a:pt x="5686" y="6995"/>
                </a:cubicBezTo>
                <a:cubicBezTo>
                  <a:pt x="5767" y="6894"/>
                  <a:pt x="5822" y="6742"/>
                  <a:pt x="5849" y="6692"/>
                </a:cubicBezTo>
                <a:cubicBezTo>
                  <a:pt x="5876" y="6692"/>
                  <a:pt x="5930" y="6490"/>
                  <a:pt x="5958" y="6490"/>
                </a:cubicBezTo>
                <a:cubicBezTo>
                  <a:pt x="5958" y="6439"/>
                  <a:pt x="6012" y="6287"/>
                  <a:pt x="6012" y="6237"/>
                </a:cubicBezTo>
                <a:cubicBezTo>
                  <a:pt x="6039" y="6237"/>
                  <a:pt x="6175" y="5984"/>
                  <a:pt x="6175" y="5984"/>
                </a:cubicBezTo>
                <a:cubicBezTo>
                  <a:pt x="6230" y="5832"/>
                  <a:pt x="6230" y="5832"/>
                  <a:pt x="6230" y="5832"/>
                </a:cubicBezTo>
                <a:cubicBezTo>
                  <a:pt x="6230" y="5832"/>
                  <a:pt x="6339" y="5427"/>
                  <a:pt x="6393" y="5377"/>
                </a:cubicBezTo>
                <a:cubicBezTo>
                  <a:pt x="6447" y="5377"/>
                  <a:pt x="6747" y="4921"/>
                  <a:pt x="6801" y="4972"/>
                </a:cubicBezTo>
                <a:cubicBezTo>
                  <a:pt x="6855" y="4972"/>
                  <a:pt x="7046" y="4668"/>
                  <a:pt x="7100" y="4567"/>
                </a:cubicBezTo>
                <a:cubicBezTo>
                  <a:pt x="7155" y="4517"/>
                  <a:pt x="7155" y="4416"/>
                  <a:pt x="7291" y="4365"/>
                </a:cubicBezTo>
                <a:cubicBezTo>
                  <a:pt x="7399" y="4365"/>
                  <a:pt x="8161" y="4163"/>
                  <a:pt x="8161" y="4163"/>
                </a:cubicBezTo>
                <a:cubicBezTo>
                  <a:pt x="8596" y="3910"/>
                  <a:pt x="8596" y="3910"/>
                  <a:pt x="8596" y="3910"/>
                </a:cubicBezTo>
                <a:cubicBezTo>
                  <a:pt x="8814" y="3606"/>
                  <a:pt x="8814" y="3606"/>
                  <a:pt x="8814" y="3606"/>
                </a:cubicBezTo>
                <a:cubicBezTo>
                  <a:pt x="8841" y="3454"/>
                  <a:pt x="8841" y="3454"/>
                  <a:pt x="8841" y="3454"/>
                </a:cubicBezTo>
                <a:cubicBezTo>
                  <a:pt x="9086" y="3454"/>
                  <a:pt x="9086" y="3454"/>
                  <a:pt x="9086" y="3454"/>
                </a:cubicBezTo>
                <a:cubicBezTo>
                  <a:pt x="9086" y="3454"/>
                  <a:pt x="9059" y="3657"/>
                  <a:pt x="9059" y="3657"/>
                </a:cubicBezTo>
                <a:cubicBezTo>
                  <a:pt x="9059" y="3707"/>
                  <a:pt x="9032" y="3758"/>
                  <a:pt x="9113" y="3808"/>
                </a:cubicBezTo>
                <a:cubicBezTo>
                  <a:pt x="9195" y="3910"/>
                  <a:pt x="9277" y="4011"/>
                  <a:pt x="9304" y="4011"/>
                </a:cubicBezTo>
                <a:cubicBezTo>
                  <a:pt x="9331" y="4011"/>
                  <a:pt x="9385" y="4061"/>
                  <a:pt x="9413" y="4061"/>
                </a:cubicBezTo>
                <a:cubicBezTo>
                  <a:pt x="9440" y="4112"/>
                  <a:pt x="9576" y="4163"/>
                  <a:pt x="9576" y="4163"/>
                </a:cubicBezTo>
                <a:cubicBezTo>
                  <a:pt x="9576" y="4163"/>
                  <a:pt x="9739" y="4061"/>
                  <a:pt x="9739" y="4061"/>
                </a:cubicBezTo>
                <a:cubicBezTo>
                  <a:pt x="9739" y="4011"/>
                  <a:pt x="9821" y="3960"/>
                  <a:pt x="9875" y="3910"/>
                </a:cubicBezTo>
                <a:cubicBezTo>
                  <a:pt x="9929" y="3859"/>
                  <a:pt x="10147" y="3758"/>
                  <a:pt x="10147" y="3758"/>
                </a:cubicBezTo>
                <a:cubicBezTo>
                  <a:pt x="10147" y="3758"/>
                  <a:pt x="10202" y="3910"/>
                  <a:pt x="10229" y="3910"/>
                </a:cubicBezTo>
                <a:cubicBezTo>
                  <a:pt x="10229" y="3960"/>
                  <a:pt x="10338" y="4061"/>
                  <a:pt x="10310" y="4163"/>
                </a:cubicBezTo>
                <a:cubicBezTo>
                  <a:pt x="10310" y="4213"/>
                  <a:pt x="10310" y="4365"/>
                  <a:pt x="10310" y="4365"/>
                </a:cubicBezTo>
                <a:cubicBezTo>
                  <a:pt x="10474" y="4517"/>
                  <a:pt x="10474" y="4517"/>
                  <a:pt x="10474" y="4517"/>
                </a:cubicBezTo>
                <a:cubicBezTo>
                  <a:pt x="10474" y="4517"/>
                  <a:pt x="10582" y="4618"/>
                  <a:pt x="10610" y="4668"/>
                </a:cubicBezTo>
                <a:cubicBezTo>
                  <a:pt x="10637" y="4668"/>
                  <a:pt x="10800" y="4719"/>
                  <a:pt x="10800" y="4719"/>
                </a:cubicBezTo>
                <a:cubicBezTo>
                  <a:pt x="10827" y="4365"/>
                  <a:pt x="10827" y="4365"/>
                  <a:pt x="10827" y="4365"/>
                </a:cubicBezTo>
                <a:cubicBezTo>
                  <a:pt x="10827" y="4365"/>
                  <a:pt x="10882" y="4264"/>
                  <a:pt x="10963" y="4264"/>
                </a:cubicBezTo>
                <a:cubicBezTo>
                  <a:pt x="11045" y="4264"/>
                  <a:pt x="11181" y="4264"/>
                  <a:pt x="11181" y="4264"/>
                </a:cubicBezTo>
                <a:cubicBezTo>
                  <a:pt x="11181" y="4264"/>
                  <a:pt x="11290" y="4314"/>
                  <a:pt x="11290" y="4365"/>
                </a:cubicBezTo>
                <a:cubicBezTo>
                  <a:pt x="11290" y="4416"/>
                  <a:pt x="11426" y="4567"/>
                  <a:pt x="11426" y="4567"/>
                </a:cubicBezTo>
                <a:cubicBezTo>
                  <a:pt x="11616" y="4466"/>
                  <a:pt x="11616" y="4466"/>
                  <a:pt x="11616" y="4466"/>
                </a:cubicBezTo>
                <a:cubicBezTo>
                  <a:pt x="11698" y="4517"/>
                  <a:pt x="11698" y="4517"/>
                  <a:pt x="11698" y="4517"/>
                </a:cubicBezTo>
                <a:cubicBezTo>
                  <a:pt x="11943" y="4567"/>
                  <a:pt x="11943" y="4567"/>
                  <a:pt x="11943" y="4567"/>
                </a:cubicBezTo>
                <a:cubicBezTo>
                  <a:pt x="11943" y="4567"/>
                  <a:pt x="11997" y="4567"/>
                  <a:pt x="11997" y="4517"/>
                </a:cubicBezTo>
                <a:cubicBezTo>
                  <a:pt x="12024" y="4466"/>
                  <a:pt x="12024" y="4314"/>
                  <a:pt x="12024" y="4314"/>
                </a:cubicBezTo>
                <a:cubicBezTo>
                  <a:pt x="12024" y="4314"/>
                  <a:pt x="11997" y="4314"/>
                  <a:pt x="12079" y="4264"/>
                </a:cubicBezTo>
                <a:cubicBezTo>
                  <a:pt x="12160" y="4264"/>
                  <a:pt x="12133" y="4213"/>
                  <a:pt x="12160" y="4264"/>
                </a:cubicBezTo>
                <a:cubicBezTo>
                  <a:pt x="12187" y="4314"/>
                  <a:pt x="12296" y="4314"/>
                  <a:pt x="12351" y="4365"/>
                </a:cubicBezTo>
                <a:cubicBezTo>
                  <a:pt x="12378" y="4365"/>
                  <a:pt x="12487" y="4416"/>
                  <a:pt x="12514" y="4416"/>
                </a:cubicBezTo>
                <a:cubicBezTo>
                  <a:pt x="12541" y="4416"/>
                  <a:pt x="12813" y="4365"/>
                  <a:pt x="12813" y="4365"/>
                </a:cubicBezTo>
                <a:cubicBezTo>
                  <a:pt x="12813" y="4365"/>
                  <a:pt x="12759" y="4416"/>
                  <a:pt x="12868" y="4314"/>
                </a:cubicBezTo>
                <a:cubicBezTo>
                  <a:pt x="12976" y="4213"/>
                  <a:pt x="13112" y="4061"/>
                  <a:pt x="13112" y="4061"/>
                </a:cubicBezTo>
                <a:cubicBezTo>
                  <a:pt x="13112" y="4061"/>
                  <a:pt x="13112" y="4061"/>
                  <a:pt x="13194" y="4011"/>
                </a:cubicBezTo>
                <a:cubicBezTo>
                  <a:pt x="13276" y="3960"/>
                  <a:pt x="13276" y="3758"/>
                  <a:pt x="13276" y="3758"/>
                </a:cubicBezTo>
                <a:cubicBezTo>
                  <a:pt x="13276" y="3758"/>
                  <a:pt x="13276" y="3758"/>
                  <a:pt x="13330" y="3758"/>
                </a:cubicBezTo>
                <a:cubicBezTo>
                  <a:pt x="13357" y="3707"/>
                  <a:pt x="13520" y="3657"/>
                  <a:pt x="13520" y="3657"/>
                </a:cubicBezTo>
                <a:cubicBezTo>
                  <a:pt x="13520" y="3657"/>
                  <a:pt x="13548" y="3556"/>
                  <a:pt x="13575" y="3505"/>
                </a:cubicBezTo>
                <a:cubicBezTo>
                  <a:pt x="13602" y="3505"/>
                  <a:pt x="13656" y="3404"/>
                  <a:pt x="13656" y="3404"/>
                </a:cubicBezTo>
                <a:cubicBezTo>
                  <a:pt x="13684" y="3404"/>
                  <a:pt x="13684" y="3404"/>
                  <a:pt x="13684" y="3404"/>
                </a:cubicBezTo>
                <a:cubicBezTo>
                  <a:pt x="13792" y="3353"/>
                  <a:pt x="13792" y="3353"/>
                  <a:pt x="13792" y="3353"/>
                </a:cubicBezTo>
                <a:cubicBezTo>
                  <a:pt x="13820" y="3252"/>
                  <a:pt x="13820" y="3252"/>
                  <a:pt x="13820" y="3252"/>
                </a:cubicBezTo>
                <a:cubicBezTo>
                  <a:pt x="14037" y="3353"/>
                  <a:pt x="14037" y="3353"/>
                  <a:pt x="14037" y="3353"/>
                </a:cubicBezTo>
                <a:cubicBezTo>
                  <a:pt x="14037" y="3353"/>
                  <a:pt x="14228" y="3404"/>
                  <a:pt x="14255" y="3353"/>
                </a:cubicBezTo>
                <a:cubicBezTo>
                  <a:pt x="14309" y="3353"/>
                  <a:pt x="14391" y="3100"/>
                  <a:pt x="14445" y="3151"/>
                </a:cubicBezTo>
                <a:cubicBezTo>
                  <a:pt x="14473" y="3151"/>
                  <a:pt x="14527" y="3252"/>
                  <a:pt x="14554" y="3201"/>
                </a:cubicBezTo>
                <a:cubicBezTo>
                  <a:pt x="14581" y="3201"/>
                  <a:pt x="14609" y="3303"/>
                  <a:pt x="14690" y="3201"/>
                </a:cubicBezTo>
                <a:cubicBezTo>
                  <a:pt x="14799" y="3050"/>
                  <a:pt x="14881" y="2847"/>
                  <a:pt x="14881" y="2847"/>
                </a:cubicBezTo>
                <a:cubicBezTo>
                  <a:pt x="14881" y="2847"/>
                  <a:pt x="14853" y="2746"/>
                  <a:pt x="14935" y="2696"/>
                </a:cubicBezTo>
                <a:cubicBezTo>
                  <a:pt x="15017" y="2594"/>
                  <a:pt x="15017" y="2544"/>
                  <a:pt x="15071" y="2544"/>
                </a:cubicBezTo>
                <a:cubicBezTo>
                  <a:pt x="15125" y="2493"/>
                  <a:pt x="15125" y="2544"/>
                  <a:pt x="15153" y="2443"/>
                </a:cubicBezTo>
                <a:cubicBezTo>
                  <a:pt x="15153" y="2342"/>
                  <a:pt x="15153" y="2240"/>
                  <a:pt x="15180" y="2190"/>
                </a:cubicBezTo>
                <a:cubicBezTo>
                  <a:pt x="15207" y="2190"/>
                  <a:pt x="15234" y="2089"/>
                  <a:pt x="15289" y="2089"/>
                </a:cubicBezTo>
                <a:cubicBezTo>
                  <a:pt x="15316" y="2038"/>
                  <a:pt x="15370" y="1987"/>
                  <a:pt x="15370" y="1886"/>
                </a:cubicBezTo>
                <a:cubicBezTo>
                  <a:pt x="15397" y="1785"/>
                  <a:pt x="15343" y="1836"/>
                  <a:pt x="15397" y="1785"/>
                </a:cubicBezTo>
                <a:cubicBezTo>
                  <a:pt x="15452" y="1684"/>
                  <a:pt x="15479" y="1633"/>
                  <a:pt x="15534" y="1532"/>
                </a:cubicBezTo>
                <a:cubicBezTo>
                  <a:pt x="15588" y="1482"/>
                  <a:pt x="15615" y="1431"/>
                  <a:pt x="15642" y="1330"/>
                </a:cubicBezTo>
                <a:cubicBezTo>
                  <a:pt x="15642" y="1229"/>
                  <a:pt x="15642" y="1178"/>
                  <a:pt x="15670" y="1026"/>
                </a:cubicBezTo>
                <a:cubicBezTo>
                  <a:pt x="15724" y="875"/>
                  <a:pt x="15670" y="773"/>
                  <a:pt x="15751" y="773"/>
                </a:cubicBezTo>
                <a:cubicBezTo>
                  <a:pt x="15778" y="773"/>
                  <a:pt x="15778" y="773"/>
                  <a:pt x="15806" y="773"/>
                </a:cubicBezTo>
                <a:cubicBezTo>
                  <a:pt x="15806" y="875"/>
                  <a:pt x="15860" y="925"/>
                  <a:pt x="15914" y="976"/>
                </a:cubicBezTo>
                <a:cubicBezTo>
                  <a:pt x="15996" y="1026"/>
                  <a:pt x="16214" y="824"/>
                  <a:pt x="16214" y="824"/>
                </a:cubicBezTo>
                <a:cubicBezTo>
                  <a:pt x="16350" y="723"/>
                  <a:pt x="16350" y="723"/>
                  <a:pt x="16350" y="723"/>
                </a:cubicBezTo>
                <a:cubicBezTo>
                  <a:pt x="16486" y="672"/>
                  <a:pt x="16486" y="672"/>
                  <a:pt x="16486" y="672"/>
                </a:cubicBezTo>
                <a:cubicBezTo>
                  <a:pt x="16486" y="672"/>
                  <a:pt x="16812" y="622"/>
                  <a:pt x="16866" y="571"/>
                </a:cubicBezTo>
                <a:cubicBezTo>
                  <a:pt x="16948" y="470"/>
                  <a:pt x="16948" y="369"/>
                  <a:pt x="16948" y="369"/>
                </a:cubicBezTo>
                <a:cubicBezTo>
                  <a:pt x="16921" y="217"/>
                  <a:pt x="16921" y="217"/>
                  <a:pt x="16921" y="217"/>
                </a:cubicBezTo>
                <a:cubicBezTo>
                  <a:pt x="16921" y="217"/>
                  <a:pt x="17084" y="65"/>
                  <a:pt x="17166" y="15"/>
                </a:cubicBezTo>
                <a:cubicBezTo>
                  <a:pt x="17220" y="-36"/>
                  <a:pt x="17275" y="65"/>
                  <a:pt x="17275" y="65"/>
                </a:cubicBezTo>
                <a:cubicBezTo>
                  <a:pt x="17356" y="217"/>
                  <a:pt x="17356" y="217"/>
                  <a:pt x="17356" y="217"/>
                </a:cubicBezTo>
                <a:cubicBezTo>
                  <a:pt x="17465" y="419"/>
                  <a:pt x="17465" y="419"/>
                  <a:pt x="17465" y="419"/>
                </a:cubicBezTo>
                <a:cubicBezTo>
                  <a:pt x="17601" y="470"/>
                  <a:pt x="17601" y="470"/>
                  <a:pt x="17601" y="470"/>
                </a:cubicBezTo>
                <a:cubicBezTo>
                  <a:pt x="17601" y="470"/>
                  <a:pt x="17683" y="622"/>
                  <a:pt x="17710" y="672"/>
                </a:cubicBezTo>
                <a:cubicBezTo>
                  <a:pt x="17710" y="773"/>
                  <a:pt x="17710" y="773"/>
                  <a:pt x="17710" y="773"/>
                </a:cubicBezTo>
                <a:cubicBezTo>
                  <a:pt x="17873" y="773"/>
                  <a:pt x="17873" y="773"/>
                  <a:pt x="17873" y="773"/>
                </a:cubicBezTo>
                <a:cubicBezTo>
                  <a:pt x="18009" y="672"/>
                  <a:pt x="18009" y="672"/>
                  <a:pt x="18009" y="672"/>
                </a:cubicBezTo>
                <a:cubicBezTo>
                  <a:pt x="18145" y="824"/>
                  <a:pt x="18145" y="824"/>
                  <a:pt x="18145" y="824"/>
                </a:cubicBezTo>
                <a:cubicBezTo>
                  <a:pt x="18254" y="773"/>
                  <a:pt x="18254" y="773"/>
                  <a:pt x="18254" y="773"/>
                </a:cubicBezTo>
                <a:cubicBezTo>
                  <a:pt x="18281" y="773"/>
                  <a:pt x="18281" y="824"/>
                  <a:pt x="18308" y="824"/>
                </a:cubicBezTo>
                <a:cubicBezTo>
                  <a:pt x="18308" y="875"/>
                  <a:pt x="18308" y="925"/>
                  <a:pt x="18308" y="976"/>
                </a:cubicBezTo>
                <a:cubicBezTo>
                  <a:pt x="18336" y="1077"/>
                  <a:pt x="18363" y="1077"/>
                  <a:pt x="18363" y="1077"/>
                </a:cubicBezTo>
                <a:cubicBezTo>
                  <a:pt x="18417" y="1229"/>
                  <a:pt x="18417" y="1229"/>
                  <a:pt x="18417" y="1229"/>
                </a:cubicBezTo>
                <a:cubicBezTo>
                  <a:pt x="18444" y="1380"/>
                  <a:pt x="18444" y="1380"/>
                  <a:pt x="18444" y="1380"/>
                </a:cubicBezTo>
                <a:cubicBezTo>
                  <a:pt x="18417" y="1633"/>
                  <a:pt x="18417" y="1633"/>
                  <a:pt x="18417" y="1633"/>
                </a:cubicBezTo>
                <a:cubicBezTo>
                  <a:pt x="18417" y="1633"/>
                  <a:pt x="18363" y="1886"/>
                  <a:pt x="18336" y="1987"/>
                </a:cubicBezTo>
                <a:cubicBezTo>
                  <a:pt x="18308" y="2089"/>
                  <a:pt x="18390" y="2190"/>
                  <a:pt x="18390" y="2190"/>
                </a:cubicBezTo>
                <a:cubicBezTo>
                  <a:pt x="18417" y="2291"/>
                  <a:pt x="18417" y="2291"/>
                  <a:pt x="18417" y="2291"/>
                </a:cubicBezTo>
                <a:cubicBezTo>
                  <a:pt x="18417" y="2291"/>
                  <a:pt x="18444" y="2443"/>
                  <a:pt x="18472" y="2493"/>
                </a:cubicBezTo>
                <a:cubicBezTo>
                  <a:pt x="18472" y="2544"/>
                  <a:pt x="18472" y="2544"/>
                  <a:pt x="18472" y="2544"/>
                </a:cubicBezTo>
                <a:cubicBezTo>
                  <a:pt x="18472" y="2544"/>
                  <a:pt x="18553" y="2645"/>
                  <a:pt x="18580" y="2696"/>
                </a:cubicBezTo>
                <a:cubicBezTo>
                  <a:pt x="18608" y="2696"/>
                  <a:pt x="18608" y="2746"/>
                  <a:pt x="18635" y="2797"/>
                </a:cubicBezTo>
                <a:cubicBezTo>
                  <a:pt x="18662" y="2847"/>
                  <a:pt x="18635" y="2949"/>
                  <a:pt x="18635" y="2949"/>
                </a:cubicBezTo>
                <a:cubicBezTo>
                  <a:pt x="18553" y="3100"/>
                  <a:pt x="18553" y="3100"/>
                  <a:pt x="18553" y="3100"/>
                </a:cubicBezTo>
                <a:cubicBezTo>
                  <a:pt x="18553" y="3100"/>
                  <a:pt x="18689" y="3100"/>
                  <a:pt x="18744" y="3100"/>
                </a:cubicBezTo>
                <a:cubicBezTo>
                  <a:pt x="18798" y="3100"/>
                  <a:pt x="18798" y="3100"/>
                  <a:pt x="18825" y="3100"/>
                </a:cubicBezTo>
                <a:cubicBezTo>
                  <a:pt x="18852" y="3100"/>
                  <a:pt x="18961" y="3151"/>
                  <a:pt x="18961" y="3151"/>
                </a:cubicBezTo>
                <a:cubicBezTo>
                  <a:pt x="18961" y="3151"/>
                  <a:pt x="19016" y="3100"/>
                  <a:pt x="19043" y="3100"/>
                </a:cubicBezTo>
                <a:cubicBezTo>
                  <a:pt x="19097" y="3050"/>
                  <a:pt x="19152" y="3050"/>
                  <a:pt x="19152" y="3050"/>
                </a:cubicBezTo>
                <a:cubicBezTo>
                  <a:pt x="19260" y="2898"/>
                  <a:pt x="19260" y="2898"/>
                  <a:pt x="19260" y="2898"/>
                </a:cubicBezTo>
                <a:cubicBezTo>
                  <a:pt x="19260" y="2898"/>
                  <a:pt x="19396" y="2949"/>
                  <a:pt x="19451" y="2949"/>
                </a:cubicBezTo>
                <a:cubicBezTo>
                  <a:pt x="19478" y="2949"/>
                  <a:pt x="19560" y="2949"/>
                  <a:pt x="19587" y="2898"/>
                </a:cubicBezTo>
                <a:cubicBezTo>
                  <a:pt x="19614" y="2898"/>
                  <a:pt x="19723" y="2999"/>
                  <a:pt x="19723" y="2999"/>
                </a:cubicBezTo>
                <a:cubicBezTo>
                  <a:pt x="19723" y="2999"/>
                  <a:pt x="19777" y="3100"/>
                  <a:pt x="19805" y="3151"/>
                </a:cubicBezTo>
                <a:cubicBezTo>
                  <a:pt x="19777" y="3303"/>
                  <a:pt x="19750" y="3404"/>
                  <a:pt x="19750" y="3454"/>
                </a:cubicBezTo>
                <a:cubicBezTo>
                  <a:pt x="19777" y="3505"/>
                  <a:pt x="19859" y="3606"/>
                  <a:pt x="19886" y="3707"/>
                </a:cubicBezTo>
                <a:cubicBezTo>
                  <a:pt x="19886" y="3758"/>
                  <a:pt x="19777" y="4011"/>
                  <a:pt x="19777" y="4011"/>
                </a:cubicBezTo>
                <a:close/>
                <a:moveTo>
                  <a:pt x="0" y="8260"/>
                </a:moveTo>
                <a:cubicBezTo>
                  <a:pt x="0" y="8260"/>
                  <a:pt x="0" y="8260"/>
                  <a:pt x="0" y="8260"/>
                </a:cubicBezTo>
                <a:cubicBezTo>
                  <a:pt x="0" y="8260"/>
                  <a:pt x="0" y="8260"/>
                  <a:pt x="0" y="8260"/>
                </a:cubicBezTo>
                <a:cubicBezTo>
                  <a:pt x="0" y="8260"/>
                  <a:pt x="0" y="8260"/>
                  <a:pt x="0" y="8260"/>
                </a:cubicBezTo>
                <a:cubicBezTo>
                  <a:pt x="0" y="8260"/>
                  <a:pt x="0" y="8260"/>
                  <a:pt x="0" y="8260"/>
                </a:cubicBezTo>
                <a:cubicBezTo>
                  <a:pt x="0" y="8260"/>
                  <a:pt x="0" y="8260"/>
                  <a:pt x="0" y="8260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31" name="Shape 2331"/>
          <p:cNvSpPr/>
          <p:nvPr/>
        </p:nvSpPr>
        <p:spPr>
          <a:xfrm>
            <a:off x="8210837" y="393962"/>
            <a:ext cx="772806" cy="13692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2" h="21579" extrusionOk="0">
                <a:moveTo>
                  <a:pt x="1325" y="3716"/>
                </a:moveTo>
                <a:cubicBezTo>
                  <a:pt x="1120" y="3529"/>
                  <a:pt x="1120" y="3529"/>
                  <a:pt x="1120" y="3529"/>
                </a:cubicBezTo>
                <a:cubicBezTo>
                  <a:pt x="848" y="3454"/>
                  <a:pt x="848" y="3454"/>
                  <a:pt x="848" y="3454"/>
                </a:cubicBezTo>
                <a:cubicBezTo>
                  <a:pt x="507" y="3380"/>
                  <a:pt x="507" y="3380"/>
                  <a:pt x="507" y="3380"/>
                </a:cubicBezTo>
                <a:cubicBezTo>
                  <a:pt x="507" y="3230"/>
                  <a:pt x="507" y="3230"/>
                  <a:pt x="507" y="3230"/>
                </a:cubicBezTo>
                <a:cubicBezTo>
                  <a:pt x="30" y="3081"/>
                  <a:pt x="30" y="3081"/>
                  <a:pt x="30" y="3081"/>
                </a:cubicBezTo>
                <a:cubicBezTo>
                  <a:pt x="30" y="3081"/>
                  <a:pt x="-38" y="3006"/>
                  <a:pt x="30" y="3006"/>
                </a:cubicBezTo>
                <a:cubicBezTo>
                  <a:pt x="98" y="2969"/>
                  <a:pt x="371" y="2969"/>
                  <a:pt x="439" y="2969"/>
                </a:cubicBezTo>
                <a:cubicBezTo>
                  <a:pt x="439" y="2931"/>
                  <a:pt x="439" y="2931"/>
                  <a:pt x="439" y="2931"/>
                </a:cubicBezTo>
                <a:cubicBezTo>
                  <a:pt x="507" y="2931"/>
                  <a:pt x="507" y="2931"/>
                  <a:pt x="507" y="2931"/>
                </a:cubicBezTo>
                <a:cubicBezTo>
                  <a:pt x="575" y="2931"/>
                  <a:pt x="575" y="2894"/>
                  <a:pt x="575" y="2894"/>
                </a:cubicBezTo>
                <a:cubicBezTo>
                  <a:pt x="575" y="2894"/>
                  <a:pt x="371" y="2670"/>
                  <a:pt x="507" y="2558"/>
                </a:cubicBezTo>
                <a:cubicBezTo>
                  <a:pt x="507" y="2520"/>
                  <a:pt x="507" y="2520"/>
                  <a:pt x="507" y="2520"/>
                </a:cubicBezTo>
                <a:cubicBezTo>
                  <a:pt x="507" y="2520"/>
                  <a:pt x="507" y="2520"/>
                  <a:pt x="507" y="2520"/>
                </a:cubicBezTo>
                <a:cubicBezTo>
                  <a:pt x="643" y="2445"/>
                  <a:pt x="916" y="2445"/>
                  <a:pt x="1052" y="2520"/>
                </a:cubicBezTo>
                <a:cubicBezTo>
                  <a:pt x="1325" y="2558"/>
                  <a:pt x="1325" y="2558"/>
                  <a:pt x="1325" y="2558"/>
                </a:cubicBezTo>
                <a:cubicBezTo>
                  <a:pt x="1802" y="2857"/>
                  <a:pt x="1802" y="2857"/>
                  <a:pt x="1802" y="2857"/>
                </a:cubicBezTo>
                <a:cubicBezTo>
                  <a:pt x="2211" y="3118"/>
                  <a:pt x="2211" y="3118"/>
                  <a:pt x="2211" y="3118"/>
                </a:cubicBezTo>
                <a:cubicBezTo>
                  <a:pt x="2211" y="3118"/>
                  <a:pt x="2824" y="3380"/>
                  <a:pt x="2960" y="3417"/>
                </a:cubicBezTo>
                <a:cubicBezTo>
                  <a:pt x="3096" y="3454"/>
                  <a:pt x="3846" y="3529"/>
                  <a:pt x="3914" y="3567"/>
                </a:cubicBezTo>
                <a:cubicBezTo>
                  <a:pt x="4118" y="3417"/>
                  <a:pt x="4118" y="3417"/>
                  <a:pt x="4118" y="3417"/>
                </a:cubicBezTo>
                <a:cubicBezTo>
                  <a:pt x="4391" y="3305"/>
                  <a:pt x="4391" y="3305"/>
                  <a:pt x="4391" y="3305"/>
                </a:cubicBezTo>
                <a:cubicBezTo>
                  <a:pt x="4323" y="3230"/>
                  <a:pt x="4323" y="3230"/>
                  <a:pt x="4323" y="3230"/>
                </a:cubicBezTo>
                <a:cubicBezTo>
                  <a:pt x="4664" y="3118"/>
                  <a:pt x="4664" y="3118"/>
                  <a:pt x="4664" y="3118"/>
                </a:cubicBezTo>
                <a:cubicBezTo>
                  <a:pt x="4936" y="3230"/>
                  <a:pt x="4936" y="3230"/>
                  <a:pt x="4936" y="3230"/>
                </a:cubicBezTo>
                <a:cubicBezTo>
                  <a:pt x="5618" y="3305"/>
                  <a:pt x="5618" y="3305"/>
                  <a:pt x="5618" y="3305"/>
                </a:cubicBezTo>
                <a:cubicBezTo>
                  <a:pt x="5890" y="3417"/>
                  <a:pt x="5890" y="3417"/>
                  <a:pt x="5890" y="3417"/>
                </a:cubicBezTo>
                <a:cubicBezTo>
                  <a:pt x="5890" y="3417"/>
                  <a:pt x="5958" y="3417"/>
                  <a:pt x="6026" y="3380"/>
                </a:cubicBezTo>
                <a:cubicBezTo>
                  <a:pt x="6026" y="3380"/>
                  <a:pt x="6026" y="3380"/>
                  <a:pt x="6026" y="3380"/>
                </a:cubicBezTo>
                <a:cubicBezTo>
                  <a:pt x="6094" y="3380"/>
                  <a:pt x="6094" y="3380"/>
                  <a:pt x="6163" y="3342"/>
                </a:cubicBezTo>
                <a:cubicBezTo>
                  <a:pt x="6163" y="3342"/>
                  <a:pt x="6163" y="3342"/>
                  <a:pt x="6163" y="3342"/>
                </a:cubicBezTo>
                <a:cubicBezTo>
                  <a:pt x="6163" y="3342"/>
                  <a:pt x="6163" y="3342"/>
                  <a:pt x="6163" y="3342"/>
                </a:cubicBezTo>
                <a:cubicBezTo>
                  <a:pt x="6163" y="3342"/>
                  <a:pt x="6163" y="3342"/>
                  <a:pt x="6163" y="3342"/>
                </a:cubicBezTo>
                <a:cubicBezTo>
                  <a:pt x="6163" y="3342"/>
                  <a:pt x="6163" y="3342"/>
                  <a:pt x="6163" y="3342"/>
                </a:cubicBezTo>
                <a:cubicBezTo>
                  <a:pt x="6163" y="3342"/>
                  <a:pt x="6163" y="3342"/>
                  <a:pt x="6163" y="3342"/>
                </a:cubicBezTo>
                <a:cubicBezTo>
                  <a:pt x="6163" y="3305"/>
                  <a:pt x="6163" y="3305"/>
                  <a:pt x="6163" y="3305"/>
                </a:cubicBezTo>
                <a:cubicBezTo>
                  <a:pt x="6163" y="3268"/>
                  <a:pt x="6163" y="3043"/>
                  <a:pt x="6163" y="3043"/>
                </a:cubicBezTo>
                <a:cubicBezTo>
                  <a:pt x="6163" y="3043"/>
                  <a:pt x="5958" y="2969"/>
                  <a:pt x="6163" y="2894"/>
                </a:cubicBezTo>
                <a:cubicBezTo>
                  <a:pt x="6367" y="2782"/>
                  <a:pt x="6640" y="2670"/>
                  <a:pt x="6640" y="2670"/>
                </a:cubicBezTo>
                <a:cubicBezTo>
                  <a:pt x="6640" y="2670"/>
                  <a:pt x="6776" y="2632"/>
                  <a:pt x="6776" y="2520"/>
                </a:cubicBezTo>
                <a:cubicBezTo>
                  <a:pt x="6776" y="2408"/>
                  <a:pt x="6640" y="2109"/>
                  <a:pt x="6640" y="2109"/>
                </a:cubicBezTo>
                <a:cubicBezTo>
                  <a:pt x="6640" y="2109"/>
                  <a:pt x="6503" y="1922"/>
                  <a:pt x="6503" y="1848"/>
                </a:cubicBezTo>
                <a:cubicBezTo>
                  <a:pt x="6640" y="1399"/>
                  <a:pt x="6299" y="1063"/>
                  <a:pt x="6503" y="1025"/>
                </a:cubicBezTo>
                <a:cubicBezTo>
                  <a:pt x="6503" y="1025"/>
                  <a:pt x="6503" y="1025"/>
                  <a:pt x="6503" y="1025"/>
                </a:cubicBezTo>
                <a:cubicBezTo>
                  <a:pt x="6640" y="988"/>
                  <a:pt x="6640" y="988"/>
                  <a:pt x="6640" y="988"/>
                </a:cubicBezTo>
                <a:cubicBezTo>
                  <a:pt x="6844" y="913"/>
                  <a:pt x="6844" y="913"/>
                  <a:pt x="6844" y="913"/>
                </a:cubicBezTo>
                <a:cubicBezTo>
                  <a:pt x="6844" y="913"/>
                  <a:pt x="6844" y="876"/>
                  <a:pt x="6844" y="876"/>
                </a:cubicBezTo>
                <a:cubicBezTo>
                  <a:pt x="6844" y="689"/>
                  <a:pt x="6435" y="502"/>
                  <a:pt x="6912" y="465"/>
                </a:cubicBezTo>
                <a:cubicBezTo>
                  <a:pt x="7117" y="390"/>
                  <a:pt x="7117" y="390"/>
                  <a:pt x="7117" y="390"/>
                </a:cubicBezTo>
                <a:cubicBezTo>
                  <a:pt x="7730" y="390"/>
                  <a:pt x="7730" y="390"/>
                  <a:pt x="7730" y="390"/>
                </a:cubicBezTo>
                <a:cubicBezTo>
                  <a:pt x="7866" y="166"/>
                  <a:pt x="7866" y="166"/>
                  <a:pt x="7866" y="166"/>
                </a:cubicBezTo>
                <a:cubicBezTo>
                  <a:pt x="8139" y="16"/>
                  <a:pt x="8139" y="16"/>
                  <a:pt x="8139" y="16"/>
                </a:cubicBezTo>
                <a:cubicBezTo>
                  <a:pt x="8343" y="16"/>
                  <a:pt x="8616" y="-21"/>
                  <a:pt x="8752" y="16"/>
                </a:cubicBezTo>
                <a:cubicBezTo>
                  <a:pt x="8888" y="128"/>
                  <a:pt x="8888" y="203"/>
                  <a:pt x="9161" y="241"/>
                </a:cubicBezTo>
                <a:cubicBezTo>
                  <a:pt x="9978" y="390"/>
                  <a:pt x="9978" y="390"/>
                  <a:pt x="9978" y="390"/>
                </a:cubicBezTo>
                <a:cubicBezTo>
                  <a:pt x="10455" y="427"/>
                  <a:pt x="10455" y="427"/>
                  <a:pt x="10455" y="427"/>
                </a:cubicBezTo>
                <a:cubicBezTo>
                  <a:pt x="10592" y="502"/>
                  <a:pt x="10592" y="502"/>
                  <a:pt x="10592" y="502"/>
                </a:cubicBezTo>
                <a:cubicBezTo>
                  <a:pt x="10592" y="502"/>
                  <a:pt x="10592" y="502"/>
                  <a:pt x="10592" y="502"/>
                </a:cubicBezTo>
                <a:cubicBezTo>
                  <a:pt x="10592" y="577"/>
                  <a:pt x="10592" y="652"/>
                  <a:pt x="10660" y="689"/>
                </a:cubicBezTo>
                <a:cubicBezTo>
                  <a:pt x="10660" y="764"/>
                  <a:pt x="10728" y="876"/>
                  <a:pt x="10728" y="876"/>
                </a:cubicBezTo>
                <a:cubicBezTo>
                  <a:pt x="10728" y="876"/>
                  <a:pt x="10660" y="988"/>
                  <a:pt x="10660" y="1063"/>
                </a:cubicBezTo>
                <a:cubicBezTo>
                  <a:pt x="10592" y="1100"/>
                  <a:pt x="10592" y="1212"/>
                  <a:pt x="10592" y="1250"/>
                </a:cubicBezTo>
                <a:cubicBezTo>
                  <a:pt x="10592" y="1287"/>
                  <a:pt x="10592" y="1324"/>
                  <a:pt x="10592" y="1362"/>
                </a:cubicBezTo>
                <a:cubicBezTo>
                  <a:pt x="10592" y="1436"/>
                  <a:pt x="10660" y="1549"/>
                  <a:pt x="10728" y="1586"/>
                </a:cubicBezTo>
                <a:cubicBezTo>
                  <a:pt x="10728" y="1623"/>
                  <a:pt x="11069" y="1735"/>
                  <a:pt x="11069" y="1735"/>
                </a:cubicBezTo>
                <a:cubicBezTo>
                  <a:pt x="11069" y="1735"/>
                  <a:pt x="11069" y="1773"/>
                  <a:pt x="10728" y="1922"/>
                </a:cubicBezTo>
                <a:cubicBezTo>
                  <a:pt x="10455" y="2109"/>
                  <a:pt x="10455" y="2109"/>
                  <a:pt x="10455" y="2109"/>
                </a:cubicBezTo>
                <a:cubicBezTo>
                  <a:pt x="10932" y="2184"/>
                  <a:pt x="10932" y="2184"/>
                  <a:pt x="10932" y="2184"/>
                </a:cubicBezTo>
                <a:cubicBezTo>
                  <a:pt x="10932" y="2371"/>
                  <a:pt x="10932" y="2371"/>
                  <a:pt x="10932" y="2371"/>
                </a:cubicBezTo>
                <a:cubicBezTo>
                  <a:pt x="10932" y="2520"/>
                  <a:pt x="10932" y="2520"/>
                  <a:pt x="10932" y="2520"/>
                </a:cubicBezTo>
                <a:cubicBezTo>
                  <a:pt x="10864" y="2744"/>
                  <a:pt x="10864" y="2744"/>
                  <a:pt x="10864" y="2744"/>
                </a:cubicBezTo>
                <a:cubicBezTo>
                  <a:pt x="10660" y="2894"/>
                  <a:pt x="10660" y="2894"/>
                  <a:pt x="10660" y="2894"/>
                </a:cubicBezTo>
                <a:cubicBezTo>
                  <a:pt x="10932" y="3118"/>
                  <a:pt x="10932" y="3118"/>
                  <a:pt x="10932" y="3118"/>
                </a:cubicBezTo>
                <a:cubicBezTo>
                  <a:pt x="11273" y="3417"/>
                  <a:pt x="11273" y="3417"/>
                  <a:pt x="11273" y="3417"/>
                </a:cubicBezTo>
                <a:cubicBezTo>
                  <a:pt x="11750" y="3567"/>
                  <a:pt x="11750" y="3567"/>
                  <a:pt x="11750" y="3567"/>
                </a:cubicBezTo>
                <a:cubicBezTo>
                  <a:pt x="11750" y="3567"/>
                  <a:pt x="11818" y="3529"/>
                  <a:pt x="12295" y="3567"/>
                </a:cubicBezTo>
                <a:cubicBezTo>
                  <a:pt x="12772" y="3641"/>
                  <a:pt x="12908" y="3866"/>
                  <a:pt x="12908" y="3866"/>
                </a:cubicBezTo>
                <a:cubicBezTo>
                  <a:pt x="13181" y="4052"/>
                  <a:pt x="13181" y="4052"/>
                  <a:pt x="13181" y="4052"/>
                </a:cubicBezTo>
                <a:cubicBezTo>
                  <a:pt x="13590" y="4202"/>
                  <a:pt x="13590" y="4202"/>
                  <a:pt x="13590" y="4202"/>
                </a:cubicBezTo>
                <a:cubicBezTo>
                  <a:pt x="13794" y="4314"/>
                  <a:pt x="13794" y="4314"/>
                  <a:pt x="13794" y="4314"/>
                </a:cubicBezTo>
                <a:cubicBezTo>
                  <a:pt x="13726" y="4650"/>
                  <a:pt x="13726" y="4650"/>
                  <a:pt x="13726" y="4650"/>
                </a:cubicBezTo>
                <a:cubicBezTo>
                  <a:pt x="13726" y="4650"/>
                  <a:pt x="13522" y="4837"/>
                  <a:pt x="13590" y="4987"/>
                </a:cubicBezTo>
                <a:cubicBezTo>
                  <a:pt x="13590" y="5173"/>
                  <a:pt x="13385" y="5435"/>
                  <a:pt x="13385" y="5510"/>
                </a:cubicBezTo>
                <a:cubicBezTo>
                  <a:pt x="13385" y="5547"/>
                  <a:pt x="13249" y="5846"/>
                  <a:pt x="13249" y="5846"/>
                </a:cubicBezTo>
                <a:cubicBezTo>
                  <a:pt x="13453" y="6108"/>
                  <a:pt x="13453" y="6108"/>
                  <a:pt x="13453" y="6108"/>
                </a:cubicBezTo>
                <a:cubicBezTo>
                  <a:pt x="13726" y="6257"/>
                  <a:pt x="13726" y="6257"/>
                  <a:pt x="13726" y="6257"/>
                </a:cubicBezTo>
                <a:cubicBezTo>
                  <a:pt x="14135" y="6519"/>
                  <a:pt x="14135" y="6519"/>
                  <a:pt x="14135" y="6519"/>
                </a:cubicBezTo>
                <a:cubicBezTo>
                  <a:pt x="14680" y="6855"/>
                  <a:pt x="14680" y="6855"/>
                  <a:pt x="14680" y="6855"/>
                </a:cubicBezTo>
                <a:cubicBezTo>
                  <a:pt x="14884" y="7117"/>
                  <a:pt x="14884" y="7117"/>
                  <a:pt x="14884" y="7117"/>
                </a:cubicBezTo>
                <a:cubicBezTo>
                  <a:pt x="14884" y="7117"/>
                  <a:pt x="15430" y="7304"/>
                  <a:pt x="15430" y="7341"/>
                </a:cubicBezTo>
                <a:cubicBezTo>
                  <a:pt x="15430" y="7378"/>
                  <a:pt x="15634" y="7565"/>
                  <a:pt x="15634" y="7565"/>
                </a:cubicBezTo>
                <a:cubicBezTo>
                  <a:pt x="15906" y="7827"/>
                  <a:pt x="15906" y="7827"/>
                  <a:pt x="15906" y="7827"/>
                </a:cubicBezTo>
                <a:cubicBezTo>
                  <a:pt x="15838" y="8014"/>
                  <a:pt x="15838" y="8014"/>
                  <a:pt x="15838" y="8014"/>
                </a:cubicBezTo>
                <a:cubicBezTo>
                  <a:pt x="15634" y="8200"/>
                  <a:pt x="15634" y="8200"/>
                  <a:pt x="15634" y="8200"/>
                </a:cubicBezTo>
                <a:cubicBezTo>
                  <a:pt x="15634" y="8313"/>
                  <a:pt x="15634" y="8313"/>
                  <a:pt x="15634" y="8313"/>
                </a:cubicBezTo>
                <a:cubicBezTo>
                  <a:pt x="15838" y="8462"/>
                  <a:pt x="15838" y="8462"/>
                  <a:pt x="15838" y="8462"/>
                </a:cubicBezTo>
                <a:cubicBezTo>
                  <a:pt x="15770" y="8612"/>
                  <a:pt x="15770" y="8612"/>
                  <a:pt x="15770" y="8612"/>
                </a:cubicBezTo>
                <a:cubicBezTo>
                  <a:pt x="15975" y="8836"/>
                  <a:pt x="15975" y="8836"/>
                  <a:pt x="15975" y="8836"/>
                </a:cubicBezTo>
                <a:cubicBezTo>
                  <a:pt x="15838" y="8985"/>
                  <a:pt x="15838" y="8985"/>
                  <a:pt x="15838" y="8985"/>
                </a:cubicBezTo>
                <a:cubicBezTo>
                  <a:pt x="16179" y="9060"/>
                  <a:pt x="16179" y="9060"/>
                  <a:pt x="16179" y="9060"/>
                </a:cubicBezTo>
                <a:cubicBezTo>
                  <a:pt x="16179" y="9060"/>
                  <a:pt x="16247" y="9097"/>
                  <a:pt x="16179" y="9172"/>
                </a:cubicBezTo>
                <a:cubicBezTo>
                  <a:pt x="16111" y="9209"/>
                  <a:pt x="16043" y="9471"/>
                  <a:pt x="16043" y="9471"/>
                </a:cubicBezTo>
                <a:cubicBezTo>
                  <a:pt x="16383" y="9770"/>
                  <a:pt x="16383" y="9770"/>
                  <a:pt x="16383" y="9770"/>
                </a:cubicBezTo>
                <a:cubicBezTo>
                  <a:pt x="16860" y="9807"/>
                  <a:pt x="16860" y="9807"/>
                  <a:pt x="16860" y="9807"/>
                </a:cubicBezTo>
                <a:cubicBezTo>
                  <a:pt x="16860" y="9807"/>
                  <a:pt x="17133" y="9807"/>
                  <a:pt x="17133" y="9845"/>
                </a:cubicBezTo>
                <a:cubicBezTo>
                  <a:pt x="17201" y="9882"/>
                  <a:pt x="17269" y="9994"/>
                  <a:pt x="17269" y="9994"/>
                </a:cubicBezTo>
                <a:cubicBezTo>
                  <a:pt x="17065" y="10218"/>
                  <a:pt x="17065" y="10218"/>
                  <a:pt x="17065" y="10218"/>
                </a:cubicBezTo>
                <a:cubicBezTo>
                  <a:pt x="17065" y="10218"/>
                  <a:pt x="17133" y="10331"/>
                  <a:pt x="17337" y="10405"/>
                </a:cubicBezTo>
                <a:cubicBezTo>
                  <a:pt x="17474" y="10443"/>
                  <a:pt x="17610" y="10443"/>
                  <a:pt x="17610" y="10517"/>
                </a:cubicBezTo>
                <a:cubicBezTo>
                  <a:pt x="17678" y="10592"/>
                  <a:pt x="17678" y="10704"/>
                  <a:pt x="17746" y="10667"/>
                </a:cubicBezTo>
                <a:cubicBezTo>
                  <a:pt x="17883" y="10667"/>
                  <a:pt x="18155" y="10704"/>
                  <a:pt x="18155" y="10704"/>
                </a:cubicBezTo>
                <a:cubicBezTo>
                  <a:pt x="18359" y="10891"/>
                  <a:pt x="18359" y="10891"/>
                  <a:pt x="18359" y="10891"/>
                </a:cubicBezTo>
                <a:cubicBezTo>
                  <a:pt x="18496" y="11041"/>
                  <a:pt x="18496" y="11041"/>
                  <a:pt x="18496" y="11041"/>
                </a:cubicBezTo>
                <a:cubicBezTo>
                  <a:pt x="18496" y="11041"/>
                  <a:pt x="18496" y="11153"/>
                  <a:pt x="18496" y="11190"/>
                </a:cubicBezTo>
                <a:cubicBezTo>
                  <a:pt x="18496" y="11265"/>
                  <a:pt x="18428" y="11489"/>
                  <a:pt x="18428" y="11489"/>
                </a:cubicBezTo>
                <a:cubicBezTo>
                  <a:pt x="18087" y="11788"/>
                  <a:pt x="18087" y="11788"/>
                  <a:pt x="18087" y="11788"/>
                </a:cubicBezTo>
                <a:cubicBezTo>
                  <a:pt x="18087" y="11788"/>
                  <a:pt x="18359" y="11975"/>
                  <a:pt x="18564" y="12050"/>
                </a:cubicBezTo>
                <a:cubicBezTo>
                  <a:pt x="18768" y="12124"/>
                  <a:pt x="19041" y="12236"/>
                  <a:pt x="19109" y="12236"/>
                </a:cubicBezTo>
                <a:cubicBezTo>
                  <a:pt x="19177" y="12236"/>
                  <a:pt x="19518" y="12274"/>
                  <a:pt x="19654" y="12311"/>
                </a:cubicBezTo>
                <a:cubicBezTo>
                  <a:pt x="19722" y="12311"/>
                  <a:pt x="19995" y="12386"/>
                  <a:pt x="20063" y="12423"/>
                </a:cubicBezTo>
                <a:cubicBezTo>
                  <a:pt x="20131" y="12461"/>
                  <a:pt x="20608" y="12610"/>
                  <a:pt x="20608" y="12610"/>
                </a:cubicBezTo>
                <a:cubicBezTo>
                  <a:pt x="21017" y="12722"/>
                  <a:pt x="21017" y="12722"/>
                  <a:pt x="21017" y="12722"/>
                </a:cubicBezTo>
                <a:cubicBezTo>
                  <a:pt x="21426" y="12909"/>
                  <a:pt x="21426" y="12909"/>
                  <a:pt x="21426" y="12909"/>
                </a:cubicBezTo>
                <a:cubicBezTo>
                  <a:pt x="21562" y="13358"/>
                  <a:pt x="21562" y="13358"/>
                  <a:pt x="21562" y="13358"/>
                </a:cubicBezTo>
                <a:cubicBezTo>
                  <a:pt x="21562" y="13358"/>
                  <a:pt x="21426" y="14030"/>
                  <a:pt x="21358" y="14105"/>
                </a:cubicBezTo>
                <a:cubicBezTo>
                  <a:pt x="21358" y="14180"/>
                  <a:pt x="21153" y="14516"/>
                  <a:pt x="21085" y="14553"/>
                </a:cubicBezTo>
                <a:cubicBezTo>
                  <a:pt x="20949" y="14591"/>
                  <a:pt x="20812" y="14628"/>
                  <a:pt x="20812" y="14703"/>
                </a:cubicBezTo>
                <a:cubicBezTo>
                  <a:pt x="20812" y="14778"/>
                  <a:pt x="20608" y="15189"/>
                  <a:pt x="20608" y="15189"/>
                </a:cubicBezTo>
                <a:cubicBezTo>
                  <a:pt x="20608" y="15189"/>
                  <a:pt x="20404" y="15450"/>
                  <a:pt x="20404" y="15525"/>
                </a:cubicBezTo>
                <a:cubicBezTo>
                  <a:pt x="20404" y="15600"/>
                  <a:pt x="20199" y="15824"/>
                  <a:pt x="20199" y="15899"/>
                </a:cubicBezTo>
                <a:cubicBezTo>
                  <a:pt x="20131" y="15936"/>
                  <a:pt x="19995" y="16235"/>
                  <a:pt x="19995" y="16235"/>
                </a:cubicBezTo>
                <a:cubicBezTo>
                  <a:pt x="19109" y="17207"/>
                  <a:pt x="19109" y="17207"/>
                  <a:pt x="19109" y="17207"/>
                </a:cubicBezTo>
                <a:cubicBezTo>
                  <a:pt x="18905" y="17580"/>
                  <a:pt x="18905" y="17580"/>
                  <a:pt x="18905" y="17580"/>
                </a:cubicBezTo>
                <a:cubicBezTo>
                  <a:pt x="18905" y="17580"/>
                  <a:pt x="18700" y="17618"/>
                  <a:pt x="18632" y="17692"/>
                </a:cubicBezTo>
                <a:cubicBezTo>
                  <a:pt x="18564" y="17805"/>
                  <a:pt x="18496" y="17879"/>
                  <a:pt x="18428" y="17991"/>
                </a:cubicBezTo>
                <a:cubicBezTo>
                  <a:pt x="18428" y="18066"/>
                  <a:pt x="18087" y="18403"/>
                  <a:pt x="18087" y="18403"/>
                </a:cubicBezTo>
                <a:cubicBezTo>
                  <a:pt x="17951" y="18589"/>
                  <a:pt x="17951" y="18589"/>
                  <a:pt x="17951" y="18589"/>
                </a:cubicBezTo>
                <a:cubicBezTo>
                  <a:pt x="17678" y="18776"/>
                  <a:pt x="17678" y="18776"/>
                  <a:pt x="17678" y="18776"/>
                </a:cubicBezTo>
                <a:cubicBezTo>
                  <a:pt x="17678" y="18776"/>
                  <a:pt x="17474" y="18851"/>
                  <a:pt x="17474" y="18851"/>
                </a:cubicBezTo>
                <a:cubicBezTo>
                  <a:pt x="17474" y="18851"/>
                  <a:pt x="17337" y="18851"/>
                  <a:pt x="17337" y="18851"/>
                </a:cubicBezTo>
                <a:cubicBezTo>
                  <a:pt x="16997" y="18851"/>
                  <a:pt x="16997" y="18851"/>
                  <a:pt x="16997" y="18851"/>
                </a:cubicBezTo>
                <a:cubicBezTo>
                  <a:pt x="16792" y="18776"/>
                  <a:pt x="16792" y="18776"/>
                  <a:pt x="16792" y="18776"/>
                </a:cubicBezTo>
                <a:cubicBezTo>
                  <a:pt x="16792" y="18776"/>
                  <a:pt x="16588" y="18851"/>
                  <a:pt x="16588" y="18851"/>
                </a:cubicBezTo>
                <a:cubicBezTo>
                  <a:pt x="16588" y="18888"/>
                  <a:pt x="16452" y="18926"/>
                  <a:pt x="16452" y="18963"/>
                </a:cubicBezTo>
                <a:cubicBezTo>
                  <a:pt x="16452" y="18963"/>
                  <a:pt x="16383" y="19038"/>
                  <a:pt x="16315" y="19038"/>
                </a:cubicBezTo>
                <a:cubicBezTo>
                  <a:pt x="16247" y="19075"/>
                  <a:pt x="16179" y="19113"/>
                  <a:pt x="16111" y="19113"/>
                </a:cubicBezTo>
                <a:cubicBezTo>
                  <a:pt x="16111" y="19150"/>
                  <a:pt x="15975" y="19150"/>
                  <a:pt x="15975" y="19150"/>
                </a:cubicBezTo>
                <a:cubicBezTo>
                  <a:pt x="15975" y="19150"/>
                  <a:pt x="15975" y="19187"/>
                  <a:pt x="15906" y="19225"/>
                </a:cubicBezTo>
                <a:cubicBezTo>
                  <a:pt x="15906" y="19225"/>
                  <a:pt x="15702" y="19225"/>
                  <a:pt x="15634" y="19187"/>
                </a:cubicBezTo>
                <a:cubicBezTo>
                  <a:pt x="15566" y="19150"/>
                  <a:pt x="15430" y="19113"/>
                  <a:pt x="15498" y="19113"/>
                </a:cubicBezTo>
                <a:cubicBezTo>
                  <a:pt x="15498" y="19150"/>
                  <a:pt x="15430" y="19225"/>
                  <a:pt x="15430" y="19225"/>
                </a:cubicBezTo>
                <a:cubicBezTo>
                  <a:pt x="15430" y="19262"/>
                  <a:pt x="15293" y="19374"/>
                  <a:pt x="15225" y="19374"/>
                </a:cubicBezTo>
                <a:cubicBezTo>
                  <a:pt x="15157" y="19374"/>
                  <a:pt x="15021" y="19337"/>
                  <a:pt x="14953" y="19299"/>
                </a:cubicBezTo>
                <a:cubicBezTo>
                  <a:pt x="14884" y="19299"/>
                  <a:pt x="14816" y="19299"/>
                  <a:pt x="14816" y="19299"/>
                </a:cubicBezTo>
                <a:cubicBezTo>
                  <a:pt x="14816" y="19337"/>
                  <a:pt x="14816" y="19449"/>
                  <a:pt x="14816" y="19486"/>
                </a:cubicBezTo>
                <a:cubicBezTo>
                  <a:pt x="14816" y="19486"/>
                  <a:pt x="14816" y="19524"/>
                  <a:pt x="14816" y="19561"/>
                </a:cubicBezTo>
                <a:cubicBezTo>
                  <a:pt x="14748" y="19561"/>
                  <a:pt x="14612" y="19598"/>
                  <a:pt x="14612" y="19598"/>
                </a:cubicBezTo>
                <a:cubicBezTo>
                  <a:pt x="14612" y="19598"/>
                  <a:pt x="14680" y="19673"/>
                  <a:pt x="14612" y="19673"/>
                </a:cubicBezTo>
                <a:cubicBezTo>
                  <a:pt x="14544" y="19710"/>
                  <a:pt x="14476" y="19748"/>
                  <a:pt x="14407" y="19748"/>
                </a:cubicBezTo>
                <a:cubicBezTo>
                  <a:pt x="14407" y="19710"/>
                  <a:pt x="14271" y="19673"/>
                  <a:pt x="14271" y="19673"/>
                </a:cubicBezTo>
                <a:cubicBezTo>
                  <a:pt x="14203" y="19710"/>
                  <a:pt x="14135" y="19785"/>
                  <a:pt x="14135" y="19785"/>
                </a:cubicBezTo>
                <a:cubicBezTo>
                  <a:pt x="14135" y="19823"/>
                  <a:pt x="14067" y="19860"/>
                  <a:pt x="14067" y="19860"/>
                </a:cubicBezTo>
                <a:cubicBezTo>
                  <a:pt x="14067" y="19860"/>
                  <a:pt x="13590" y="20159"/>
                  <a:pt x="13590" y="20159"/>
                </a:cubicBezTo>
                <a:cubicBezTo>
                  <a:pt x="13522" y="20159"/>
                  <a:pt x="13385" y="20047"/>
                  <a:pt x="13385" y="20047"/>
                </a:cubicBezTo>
                <a:cubicBezTo>
                  <a:pt x="13385" y="20084"/>
                  <a:pt x="13385" y="20159"/>
                  <a:pt x="13385" y="20159"/>
                </a:cubicBezTo>
                <a:cubicBezTo>
                  <a:pt x="13317" y="20196"/>
                  <a:pt x="13181" y="20234"/>
                  <a:pt x="13181" y="20234"/>
                </a:cubicBezTo>
                <a:cubicBezTo>
                  <a:pt x="13181" y="20271"/>
                  <a:pt x="13113" y="20234"/>
                  <a:pt x="13045" y="20234"/>
                </a:cubicBezTo>
                <a:cubicBezTo>
                  <a:pt x="13045" y="20271"/>
                  <a:pt x="12977" y="20271"/>
                  <a:pt x="12977" y="20308"/>
                </a:cubicBezTo>
                <a:cubicBezTo>
                  <a:pt x="12977" y="20346"/>
                  <a:pt x="12908" y="20383"/>
                  <a:pt x="12908" y="20383"/>
                </a:cubicBezTo>
                <a:cubicBezTo>
                  <a:pt x="12908" y="20383"/>
                  <a:pt x="12772" y="20421"/>
                  <a:pt x="12772" y="20458"/>
                </a:cubicBezTo>
                <a:cubicBezTo>
                  <a:pt x="12704" y="20495"/>
                  <a:pt x="12568" y="20533"/>
                  <a:pt x="12568" y="20533"/>
                </a:cubicBezTo>
                <a:cubicBezTo>
                  <a:pt x="12568" y="20533"/>
                  <a:pt x="12500" y="20570"/>
                  <a:pt x="12431" y="20533"/>
                </a:cubicBezTo>
                <a:cubicBezTo>
                  <a:pt x="12363" y="20533"/>
                  <a:pt x="12227" y="20421"/>
                  <a:pt x="12227" y="20421"/>
                </a:cubicBezTo>
                <a:cubicBezTo>
                  <a:pt x="12227" y="20421"/>
                  <a:pt x="12091" y="20421"/>
                  <a:pt x="12091" y="20458"/>
                </a:cubicBezTo>
                <a:cubicBezTo>
                  <a:pt x="12023" y="20495"/>
                  <a:pt x="12023" y="20533"/>
                  <a:pt x="11954" y="20533"/>
                </a:cubicBezTo>
                <a:cubicBezTo>
                  <a:pt x="11886" y="20570"/>
                  <a:pt x="11818" y="20570"/>
                  <a:pt x="11750" y="20570"/>
                </a:cubicBezTo>
                <a:cubicBezTo>
                  <a:pt x="11682" y="20607"/>
                  <a:pt x="11546" y="20607"/>
                  <a:pt x="11546" y="20645"/>
                </a:cubicBezTo>
                <a:cubicBezTo>
                  <a:pt x="11477" y="20645"/>
                  <a:pt x="11409" y="20719"/>
                  <a:pt x="11409" y="20757"/>
                </a:cubicBezTo>
                <a:cubicBezTo>
                  <a:pt x="11409" y="20794"/>
                  <a:pt x="11546" y="20794"/>
                  <a:pt x="11409" y="20794"/>
                </a:cubicBezTo>
                <a:cubicBezTo>
                  <a:pt x="11273" y="20832"/>
                  <a:pt x="11069" y="20832"/>
                  <a:pt x="11069" y="20832"/>
                </a:cubicBezTo>
                <a:cubicBezTo>
                  <a:pt x="11069" y="20832"/>
                  <a:pt x="10932" y="20869"/>
                  <a:pt x="10932" y="20906"/>
                </a:cubicBezTo>
                <a:cubicBezTo>
                  <a:pt x="10864" y="20944"/>
                  <a:pt x="10932" y="20944"/>
                  <a:pt x="10796" y="20981"/>
                </a:cubicBezTo>
                <a:cubicBezTo>
                  <a:pt x="10728" y="20981"/>
                  <a:pt x="10660" y="21018"/>
                  <a:pt x="10660" y="21018"/>
                </a:cubicBezTo>
                <a:cubicBezTo>
                  <a:pt x="10524" y="20944"/>
                  <a:pt x="10524" y="20944"/>
                  <a:pt x="10524" y="20944"/>
                </a:cubicBezTo>
                <a:cubicBezTo>
                  <a:pt x="10592" y="20869"/>
                  <a:pt x="10592" y="20869"/>
                  <a:pt x="10592" y="20869"/>
                </a:cubicBezTo>
                <a:cubicBezTo>
                  <a:pt x="10592" y="20869"/>
                  <a:pt x="10524" y="20794"/>
                  <a:pt x="10524" y="20832"/>
                </a:cubicBezTo>
                <a:cubicBezTo>
                  <a:pt x="10455" y="20906"/>
                  <a:pt x="10524" y="20944"/>
                  <a:pt x="10524" y="20944"/>
                </a:cubicBezTo>
                <a:cubicBezTo>
                  <a:pt x="10524" y="20944"/>
                  <a:pt x="10455" y="20944"/>
                  <a:pt x="10455" y="20981"/>
                </a:cubicBezTo>
                <a:cubicBezTo>
                  <a:pt x="10387" y="21018"/>
                  <a:pt x="10455" y="21018"/>
                  <a:pt x="10387" y="21056"/>
                </a:cubicBezTo>
                <a:cubicBezTo>
                  <a:pt x="10387" y="21093"/>
                  <a:pt x="10319" y="21131"/>
                  <a:pt x="10251" y="21131"/>
                </a:cubicBezTo>
                <a:cubicBezTo>
                  <a:pt x="10251" y="21168"/>
                  <a:pt x="10183" y="21168"/>
                  <a:pt x="10115" y="21168"/>
                </a:cubicBezTo>
                <a:cubicBezTo>
                  <a:pt x="10115" y="21168"/>
                  <a:pt x="9978" y="21168"/>
                  <a:pt x="9978" y="21168"/>
                </a:cubicBezTo>
                <a:cubicBezTo>
                  <a:pt x="9910" y="21168"/>
                  <a:pt x="9842" y="21131"/>
                  <a:pt x="9910" y="21131"/>
                </a:cubicBezTo>
                <a:cubicBezTo>
                  <a:pt x="9910" y="21131"/>
                  <a:pt x="10047" y="21093"/>
                  <a:pt x="10047" y="21093"/>
                </a:cubicBezTo>
                <a:cubicBezTo>
                  <a:pt x="10047" y="21093"/>
                  <a:pt x="10115" y="21056"/>
                  <a:pt x="10047" y="21056"/>
                </a:cubicBezTo>
                <a:cubicBezTo>
                  <a:pt x="9978" y="21018"/>
                  <a:pt x="9910" y="20981"/>
                  <a:pt x="9910" y="20981"/>
                </a:cubicBezTo>
                <a:cubicBezTo>
                  <a:pt x="9910" y="20981"/>
                  <a:pt x="9978" y="21018"/>
                  <a:pt x="9774" y="21018"/>
                </a:cubicBezTo>
                <a:cubicBezTo>
                  <a:pt x="9638" y="21056"/>
                  <a:pt x="9570" y="21056"/>
                  <a:pt x="9570" y="21018"/>
                </a:cubicBezTo>
                <a:cubicBezTo>
                  <a:pt x="9570" y="21018"/>
                  <a:pt x="9433" y="21018"/>
                  <a:pt x="9501" y="20981"/>
                </a:cubicBezTo>
                <a:cubicBezTo>
                  <a:pt x="9638" y="20944"/>
                  <a:pt x="9638" y="20906"/>
                  <a:pt x="9706" y="20906"/>
                </a:cubicBezTo>
                <a:cubicBezTo>
                  <a:pt x="9774" y="20906"/>
                  <a:pt x="9774" y="20832"/>
                  <a:pt x="9774" y="20794"/>
                </a:cubicBezTo>
                <a:cubicBezTo>
                  <a:pt x="9774" y="20794"/>
                  <a:pt x="9910" y="20869"/>
                  <a:pt x="9706" y="20794"/>
                </a:cubicBezTo>
                <a:cubicBezTo>
                  <a:pt x="9570" y="20682"/>
                  <a:pt x="9570" y="20682"/>
                  <a:pt x="9570" y="20682"/>
                </a:cubicBezTo>
                <a:cubicBezTo>
                  <a:pt x="9570" y="20682"/>
                  <a:pt x="9501" y="20719"/>
                  <a:pt x="9501" y="20757"/>
                </a:cubicBezTo>
                <a:cubicBezTo>
                  <a:pt x="9570" y="20794"/>
                  <a:pt x="9706" y="20832"/>
                  <a:pt x="9501" y="20869"/>
                </a:cubicBezTo>
                <a:cubicBezTo>
                  <a:pt x="9297" y="20869"/>
                  <a:pt x="9297" y="20869"/>
                  <a:pt x="9297" y="20869"/>
                </a:cubicBezTo>
                <a:cubicBezTo>
                  <a:pt x="9229" y="20906"/>
                  <a:pt x="9024" y="20906"/>
                  <a:pt x="9024" y="20906"/>
                </a:cubicBezTo>
                <a:cubicBezTo>
                  <a:pt x="9024" y="20906"/>
                  <a:pt x="8888" y="20906"/>
                  <a:pt x="8956" y="20944"/>
                </a:cubicBezTo>
                <a:cubicBezTo>
                  <a:pt x="8956" y="20981"/>
                  <a:pt x="9093" y="21018"/>
                  <a:pt x="9093" y="21018"/>
                </a:cubicBezTo>
                <a:cubicBezTo>
                  <a:pt x="9093" y="21018"/>
                  <a:pt x="9093" y="21056"/>
                  <a:pt x="8956" y="21056"/>
                </a:cubicBezTo>
                <a:cubicBezTo>
                  <a:pt x="8888" y="21093"/>
                  <a:pt x="8752" y="21093"/>
                  <a:pt x="8752" y="21093"/>
                </a:cubicBezTo>
                <a:cubicBezTo>
                  <a:pt x="8684" y="21131"/>
                  <a:pt x="8684" y="21131"/>
                  <a:pt x="8684" y="21131"/>
                </a:cubicBezTo>
                <a:cubicBezTo>
                  <a:pt x="8684" y="21131"/>
                  <a:pt x="8616" y="21131"/>
                  <a:pt x="8616" y="21093"/>
                </a:cubicBezTo>
                <a:cubicBezTo>
                  <a:pt x="8616" y="21093"/>
                  <a:pt x="8684" y="21056"/>
                  <a:pt x="8684" y="21018"/>
                </a:cubicBezTo>
                <a:cubicBezTo>
                  <a:pt x="8684" y="20981"/>
                  <a:pt x="8752" y="21018"/>
                  <a:pt x="8684" y="20981"/>
                </a:cubicBezTo>
                <a:cubicBezTo>
                  <a:pt x="8616" y="20906"/>
                  <a:pt x="8547" y="20906"/>
                  <a:pt x="8547" y="20869"/>
                </a:cubicBezTo>
                <a:cubicBezTo>
                  <a:pt x="8616" y="20832"/>
                  <a:pt x="8752" y="20794"/>
                  <a:pt x="8752" y="20794"/>
                </a:cubicBezTo>
                <a:cubicBezTo>
                  <a:pt x="8752" y="20757"/>
                  <a:pt x="8752" y="20719"/>
                  <a:pt x="8752" y="20719"/>
                </a:cubicBezTo>
                <a:cubicBezTo>
                  <a:pt x="8752" y="20719"/>
                  <a:pt x="8684" y="20719"/>
                  <a:pt x="8752" y="20682"/>
                </a:cubicBezTo>
                <a:cubicBezTo>
                  <a:pt x="8820" y="20607"/>
                  <a:pt x="8888" y="20570"/>
                  <a:pt x="8888" y="20570"/>
                </a:cubicBezTo>
                <a:cubicBezTo>
                  <a:pt x="8888" y="20533"/>
                  <a:pt x="8820" y="20495"/>
                  <a:pt x="8752" y="20495"/>
                </a:cubicBezTo>
                <a:cubicBezTo>
                  <a:pt x="8752" y="20495"/>
                  <a:pt x="8684" y="20570"/>
                  <a:pt x="8684" y="20607"/>
                </a:cubicBezTo>
                <a:cubicBezTo>
                  <a:pt x="8684" y="20607"/>
                  <a:pt x="8752" y="20682"/>
                  <a:pt x="8547" y="20645"/>
                </a:cubicBezTo>
                <a:cubicBezTo>
                  <a:pt x="8343" y="20645"/>
                  <a:pt x="8207" y="20645"/>
                  <a:pt x="8139" y="20607"/>
                </a:cubicBezTo>
                <a:cubicBezTo>
                  <a:pt x="8139" y="20570"/>
                  <a:pt x="8002" y="20533"/>
                  <a:pt x="8207" y="20533"/>
                </a:cubicBezTo>
                <a:cubicBezTo>
                  <a:pt x="8411" y="20495"/>
                  <a:pt x="8411" y="20495"/>
                  <a:pt x="8411" y="20495"/>
                </a:cubicBezTo>
                <a:cubicBezTo>
                  <a:pt x="8479" y="20458"/>
                  <a:pt x="8479" y="20421"/>
                  <a:pt x="8479" y="20383"/>
                </a:cubicBezTo>
                <a:cubicBezTo>
                  <a:pt x="8411" y="20383"/>
                  <a:pt x="8343" y="20308"/>
                  <a:pt x="8343" y="20346"/>
                </a:cubicBezTo>
                <a:cubicBezTo>
                  <a:pt x="8275" y="20421"/>
                  <a:pt x="8275" y="20458"/>
                  <a:pt x="8275" y="20458"/>
                </a:cubicBezTo>
                <a:cubicBezTo>
                  <a:pt x="8275" y="20458"/>
                  <a:pt x="8002" y="20458"/>
                  <a:pt x="8002" y="20458"/>
                </a:cubicBezTo>
                <a:cubicBezTo>
                  <a:pt x="8002" y="20458"/>
                  <a:pt x="7934" y="20421"/>
                  <a:pt x="7934" y="20383"/>
                </a:cubicBezTo>
                <a:cubicBezTo>
                  <a:pt x="7934" y="20383"/>
                  <a:pt x="8002" y="20234"/>
                  <a:pt x="8002" y="20234"/>
                </a:cubicBezTo>
                <a:cubicBezTo>
                  <a:pt x="8002" y="20234"/>
                  <a:pt x="8139" y="20196"/>
                  <a:pt x="8071" y="20196"/>
                </a:cubicBezTo>
                <a:cubicBezTo>
                  <a:pt x="8071" y="20196"/>
                  <a:pt x="7934" y="20159"/>
                  <a:pt x="7934" y="20196"/>
                </a:cubicBezTo>
                <a:cubicBezTo>
                  <a:pt x="7866" y="20196"/>
                  <a:pt x="7934" y="20234"/>
                  <a:pt x="7934" y="20271"/>
                </a:cubicBezTo>
                <a:cubicBezTo>
                  <a:pt x="7934" y="20308"/>
                  <a:pt x="7934" y="20346"/>
                  <a:pt x="7866" y="20346"/>
                </a:cubicBezTo>
                <a:cubicBezTo>
                  <a:pt x="7798" y="20383"/>
                  <a:pt x="7525" y="20383"/>
                  <a:pt x="7525" y="20383"/>
                </a:cubicBezTo>
                <a:cubicBezTo>
                  <a:pt x="7525" y="20346"/>
                  <a:pt x="7457" y="20346"/>
                  <a:pt x="7525" y="20308"/>
                </a:cubicBezTo>
                <a:cubicBezTo>
                  <a:pt x="7525" y="20271"/>
                  <a:pt x="7525" y="20234"/>
                  <a:pt x="7525" y="20234"/>
                </a:cubicBezTo>
                <a:cubicBezTo>
                  <a:pt x="7525" y="20234"/>
                  <a:pt x="7457" y="20159"/>
                  <a:pt x="7457" y="20196"/>
                </a:cubicBezTo>
                <a:cubicBezTo>
                  <a:pt x="7389" y="20196"/>
                  <a:pt x="7321" y="20196"/>
                  <a:pt x="7321" y="20196"/>
                </a:cubicBezTo>
                <a:cubicBezTo>
                  <a:pt x="7321" y="20122"/>
                  <a:pt x="7321" y="20122"/>
                  <a:pt x="7321" y="20122"/>
                </a:cubicBezTo>
                <a:cubicBezTo>
                  <a:pt x="7185" y="20122"/>
                  <a:pt x="7185" y="20122"/>
                  <a:pt x="7185" y="20122"/>
                </a:cubicBezTo>
                <a:cubicBezTo>
                  <a:pt x="7117" y="20122"/>
                  <a:pt x="7117" y="20122"/>
                  <a:pt x="7117" y="20122"/>
                </a:cubicBezTo>
                <a:cubicBezTo>
                  <a:pt x="7117" y="20122"/>
                  <a:pt x="7048" y="20084"/>
                  <a:pt x="7048" y="20084"/>
                </a:cubicBezTo>
                <a:cubicBezTo>
                  <a:pt x="6980" y="20084"/>
                  <a:pt x="6980" y="20084"/>
                  <a:pt x="6980" y="20122"/>
                </a:cubicBezTo>
                <a:cubicBezTo>
                  <a:pt x="6912" y="20122"/>
                  <a:pt x="6708" y="20159"/>
                  <a:pt x="6708" y="20159"/>
                </a:cubicBezTo>
                <a:cubicBezTo>
                  <a:pt x="6708" y="20159"/>
                  <a:pt x="6708" y="20084"/>
                  <a:pt x="6640" y="20159"/>
                </a:cubicBezTo>
                <a:cubicBezTo>
                  <a:pt x="6640" y="20196"/>
                  <a:pt x="6299" y="20196"/>
                  <a:pt x="6299" y="20196"/>
                </a:cubicBezTo>
                <a:cubicBezTo>
                  <a:pt x="6299" y="20196"/>
                  <a:pt x="6231" y="20122"/>
                  <a:pt x="6231" y="20084"/>
                </a:cubicBezTo>
                <a:cubicBezTo>
                  <a:pt x="6231" y="20084"/>
                  <a:pt x="6299" y="19972"/>
                  <a:pt x="6299" y="19972"/>
                </a:cubicBezTo>
                <a:cubicBezTo>
                  <a:pt x="6367" y="19935"/>
                  <a:pt x="6367" y="19935"/>
                  <a:pt x="6367" y="19935"/>
                </a:cubicBezTo>
                <a:cubicBezTo>
                  <a:pt x="6299" y="19897"/>
                  <a:pt x="6299" y="19897"/>
                  <a:pt x="6299" y="19897"/>
                </a:cubicBezTo>
                <a:cubicBezTo>
                  <a:pt x="6299" y="19897"/>
                  <a:pt x="6094" y="19897"/>
                  <a:pt x="6163" y="19897"/>
                </a:cubicBezTo>
                <a:cubicBezTo>
                  <a:pt x="6163" y="19860"/>
                  <a:pt x="6299" y="19785"/>
                  <a:pt x="6299" y="19785"/>
                </a:cubicBezTo>
                <a:cubicBezTo>
                  <a:pt x="6299" y="19785"/>
                  <a:pt x="6367" y="19748"/>
                  <a:pt x="6367" y="19748"/>
                </a:cubicBezTo>
                <a:cubicBezTo>
                  <a:pt x="6435" y="19710"/>
                  <a:pt x="6571" y="19710"/>
                  <a:pt x="6503" y="19673"/>
                </a:cubicBezTo>
                <a:cubicBezTo>
                  <a:pt x="6435" y="19673"/>
                  <a:pt x="6367" y="19636"/>
                  <a:pt x="6367" y="19636"/>
                </a:cubicBezTo>
                <a:cubicBezTo>
                  <a:pt x="6367" y="19636"/>
                  <a:pt x="6299" y="19636"/>
                  <a:pt x="6299" y="19598"/>
                </a:cubicBezTo>
                <a:cubicBezTo>
                  <a:pt x="6299" y="19598"/>
                  <a:pt x="6367" y="19524"/>
                  <a:pt x="6367" y="19486"/>
                </a:cubicBezTo>
                <a:cubicBezTo>
                  <a:pt x="6367" y="19449"/>
                  <a:pt x="6299" y="19412"/>
                  <a:pt x="6299" y="19412"/>
                </a:cubicBezTo>
                <a:cubicBezTo>
                  <a:pt x="6231" y="19412"/>
                  <a:pt x="6299" y="19449"/>
                  <a:pt x="6163" y="19449"/>
                </a:cubicBezTo>
                <a:cubicBezTo>
                  <a:pt x="6094" y="19486"/>
                  <a:pt x="5890" y="19561"/>
                  <a:pt x="5890" y="19561"/>
                </a:cubicBezTo>
                <a:cubicBezTo>
                  <a:pt x="5890" y="19524"/>
                  <a:pt x="5890" y="19486"/>
                  <a:pt x="5890" y="19449"/>
                </a:cubicBezTo>
                <a:cubicBezTo>
                  <a:pt x="5958" y="19412"/>
                  <a:pt x="6163" y="19412"/>
                  <a:pt x="6231" y="19374"/>
                </a:cubicBezTo>
                <a:cubicBezTo>
                  <a:pt x="6231" y="19337"/>
                  <a:pt x="6094" y="19225"/>
                  <a:pt x="6094" y="19225"/>
                </a:cubicBezTo>
                <a:cubicBezTo>
                  <a:pt x="6094" y="19225"/>
                  <a:pt x="6231" y="19262"/>
                  <a:pt x="6163" y="19187"/>
                </a:cubicBezTo>
                <a:cubicBezTo>
                  <a:pt x="6026" y="19150"/>
                  <a:pt x="6026" y="19150"/>
                  <a:pt x="6026" y="19150"/>
                </a:cubicBezTo>
                <a:cubicBezTo>
                  <a:pt x="6026" y="19113"/>
                  <a:pt x="6026" y="19075"/>
                  <a:pt x="6094" y="19038"/>
                </a:cubicBezTo>
                <a:cubicBezTo>
                  <a:pt x="6163" y="18963"/>
                  <a:pt x="6231" y="18963"/>
                  <a:pt x="6231" y="18926"/>
                </a:cubicBezTo>
                <a:cubicBezTo>
                  <a:pt x="6231" y="18926"/>
                  <a:pt x="6026" y="18888"/>
                  <a:pt x="6026" y="18851"/>
                </a:cubicBezTo>
                <a:cubicBezTo>
                  <a:pt x="6026" y="18814"/>
                  <a:pt x="5890" y="18814"/>
                  <a:pt x="6026" y="18739"/>
                </a:cubicBezTo>
                <a:cubicBezTo>
                  <a:pt x="6094" y="18701"/>
                  <a:pt x="6163" y="18701"/>
                  <a:pt x="6163" y="18701"/>
                </a:cubicBezTo>
                <a:cubicBezTo>
                  <a:pt x="6163" y="18701"/>
                  <a:pt x="6163" y="18589"/>
                  <a:pt x="6163" y="18552"/>
                </a:cubicBezTo>
                <a:cubicBezTo>
                  <a:pt x="6163" y="18515"/>
                  <a:pt x="6231" y="18515"/>
                  <a:pt x="6231" y="18477"/>
                </a:cubicBezTo>
                <a:cubicBezTo>
                  <a:pt x="6163" y="18440"/>
                  <a:pt x="6094" y="18440"/>
                  <a:pt x="6026" y="18365"/>
                </a:cubicBezTo>
                <a:cubicBezTo>
                  <a:pt x="6026" y="18328"/>
                  <a:pt x="6026" y="18328"/>
                  <a:pt x="6026" y="18290"/>
                </a:cubicBezTo>
                <a:cubicBezTo>
                  <a:pt x="6094" y="18290"/>
                  <a:pt x="6163" y="18253"/>
                  <a:pt x="6094" y="18253"/>
                </a:cubicBezTo>
                <a:cubicBezTo>
                  <a:pt x="6094" y="18216"/>
                  <a:pt x="6094" y="18178"/>
                  <a:pt x="6094" y="18178"/>
                </a:cubicBezTo>
                <a:cubicBezTo>
                  <a:pt x="6094" y="18178"/>
                  <a:pt x="6094" y="18178"/>
                  <a:pt x="6026" y="18104"/>
                </a:cubicBezTo>
                <a:cubicBezTo>
                  <a:pt x="5958" y="18066"/>
                  <a:pt x="5958" y="17991"/>
                  <a:pt x="5958" y="17954"/>
                </a:cubicBezTo>
                <a:cubicBezTo>
                  <a:pt x="5958" y="17917"/>
                  <a:pt x="6026" y="17767"/>
                  <a:pt x="6026" y="17767"/>
                </a:cubicBezTo>
                <a:cubicBezTo>
                  <a:pt x="6026" y="17767"/>
                  <a:pt x="6026" y="17655"/>
                  <a:pt x="5890" y="17618"/>
                </a:cubicBezTo>
                <a:cubicBezTo>
                  <a:pt x="5822" y="17543"/>
                  <a:pt x="5686" y="17506"/>
                  <a:pt x="5686" y="17506"/>
                </a:cubicBezTo>
                <a:cubicBezTo>
                  <a:pt x="5686" y="17506"/>
                  <a:pt x="5686" y="17431"/>
                  <a:pt x="5686" y="17394"/>
                </a:cubicBezTo>
                <a:cubicBezTo>
                  <a:pt x="5686" y="17394"/>
                  <a:pt x="5549" y="17356"/>
                  <a:pt x="5549" y="17319"/>
                </a:cubicBezTo>
                <a:cubicBezTo>
                  <a:pt x="5549" y="17281"/>
                  <a:pt x="5481" y="17207"/>
                  <a:pt x="5481" y="17207"/>
                </a:cubicBezTo>
                <a:cubicBezTo>
                  <a:pt x="5481" y="17207"/>
                  <a:pt x="5413" y="17207"/>
                  <a:pt x="5481" y="17132"/>
                </a:cubicBezTo>
                <a:cubicBezTo>
                  <a:pt x="5481" y="17020"/>
                  <a:pt x="5481" y="16982"/>
                  <a:pt x="5481" y="16945"/>
                </a:cubicBezTo>
                <a:cubicBezTo>
                  <a:pt x="5413" y="16908"/>
                  <a:pt x="5345" y="16833"/>
                  <a:pt x="5345" y="16796"/>
                </a:cubicBezTo>
                <a:cubicBezTo>
                  <a:pt x="5345" y="16758"/>
                  <a:pt x="5345" y="16683"/>
                  <a:pt x="5345" y="16683"/>
                </a:cubicBezTo>
                <a:cubicBezTo>
                  <a:pt x="5345" y="16683"/>
                  <a:pt x="5345" y="16646"/>
                  <a:pt x="5277" y="16609"/>
                </a:cubicBezTo>
                <a:cubicBezTo>
                  <a:pt x="5209" y="16571"/>
                  <a:pt x="5004" y="16385"/>
                  <a:pt x="5004" y="16385"/>
                </a:cubicBezTo>
                <a:cubicBezTo>
                  <a:pt x="5004" y="16385"/>
                  <a:pt x="4936" y="16385"/>
                  <a:pt x="4936" y="16310"/>
                </a:cubicBezTo>
                <a:cubicBezTo>
                  <a:pt x="4868" y="16235"/>
                  <a:pt x="4868" y="16160"/>
                  <a:pt x="4868" y="16160"/>
                </a:cubicBezTo>
                <a:cubicBezTo>
                  <a:pt x="4868" y="16160"/>
                  <a:pt x="4868" y="16048"/>
                  <a:pt x="4868" y="16048"/>
                </a:cubicBezTo>
                <a:cubicBezTo>
                  <a:pt x="4664" y="15936"/>
                  <a:pt x="4664" y="15936"/>
                  <a:pt x="4664" y="15936"/>
                </a:cubicBezTo>
                <a:cubicBezTo>
                  <a:pt x="4732" y="15787"/>
                  <a:pt x="4732" y="15787"/>
                  <a:pt x="4732" y="15787"/>
                </a:cubicBezTo>
                <a:cubicBezTo>
                  <a:pt x="4732" y="15637"/>
                  <a:pt x="4732" y="15637"/>
                  <a:pt x="4732" y="15637"/>
                </a:cubicBezTo>
                <a:cubicBezTo>
                  <a:pt x="4732" y="15637"/>
                  <a:pt x="4732" y="15450"/>
                  <a:pt x="4800" y="15450"/>
                </a:cubicBezTo>
                <a:cubicBezTo>
                  <a:pt x="4868" y="15450"/>
                  <a:pt x="5004" y="15338"/>
                  <a:pt x="5004" y="15338"/>
                </a:cubicBezTo>
                <a:cubicBezTo>
                  <a:pt x="5004" y="15338"/>
                  <a:pt x="5141" y="15226"/>
                  <a:pt x="5072" y="15189"/>
                </a:cubicBezTo>
                <a:cubicBezTo>
                  <a:pt x="5072" y="15151"/>
                  <a:pt x="5004" y="15002"/>
                  <a:pt x="5004" y="15002"/>
                </a:cubicBezTo>
                <a:cubicBezTo>
                  <a:pt x="5004" y="15002"/>
                  <a:pt x="5141" y="14890"/>
                  <a:pt x="5072" y="14890"/>
                </a:cubicBezTo>
                <a:cubicBezTo>
                  <a:pt x="5072" y="14852"/>
                  <a:pt x="4936" y="14703"/>
                  <a:pt x="4936" y="14703"/>
                </a:cubicBezTo>
                <a:cubicBezTo>
                  <a:pt x="4732" y="14815"/>
                  <a:pt x="4732" y="14815"/>
                  <a:pt x="4732" y="14815"/>
                </a:cubicBezTo>
                <a:cubicBezTo>
                  <a:pt x="4595" y="14778"/>
                  <a:pt x="4595" y="14778"/>
                  <a:pt x="4595" y="14778"/>
                </a:cubicBezTo>
                <a:cubicBezTo>
                  <a:pt x="4664" y="14628"/>
                  <a:pt x="4664" y="14628"/>
                  <a:pt x="4664" y="14628"/>
                </a:cubicBezTo>
                <a:cubicBezTo>
                  <a:pt x="4664" y="14628"/>
                  <a:pt x="4527" y="14553"/>
                  <a:pt x="4527" y="14516"/>
                </a:cubicBezTo>
                <a:cubicBezTo>
                  <a:pt x="4527" y="14479"/>
                  <a:pt x="4664" y="14404"/>
                  <a:pt x="4664" y="14404"/>
                </a:cubicBezTo>
                <a:cubicBezTo>
                  <a:pt x="4664" y="14404"/>
                  <a:pt x="4800" y="14553"/>
                  <a:pt x="4800" y="14591"/>
                </a:cubicBezTo>
                <a:cubicBezTo>
                  <a:pt x="4800" y="14628"/>
                  <a:pt x="4936" y="14666"/>
                  <a:pt x="4936" y="14666"/>
                </a:cubicBezTo>
                <a:cubicBezTo>
                  <a:pt x="5004" y="14628"/>
                  <a:pt x="5004" y="14553"/>
                  <a:pt x="5072" y="14553"/>
                </a:cubicBezTo>
                <a:cubicBezTo>
                  <a:pt x="5141" y="14553"/>
                  <a:pt x="5209" y="14591"/>
                  <a:pt x="5209" y="14628"/>
                </a:cubicBezTo>
                <a:cubicBezTo>
                  <a:pt x="5209" y="14628"/>
                  <a:pt x="5481" y="14591"/>
                  <a:pt x="5481" y="14591"/>
                </a:cubicBezTo>
                <a:cubicBezTo>
                  <a:pt x="5481" y="14591"/>
                  <a:pt x="5413" y="14553"/>
                  <a:pt x="5618" y="14553"/>
                </a:cubicBezTo>
                <a:cubicBezTo>
                  <a:pt x="5822" y="14591"/>
                  <a:pt x="5822" y="14553"/>
                  <a:pt x="5822" y="14479"/>
                </a:cubicBezTo>
                <a:cubicBezTo>
                  <a:pt x="5822" y="14441"/>
                  <a:pt x="5618" y="14292"/>
                  <a:pt x="5754" y="14292"/>
                </a:cubicBezTo>
                <a:cubicBezTo>
                  <a:pt x="5958" y="14292"/>
                  <a:pt x="6026" y="14329"/>
                  <a:pt x="6026" y="14329"/>
                </a:cubicBezTo>
                <a:cubicBezTo>
                  <a:pt x="6026" y="14329"/>
                  <a:pt x="6026" y="14367"/>
                  <a:pt x="6026" y="14404"/>
                </a:cubicBezTo>
                <a:cubicBezTo>
                  <a:pt x="6026" y="14479"/>
                  <a:pt x="6231" y="14553"/>
                  <a:pt x="6231" y="14479"/>
                </a:cubicBezTo>
                <a:cubicBezTo>
                  <a:pt x="6299" y="14404"/>
                  <a:pt x="6299" y="14441"/>
                  <a:pt x="6299" y="14367"/>
                </a:cubicBezTo>
                <a:cubicBezTo>
                  <a:pt x="6299" y="14292"/>
                  <a:pt x="6163" y="14292"/>
                  <a:pt x="6094" y="14217"/>
                </a:cubicBezTo>
                <a:cubicBezTo>
                  <a:pt x="6094" y="14180"/>
                  <a:pt x="6026" y="14254"/>
                  <a:pt x="6026" y="14142"/>
                </a:cubicBezTo>
                <a:cubicBezTo>
                  <a:pt x="6094" y="14030"/>
                  <a:pt x="6094" y="13993"/>
                  <a:pt x="6163" y="13993"/>
                </a:cubicBezTo>
                <a:cubicBezTo>
                  <a:pt x="6299" y="13955"/>
                  <a:pt x="6163" y="13993"/>
                  <a:pt x="6299" y="13955"/>
                </a:cubicBezTo>
                <a:cubicBezTo>
                  <a:pt x="6435" y="13955"/>
                  <a:pt x="6503" y="13881"/>
                  <a:pt x="6435" y="13769"/>
                </a:cubicBezTo>
                <a:cubicBezTo>
                  <a:pt x="6435" y="13694"/>
                  <a:pt x="6367" y="13657"/>
                  <a:pt x="6435" y="13619"/>
                </a:cubicBezTo>
                <a:cubicBezTo>
                  <a:pt x="6571" y="13582"/>
                  <a:pt x="6503" y="13544"/>
                  <a:pt x="6640" y="13582"/>
                </a:cubicBezTo>
                <a:cubicBezTo>
                  <a:pt x="6776" y="13619"/>
                  <a:pt x="6708" y="13619"/>
                  <a:pt x="6844" y="13619"/>
                </a:cubicBezTo>
                <a:cubicBezTo>
                  <a:pt x="6912" y="13582"/>
                  <a:pt x="6912" y="13395"/>
                  <a:pt x="6912" y="13395"/>
                </a:cubicBezTo>
                <a:cubicBezTo>
                  <a:pt x="6844" y="13432"/>
                  <a:pt x="6708" y="13358"/>
                  <a:pt x="6708" y="13358"/>
                </a:cubicBezTo>
                <a:cubicBezTo>
                  <a:pt x="6640" y="13358"/>
                  <a:pt x="6640" y="13283"/>
                  <a:pt x="6708" y="13245"/>
                </a:cubicBezTo>
                <a:cubicBezTo>
                  <a:pt x="6708" y="13245"/>
                  <a:pt x="6708" y="13171"/>
                  <a:pt x="6776" y="13171"/>
                </a:cubicBezTo>
                <a:cubicBezTo>
                  <a:pt x="6912" y="13171"/>
                  <a:pt x="6912" y="13208"/>
                  <a:pt x="7048" y="13171"/>
                </a:cubicBezTo>
                <a:cubicBezTo>
                  <a:pt x="7117" y="13133"/>
                  <a:pt x="7117" y="13133"/>
                  <a:pt x="7185" y="13096"/>
                </a:cubicBezTo>
                <a:cubicBezTo>
                  <a:pt x="7253" y="13059"/>
                  <a:pt x="7321" y="13059"/>
                  <a:pt x="7389" y="12984"/>
                </a:cubicBezTo>
                <a:cubicBezTo>
                  <a:pt x="7389" y="12946"/>
                  <a:pt x="7457" y="12722"/>
                  <a:pt x="7457" y="12722"/>
                </a:cubicBezTo>
                <a:cubicBezTo>
                  <a:pt x="7389" y="12685"/>
                  <a:pt x="7525" y="12722"/>
                  <a:pt x="7662" y="12685"/>
                </a:cubicBezTo>
                <a:cubicBezTo>
                  <a:pt x="7730" y="12648"/>
                  <a:pt x="7798" y="12423"/>
                  <a:pt x="7866" y="12386"/>
                </a:cubicBezTo>
                <a:cubicBezTo>
                  <a:pt x="7934" y="12311"/>
                  <a:pt x="8139" y="12162"/>
                  <a:pt x="8139" y="12124"/>
                </a:cubicBezTo>
                <a:cubicBezTo>
                  <a:pt x="8139" y="12087"/>
                  <a:pt x="8343" y="11825"/>
                  <a:pt x="8343" y="11825"/>
                </a:cubicBezTo>
                <a:cubicBezTo>
                  <a:pt x="8616" y="11564"/>
                  <a:pt x="8616" y="11564"/>
                  <a:pt x="8616" y="11564"/>
                </a:cubicBezTo>
                <a:cubicBezTo>
                  <a:pt x="8616" y="11564"/>
                  <a:pt x="8616" y="11489"/>
                  <a:pt x="8547" y="11414"/>
                </a:cubicBezTo>
                <a:cubicBezTo>
                  <a:pt x="8547" y="11377"/>
                  <a:pt x="8479" y="11227"/>
                  <a:pt x="8547" y="11190"/>
                </a:cubicBezTo>
                <a:cubicBezTo>
                  <a:pt x="8616" y="11190"/>
                  <a:pt x="8684" y="11078"/>
                  <a:pt x="8684" y="11078"/>
                </a:cubicBezTo>
                <a:cubicBezTo>
                  <a:pt x="8684" y="10928"/>
                  <a:pt x="8684" y="10928"/>
                  <a:pt x="8684" y="10928"/>
                </a:cubicBezTo>
                <a:cubicBezTo>
                  <a:pt x="8684" y="10928"/>
                  <a:pt x="9024" y="10816"/>
                  <a:pt x="9024" y="10816"/>
                </a:cubicBezTo>
                <a:cubicBezTo>
                  <a:pt x="9433" y="10779"/>
                  <a:pt x="9161" y="10667"/>
                  <a:pt x="9638" y="10779"/>
                </a:cubicBezTo>
                <a:cubicBezTo>
                  <a:pt x="9638" y="10779"/>
                  <a:pt x="9910" y="10742"/>
                  <a:pt x="9842" y="10704"/>
                </a:cubicBezTo>
                <a:cubicBezTo>
                  <a:pt x="9842" y="10704"/>
                  <a:pt x="9570" y="10555"/>
                  <a:pt x="9570" y="10555"/>
                </a:cubicBezTo>
                <a:cubicBezTo>
                  <a:pt x="9706" y="10443"/>
                  <a:pt x="9706" y="10443"/>
                  <a:pt x="9706" y="10443"/>
                </a:cubicBezTo>
                <a:cubicBezTo>
                  <a:pt x="9706" y="10443"/>
                  <a:pt x="9910" y="10368"/>
                  <a:pt x="9706" y="10331"/>
                </a:cubicBezTo>
                <a:cubicBezTo>
                  <a:pt x="9570" y="10293"/>
                  <a:pt x="9433" y="10256"/>
                  <a:pt x="9433" y="10218"/>
                </a:cubicBezTo>
                <a:cubicBezTo>
                  <a:pt x="9433" y="10218"/>
                  <a:pt x="9365" y="10069"/>
                  <a:pt x="9365" y="10032"/>
                </a:cubicBezTo>
                <a:cubicBezTo>
                  <a:pt x="9365" y="9994"/>
                  <a:pt x="9297" y="9882"/>
                  <a:pt x="9297" y="9882"/>
                </a:cubicBezTo>
                <a:cubicBezTo>
                  <a:pt x="9297" y="9882"/>
                  <a:pt x="9297" y="9733"/>
                  <a:pt x="9297" y="9695"/>
                </a:cubicBezTo>
                <a:cubicBezTo>
                  <a:pt x="9297" y="9658"/>
                  <a:pt x="9229" y="9546"/>
                  <a:pt x="9161" y="9508"/>
                </a:cubicBezTo>
                <a:cubicBezTo>
                  <a:pt x="9093" y="9471"/>
                  <a:pt x="8820" y="9359"/>
                  <a:pt x="8820" y="9359"/>
                </a:cubicBezTo>
                <a:cubicBezTo>
                  <a:pt x="8343" y="9247"/>
                  <a:pt x="8343" y="9247"/>
                  <a:pt x="8343" y="9247"/>
                </a:cubicBezTo>
                <a:cubicBezTo>
                  <a:pt x="8207" y="9322"/>
                  <a:pt x="8207" y="9322"/>
                  <a:pt x="8207" y="9322"/>
                </a:cubicBezTo>
                <a:cubicBezTo>
                  <a:pt x="7866" y="9135"/>
                  <a:pt x="7866" y="9135"/>
                  <a:pt x="7866" y="9135"/>
                </a:cubicBezTo>
                <a:cubicBezTo>
                  <a:pt x="7594" y="9097"/>
                  <a:pt x="7594" y="9097"/>
                  <a:pt x="7594" y="9097"/>
                </a:cubicBezTo>
                <a:cubicBezTo>
                  <a:pt x="7321" y="9097"/>
                  <a:pt x="7321" y="9097"/>
                  <a:pt x="7321" y="9097"/>
                </a:cubicBezTo>
                <a:cubicBezTo>
                  <a:pt x="6844" y="8537"/>
                  <a:pt x="6844" y="8537"/>
                  <a:pt x="6844" y="8537"/>
                </a:cubicBezTo>
                <a:cubicBezTo>
                  <a:pt x="6435" y="8425"/>
                  <a:pt x="6435" y="8425"/>
                  <a:pt x="6435" y="8425"/>
                </a:cubicBezTo>
                <a:cubicBezTo>
                  <a:pt x="6163" y="8275"/>
                  <a:pt x="6163" y="8275"/>
                  <a:pt x="6163" y="8275"/>
                </a:cubicBezTo>
                <a:cubicBezTo>
                  <a:pt x="6163" y="8088"/>
                  <a:pt x="6163" y="8088"/>
                  <a:pt x="6163" y="8088"/>
                </a:cubicBezTo>
                <a:cubicBezTo>
                  <a:pt x="5958" y="7939"/>
                  <a:pt x="5958" y="7939"/>
                  <a:pt x="5958" y="7939"/>
                </a:cubicBezTo>
                <a:cubicBezTo>
                  <a:pt x="5958" y="7939"/>
                  <a:pt x="6026" y="7827"/>
                  <a:pt x="6026" y="7789"/>
                </a:cubicBezTo>
                <a:cubicBezTo>
                  <a:pt x="6094" y="7752"/>
                  <a:pt x="6231" y="7565"/>
                  <a:pt x="6231" y="7565"/>
                </a:cubicBezTo>
                <a:cubicBezTo>
                  <a:pt x="6231" y="7565"/>
                  <a:pt x="6163" y="7416"/>
                  <a:pt x="6163" y="7378"/>
                </a:cubicBezTo>
                <a:cubicBezTo>
                  <a:pt x="6163" y="7341"/>
                  <a:pt x="6231" y="7154"/>
                  <a:pt x="6231" y="7154"/>
                </a:cubicBezTo>
                <a:cubicBezTo>
                  <a:pt x="6163" y="6967"/>
                  <a:pt x="6163" y="6967"/>
                  <a:pt x="6163" y="6967"/>
                </a:cubicBezTo>
                <a:cubicBezTo>
                  <a:pt x="5345" y="6444"/>
                  <a:pt x="5345" y="6444"/>
                  <a:pt x="5345" y="6444"/>
                </a:cubicBezTo>
                <a:cubicBezTo>
                  <a:pt x="5413" y="6220"/>
                  <a:pt x="5413" y="6220"/>
                  <a:pt x="5413" y="6220"/>
                </a:cubicBezTo>
                <a:cubicBezTo>
                  <a:pt x="5345" y="6108"/>
                  <a:pt x="5345" y="6108"/>
                  <a:pt x="5345" y="6108"/>
                </a:cubicBezTo>
                <a:cubicBezTo>
                  <a:pt x="5277" y="5996"/>
                  <a:pt x="5277" y="5996"/>
                  <a:pt x="5345" y="5921"/>
                </a:cubicBezTo>
                <a:cubicBezTo>
                  <a:pt x="5345" y="5883"/>
                  <a:pt x="5345" y="5883"/>
                  <a:pt x="5345" y="5883"/>
                </a:cubicBezTo>
                <a:cubicBezTo>
                  <a:pt x="5072" y="5921"/>
                  <a:pt x="5072" y="5921"/>
                  <a:pt x="5072" y="5921"/>
                </a:cubicBezTo>
                <a:cubicBezTo>
                  <a:pt x="4868" y="5771"/>
                  <a:pt x="4868" y="5771"/>
                  <a:pt x="4868" y="5771"/>
                </a:cubicBezTo>
                <a:cubicBezTo>
                  <a:pt x="4936" y="5585"/>
                  <a:pt x="4936" y="5585"/>
                  <a:pt x="4936" y="5585"/>
                </a:cubicBezTo>
                <a:cubicBezTo>
                  <a:pt x="4800" y="5136"/>
                  <a:pt x="4800" y="5136"/>
                  <a:pt x="4800" y="5136"/>
                </a:cubicBezTo>
                <a:cubicBezTo>
                  <a:pt x="4936" y="4912"/>
                  <a:pt x="4936" y="4912"/>
                  <a:pt x="4936" y="4912"/>
                </a:cubicBezTo>
                <a:cubicBezTo>
                  <a:pt x="4527" y="4800"/>
                  <a:pt x="4527" y="4800"/>
                  <a:pt x="4527" y="4800"/>
                </a:cubicBezTo>
                <a:cubicBezTo>
                  <a:pt x="4255" y="4576"/>
                  <a:pt x="4255" y="4576"/>
                  <a:pt x="4255" y="4576"/>
                </a:cubicBezTo>
                <a:cubicBezTo>
                  <a:pt x="4255" y="4576"/>
                  <a:pt x="4187" y="4650"/>
                  <a:pt x="4118" y="4613"/>
                </a:cubicBezTo>
                <a:cubicBezTo>
                  <a:pt x="4050" y="4576"/>
                  <a:pt x="3710" y="4277"/>
                  <a:pt x="3710" y="4277"/>
                </a:cubicBezTo>
                <a:cubicBezTo>
                  <a:pt x="3096" y="4164"/>
                  <a:pt x="3096" y="4164"/>
                  <a:pt x="3096" y="4164"/>
                </a:cubicBezTo>
                <a:cubicBezTo>
                  <a:pt x="2824" y="4090"/>
                  <a:pt x="2824" y="4090"/>
                  <a:pt x="2824" y="4090"/>
                </a:cubicBezTo>
                <a:cubicBezTo>
                  <a:pt x="2483" y="4052"/>
                  <a:pt x="2483" y="4052"/>
                  <a:pt x="2483" y="4052"/>
                </a:cubicBezTo>
                <a:cubicBezTo>
                  <a:pt x="2483" y="4052"/>
                  <a:pt x="2415" y="4127"/>
                  <a:pt x="2347" y="4052"/>
                </a:cubicBezTo>
                <a:cubicBezTo>
                  <a:pt x="2279" y="3978"/>
                  <a:pt x="2142" y="3903"/>
                  <a:pt x="2142" y="3903"/>
                </a:cubicBezTo>
                <a:cubicBezTo>
                  <a:pt x="1870" y="3940"/>
                  <a:pt x="1870" y="3940"/>
                  <a:pt x="1870" y="3940"/>
                </a:cubicBezTo>
                <a:cubicBezTo>
                  <a:pt x="1665" y="3791"/>
                  <a:pt x="1665" y="3791"/>
                  <a:pt x="1665" y="3791"/>
                </a:cubicBezTo>
                <a:cubicBezTo>
                  <a:pt x="1665" y="3791"/>
                  <a:pt x="1597" y="3791"/>
                  <a:pt x="1529" y="3791"/>
                </a:cubicBezTo>
                <a:cubicBezTo>
                  <a:pt x="1461" y="3753"/>
                  <a:pt x="1325" y="3716"/>
                  <a:pt x="1325" y="3716"/>
                </a:cubicBezTo>
                <a:close/>
                <a:moveTo>
                  <a:pt x="9638" y="21205"/>
                </a:moveTo>
                <a:cubicBezTo>
                  <a:pt x="9638" y="21205"/>
                  <a:pt x="9638" y="21205"/>
                  <a:pt x="9638" y="21205"/>
                </a:cubicBezTo>
                <a:cubicBezTo>
                  <a:pt x="9638" y="21205"/>
                  <a:pt x="9638" y="21243"/>
                  <a:pt x="9638" y="21280"/>
                </a:cubicBezTo>
                <a:cubicBezTo>
                  <a:pt x="9638" y="21280"/>
                  <a:pt x="9706" y="21317"/>
                  <a:pt x="9774" y="21317"/>
                </a:cubicBezTo>
                <a:cubicBezTo>
                  <a:pt x="9774" y="21317"/>
                  <a:pt x="9910" y="21280"/>
                  <a:pt x="9978" y="21243"/>
                </a:cubicBezTo>
                <a:cubicBezTo>
                  <a:pt x="10115" y="21205"/>
                  <a:pt x="9978" y="21243"/>
                  <a:pt x="9978" y="21243"/>
                </a:cubicBezTo>
                <a:cubicBezTo>
                  <a:pt x="9842" y="21168"/>
                  <a:pt x="9842" y="21168"/>
                  <a:pt x="9842" y="21168"/>
                </a:cubicBezTo>
                <a:cubicBezTo>
                  <a:pt x="9842" y="21168"/>
                  <a:pt x="9706" y="21205"/>
                  <a:pt x="9638" y="21205"/>
                </a:cubicBezTo>
                <a:close/>
                <a:moveTo>
                  <a:pt x="8752" y="21205"/>
                </a:moveTo>
                <a:cubicBezTo>
                  <a:pt x="8752" y="21205"/>
                  <a:pt x="8752" y="21205"/>
                  <a:pt x="8752" y="21205"/>
                </a:cubicBezTo>
                <a:cubicBezTo>
                  <a:pt x="8752" y="21205"/>
                  <a:pt x="8752" y="21280"/>
                  <a:pt x="8752" y="21280"/>
                </a:cubicBezTo>
                <a:cubicBezTo>
                  <a:pt x="8752" y="21317"/>
                  <a:pt x="8820" y="21317"/>
                  <a:pt x="8888" y="21280"/>
                </a:cubicBezTo>
                <a:cubicBezTo>
                  <a:pt x="8888" y="21280"/>
                  <a:pt x="8956" y="21280"/>
                  <a:pt x="9024" y="21243"/>
                </a:cubicBezTo>
                <a:cubicBezTo>
                  <a:pt x="9093" y="21205"/>
                  <a:pt x="9024" y="21168"/>
                  <a:pt x="8956" y="21168"/>
                </a:cubicBezTo>
                <a:cubicBezTo>
                  <a:pt x="8956" y="21131"/>
                  <a:pt x="8888" y="21168"/>
                  <a:pt x="8888" y="21168"/>
                </a:cubicBezTo>
                <a:cubicBezTo>
                  <a:pt x="8820" y="21168"/>
                  <a:pt x="8752" y="21205"/>
                  <a:pt x="8752" y="21205"/>
                </a:cubicBezTo>
                <a:close/>
                <a:moveTo>
                  <a:pt x="7117" y="20757"/>
                </a:moveTo>
                <a:cubicBezTo>
                  <a:pt x="7117" y="20757"/>
                  <a:pt x="7117" y="20757"/>
                  <a:pt x="7117" y="20757"/>
                </a:cubicBezTo>
                <a:cubicBezTo>
                  <a:pt x="7048" y="20794"/>
                  <a:pt x="7048" y="20794"/>
                  <a:pt x="7048" y="20794"/>
                </a:cubicBezTo>
                <a:cubicBezTo>
                  <a:pt x="7048" y="20794"/>
                  <a:pt x="6980" y="20832"/>
                  <a:pt x="7048" y="20869"/>
                </a:cubicBezTo>
                <a:cubicBezTo>
                  <a:pt x="7048" y="20944"/>
                  <a:pt x="7117" y="20944"/>
                  <a:pt x="7117" y="20944"/>
                </a:cubicBezTo>
                <a:cubicBezTo>
                  <a:pt x="7117" y="20944"/>
                  <a:pt x="7185" y="20906"/>
                  <a:pt x="7321" y="20906"/>
                </a:cubicBezTo>
                <a:cubicBezTo>
                  <a:pt x="7389" y="20906"/>
                  <a:pt x="7525" y="20832"/>
                  <a:pt x="7525" y="20794"/>
                </a:cubicBezTo>
                <a:cubicBezTo>
                  <a:pt x="7594" y="20794"/>
                  <a:pt x="7594" y="20719"/>
                  <a:pt x="7662" y="20719"/>
                </a:cubicBezTo>
                <a:cubicBezTo>
                  <a:pt x="7730" y="20719"/>
                  <a:pt x="7934" y="20757"/>
                  <a:pt x="8002" y="20757"/>
                </a:cubicBezTo>
                <a:cubicBezTo>
                  <a:pt x="8071" y="20757"/>
                  <a:pt x="7934" y="20645"/>
                  <a:pt x="7934" y="20645"/>
                </a:cubicBezTo>
                <a:cubicBezTo>
                  <a:pt x="7934" y="20607"/>
                  <a:pt x="7730" y="20645"/>
                  <a:pt x="7730" y="20645"/>
                </a:cubicBezTo>
                <a:cubicBezTo>
                  <a:pt x="7730" y="20645"/>
                  <a:pt x="7594" y="20645"/>
                  <a:pt x="7525" y="20607"/>
                </a:cubicBezTo>
                <a:cubicBezTo>
                  <a:pt x="7457" y="20607"/>
                  <a:pt x="7457" y="20607"/>
                  <a:pt x="7457" y="20607"/>
                </a:cubicBezTo>
                <a:cubicBezTo>
                  <a:pt x="7389" y="20645"/>
                  <a:pt x="7389" y="20682"/>
                  <a:pt x="7321" y="20719"/>
                </a:cubicBezTo>
                <a:cubicBezTo>
                  <a:pt x="7253" y="20757"/>
                  <a:pt x="7253" y="20719"/>
                  <a:pt x="7253" y="20682"/>
                </a:cubicBezTo>
                <a:cubicBezTo>
                  <a:pt x="7253" y="20682"/>
                  <a:pt x="7117" y="20645"/>
                  <a:pt x="7048" y="20682"/>
                </a:cubicBezTo>
                <a:cubicBezTo>
                  <a:pt x="7048" y="20682"/>
                  <a:pt x="7117" y="20719"/>
                  <a:pt x="7117" y="20757"/>
                </a:cubicBezTo>
                <a:close/>
                <a:moveTo>
                  <a:pt x="6571" y="20757"/>
                </a:moveTo>
                <a:cubicBezTo>
                  <a:pt x="6571" y="20757"/>
                  <a:pt x="6571" y="20757"/>
                  <a:pt x="6571" y="20757"/>
                </a:cubicBezTo>
                <a:cubicBezTo>
                  <a:pt x="6571" y="20757"/>
                  <a:pt x="6708" y="20794"/>
                  <a:pt x="6844" y="20794"/>
                </a:cubicBezTo>
                <a:cubicBezTo>
                  <a:pt x="6912" y="20794"/>
                  <a:pt x="6844" y="20757"/>
                  <a:pt x="6912" y="20719"/>
                </a:cubicBezTo>
                <a:cubicBezTo>
                  <a:pt x="6912" y="20682"/>
                  <a:pt x="6844" y="20719"/>
                  <a:pt x="6776" y="20682"/>
                </a:cubicBezTo>
                <a:cubicBezTo>
                  <a:pt x="6708" y="20682"/>
                  <a:pt x="6708" y="20682"/>
                  <a:pt x="6640" y="20682"/>
                </a:cubicBezTo>
                <a:cubicBezTo>
                  <a:pt x="6503" y="20682"/>
                  <a:pt x="6571" y="20757"/>
                  <a:pt x="6571" y="20757"/>
                </a:cubicBezTo>
                <a:close/>
                <a:moveTo>
                  <a:pt x="5958" y="20346"/>
                </a:moveTo>
                <a:cubicBezTo>
                  <a:pt x="5958" y="20346"/>
                  <a:pt x="5958" y="20346"/>
                  <a:pt x="5958" y="20346"/>
                </a:cubicBezTo>
                <a:cubicBezTo>
                  <a:pt x="5890" y="20533"/>
                  <a:pt x="6231" y="20421"/>
                  <a:pt x="6231" y="20308"/>
                </a:cubicBezTo>
                <a:cubicBezTo>
                  <a:pt x="6163" y="20234"/>
                  <a:pt x="6231" y="20234"/>
                  <a:pt x="6094" y="20159"/>
                </a:cubicBezTo>
                <a:cubicBezTo>
                  <a:pt x="6026" y="20047"/>
                  <a:pt x="6026" y="20159"/>
                  <a:pt x="5958" y="20196"/>
                </a:cubicBezTo>
                <a:cubicBezTo>
                  <a:pt x="5890" y="20271"/>
                  <a:pt x="6026" y="20271"/>
                  <a:pt x="6026" y="20308"/>
                </a:cubicBezTo>
                <a:cubicBezTo>
                  <a:pt x="6026" y="20346"/>
                  <a:pt x="5958" y="20308"/>
                  <a:pt x="5958" y="20346"/>
                </a:cubicBezTo>
                <a:close/>
                <a:moveTo>
                  <a:pt x="5413" y="20794"/>
                </a:moveTo>
                <a:cubicBezTo>
                  <a:pt x="5413" y="20794"/>
                  <a:pt x="5413" y="20794"/>
                  <a:pt x="5413" y="20794"/>
                </a:cubicBezTo>
                <a:cubicBezTo>
                  <a:pt x="5413" y="20794"/>
                  <a:pt x="5345" y="20832"/>
                  <a:pt x="5413" y="20906"/>
                </a:cubicBezTo>
                <a:cubicBezTo>
                  <a:pt x="5413" y="20944"/>
                  <a:pt x="5413" y="20906"/>
                  <a:pt x="5618" y="20832"/>
                </a:cubicBezTo>
                <a:cubicBezTo>
                  <a:pt x="5754" y="20757"/>
                  <a:pt x="5549" y="20794"/>
                  <a:pt x="5549" y="20794"/>
                </a:cubicBezTo>
                <a:cubicBezTo>
                  <a:pt x="5549" y="20757"/>
                  <a:pt x="5481" y="20794"/>
                  <a:pt x="5413" y="20794"/>
                </a:cubicBezTo>
                <a:close/>
                <a:moveTo>
                  <a:pt x="5413" y="21018"/>
                </a:moveTo>
                <a:cubicBezTo>
                  <a:pt x="5413" y="21018"/>
                  <a:pt x="5413" y="21018"/>
                  <a:pt x="5413" y="21018"/>
                </a:cubicBezTo>
                <a:cubicBezTo>
                  <a:pt x="5413" y="21018"/>
                  <a:pt x="5413" y="21093"/>
                  <a:pt x="5481" y="21093"/>
                </a:cubicBezTo>
                <a:cubicBezTo>
                  <a:pt x="5549" y="21093"/>
                  <a:pt x="5549" y="21056"/>
                  <a:pt x="5618" y="21018"/>
                </a:cubicBezTo>
                <a:cubicBezTo>
                  <a:pt x="5618" y="20981"/>
                  <a:pt x="5549" y="20981"/>
                  <a:pt x="5549" y="20944"/>
                </a:cubicBezTo>
                <a:cubicBezTo>
                  <a:pt x="5481" y="20944"/>
                  <a:pt x="5413" y="20981"/>
                  <a:pt x="5413" y="21018"/>
                </a:cubicBezTo>
                <a:close/>
                <a:moveTo>
                  <a:pt x="5209" y="21205"/>
                </a:moveTo>
                <a:cubicBezTo>
                  <a:pt x="5209" y="21205"/>
                  <a:pt x="5209" y="21205"/>
                  <a:pt x="5209" y="21205"/>
                </a:cubicBezTo>
                <a:cubicBezTo>
                  <a:pt x="5072" y="21205"/>
                  <a:pt x="5072" y="21205"/>
                  <a:pt x="5072" y="21205"/>
                </a:cubicBezTo>
                <a:cubicBezTo>
                  <a:pt x="5072" y="21205"/>
                  <a:pt x="5072" y="21205"/>
                  <a:pt x="4868" y="21280"/>
                </a:cubicBezTo>
                <a:cubicBezTo>
                  <a:pt x="4664" y="21317"/>
                  <a:pt x="4800" y="21355"/>
                  <a:pt x="4800" y="21392"/>
                </a:cubicBezTo>
                <a:cubicBezTo>
                  <a:pt x="4800" y="21467"/>
                  <a:pt x="5004" y="21392"/>
                  <a:pt x="5141" y="21355"/>
                </a:cubicBezTo>
                <a:cubicBezTo>
                  <a:pt x="5209" y="21355"/>
                  <a:pt x="5141" y="21317"/>
                  <a:pt x="5209" y="21317"/>
                </a:cubicBezTo>
                <a:cubicBezTo>
                  <a:pt x="5209" y="21317"/>
                  <a:pt x="5209" y="21317"/>
                  <a:pt x="5345" y="21280"/>
                </a:cubicBezTo>
                <a:cubicBezTo>
                  <a:pt x="5481" y="21243"/>
                  <a:pt x="5413" y="21243"/>
                  <a:pt x="5413" y="21205"/>
                </a:cubicBezTo>
                <a:cubicBezTo>
                  <a:pt x="5413" y="21205"/>
                  <a:pt x="5277" y="21168"/>
                  <a:pt x="5209" y="21205"/>
                </a:cubicBezTo>
                <a:close/>
                <a:moveTo>
                  <a:pt x="3437" y="21392"/>
                </a:moveTo>
                <a:cubicBezTo>
                  <a:pt x="3437" y="21392"/>
                  <a:pt x="3437" y="21392"/>
                  <a:pt x="3437" y="21392"/>
                </a:cubicBezTo>
                <a:cubicBezTo>
                  <a:pt x="3505" y="21392"/>
                  <a:pt x="3573" y="21355"/>
                  <a:pt x="3641" y="21392"/>
                </a:cubicBezTo>
                <a:cubicBezTo>
                  <a:pt x="3710" y="21430"/>
                  <a:pt x="3641" y="21504"/>
                  <a:pt x="3641" y="21504"/>
                </a:cubicBezTo>
                <a:cubicBezTo>
                  <a:pt x="3573" y="21542"/>
                  <a:pt x="3505" y="21579"/>
                  <a:pt x="3437" y="21579"/>
                </a:cubicBezTo>
                <a:cubicBezTo>
                  <a:pt x="3369" y="21579"/>
                  <a:pt x="3301" y="21579"/>
                  <a:pt x="3233" y="21542"/>
                </a:cubicBezTo>
                <a:cubicBezTo>
                  <a:pt x="3233" y="21504"/>
                  <a:pt x="3233" y="21392"/>
                  <a:pt x="3233" y="21392"/>
                </a:cubicBezTo>
                <a:cubicBezTo>
                  <a:pt x="3301" y="21392"/>
                  <a:pt x="3437" y="21392"/>
                  <a:pt x="3437" y="21392"/>
                </a:cubicBezTo>
                <a:close/>
                <a:moveTo>
                  <a:pt x="3982" y="20832"/>
                </a:moveTo>
                <a:cubicBezTo>
                  <a:pt x="3982" y="20832"/>
                  <a:pt x="3982" y="20832"/>
                  <a:pt x="3982" y="20832"/>
                </a:cubicBezTo>
                <a:cubicBezTo>
                  <a:pt x="3982" y="20832"/>
                  <a:pt x="3982" y="20832"/>
                  <a:pt x="3982" y="20832"/>
                </a:cubicBezTo>
                <a:cubicBezTo>
                  <a:pt x="3982" y="20832"/>
                  <a:pt x="3982" y="20906"/>
                  <a:pt x="3914" y="20906"/>
                </a:cubicBezTo>
                <a:cubicBezTo>
                  <a:pt x="3778" y="20944"/>
                  <a:pt x="3846" y="20832"/>
                  <a:pt x="3846" y="20794"/>
                </a:cubicBezTo>
                <a:cubicBezTo>
                  <a:pt x="3846" y="20757"/>
                  <a:pt x="3573" y="20832"/>
                  <a:pt x="3573" y="20832"/>
                </a:cubicBezTo>
                <a:cubicBezTo>
                  <a:pt x="3573" y="20832"/>
                  <a:pt x="3573" y="20944"/>
                  <a:pt x="3505" y="20981"/>
                </a:cubicBezTo>
                <a:cubicBezTo>
                  <a:pt x="3437" y="20981"/>
                  <a:pt x="3437" y="20981"/>
                  <a:pt x="3369" y="21018"/>
                </a:cubicBezTo>
                <a:cubicBezTo>
                  <a:pt x="3301" y="21056"/>
                  <a:pt x="3301" y="21131"/>
                  <a:pt x="3301" y="21131"/>
                </a:cubicBezTo>
                <a:cubicBezTo>
                  <a:pt x="3369" y="21168"/>
                  <a:pt x="3505" y="21168"/>
                  <a:pt x="3505" y="21168"/>
                </a:cubicBezTo>
                <a:cubicBezTo>
                  <a:pt x="3573" y="21168"/>
                  <a:pt x="3573" y="21168"/>
                  <a:pt x="3778" y="21243"/>
                </a:cubicBezTo>
                <a:cubicBezTo>
                  <a:pt x="4050" y="21280"/>
                  <a:pt x="3846" y="21243"/>
                  <a:pt x="4050" y="21243"/>
                </a:cubicBezTo>
                <a:cubicBezTo>
                  <a:pt x="4187" y="21243"/>
                  <a:pt x="4118" y="21280"/>
                  <a:pt x="4187" y="21280"/>
                </a:cubicBezTo>
                <a:cubicBezTo>
                  <a:pt x="4255" y="21280"/>
                  <a:pt x="4323" y="21355"/>
                  <a:pt x="4391" y="21392"/>
                </a:cubicBezTo>
                <a:cubicBezTo>
                  <a:pt x="4527" y="21430"/>
                  <a:pt x="4595" y="21355"/>
                  <a:pt x="4664" y="21355"/>
                </a:cubicBezTo>
                <a:cubicBezTo>
                  <a:pt x="4664" y="21317"/>
                  <a:pt x="4800" y="21205"/>
                  <a:pt x="4800" y="21205"/>
                </a:cubicBezTo>
                <a:cubicBezTo>
                  <a:pt x="4800" y="21205"/>
                  <a:pt x="4391" y="21131"/>
                  <a:pt x="4391" y="21131"/>
                </a:cubicBezTo>
                <a:cubicBezTo>
                  <a:pt x="4323" y="21131"/>
                  <a:pt x="4255" y="21018"/>
                  <a:pt x="4391" y="21018"/>
                </a:cubicBezTo>
                <a:cubicBezTo>
                  <a:pt x="4459" y="21018"/>
                  <a:pt x="4459" y="21056"/>
                  <a:pt x="4527" y="21093"/>
                </a:cubicBezTo>
                <a:cubicBezTo>
                  <a:pt x="4527" y="21131"/>
                  <a:pt x="4595" y="21131"/>
                  <a:pt x="4664" y="21131"/>
                </a:cubicBezTo>
                <a:cubicBezTo>
                  <a:pt x="4732" y="21131"/>
                  <a:pt x="4800" y="21093"/>
                  <a:pt x="4800" y="21056"/>
                </a:cubicBezTo>
                <a:cubicBezTo>
                  <a:pt x="4800" y="21018"/>
                  <a:pt x="4732" y="21056"/>
                  <a:pt x="4595" y="20944"/>
                </a:cubicBezTo>
                <a:cubicBezTo>
                  <a:pt x="4391" y="20832"/>
                  <a:pt x="4595" y="20869"/>
                  <a:pt x="4664" y="20869"/>
                </a:cubicBezTo>
                <a:cubicBezTo>
                  <a:pt x="4664" y="20832"/>
                  <a:pt x="4800" y="20757"/>
                  <a:pt x="4800" y="20757"/>
                </a:cubicBezTo>
                <a:cubicBezTo>
                  <a:pt x="4868" y="20719"/>
                  <a:pt x="4664" y="20719"/>
                  <a:pt x="4595" y="20682"/>
                </a:cubicBezTo>
                <a:cubicBezTo>
                  <a:pt x="4527" y="20682"/>
                  <a:pt x="4527" y="20682"/>
                  <a:pt x="4527" y="20682"/>
                </a:cubicBezTo>
                <a:cubicBezTo>
                  <a:pt x="4527" y="20719"/>
                  <a:pt x="4323" y="20682"/>
                  <a:pt x="4255" y="20645"/>
                </a:cubicBezTo>
                <a:cubicBezTo>
                  <a:pt x="4255" y="20645"/>
                  <a:pt x="4255" y="20570"/>
                  <a:pt x="4187" y="20533"/>
                </a:cubicBezTo>
                <a:cubicBezTo>
                  <a:pt x="4187" y="20533"/>
                  <a:pt x="4050" y="20533"/>
                  <a:pt x="3914" y="20533"/>
                </a:cubicBezTo>
                <a:cubicBezTo>
                  <a:pt x="3778" y="20533"/>
                  <a:pt x="3846" y="20645"/>
                  <a:pt x="3846" y="20645"/>
                </a:cubicBezTo>
                <a:cubicBezTo>
                  <a:pt x="3846" y="20645"/>
                  <a:pt x="3914" y="20719"/>
                  <a:pt x="3982" y="20757"/>
                </a:cubicBezTo>
                <a:cubicBezTo>
                  <a:pt x="3982" y="20757"/>
                  <a:pt x="3982" y="20832"/>
                  <a:pt x="3982" y="20832"/>
                </a:cubicBez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32" name="Shape 2332"/>
          <p:cNvSpPr/>
          <p:nvPr/>
        </p:nvSpPr>
        <p:spPr>
          <a:xfrm>
            <a:off x="10946735" y="1710711"/>
            <a:ext cx="1253742" cy="15430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58" y="14632"/>
                </a:moveTo>
                <a:cubicBezTo>
                  <a:pt x="7621" y="14002"/>
                  <a:pt x="7621" y="14002"/>
                  <a:pt x="7621" y="14002"/>
                </a:cubicBezTo>
                <a:cubicBezTo>
                  <a:pt x="9137" y="13106"/>
                  <a:pt x="9137" y="13106"/>
                  <a:pt x="9137" y="13106"/>
                </a:cubicBezTo>
                <a:cubicBezTo>
                  <a:pt x="10779" y="13040"/>
                  <a:pt x="10779" y="13040"/>
                  <a:pt x="10779" y="13040"/>
                </a:cubicBezTo>
                <a:cubicBezTo>
                  <a:pt x="11200" y="13106"/>
                  <a:pt x="11326" y="13338"/>
                  <a:pt x="12084" y="12874"/>
                </a:cubicBezTo>
                <a:cubicBezTo>
                  <a:pt x="12884" y="13305"/>
                  <a:pt x="12884" y="13305"/>
                  <a:pt x="12884" y="13305"/>
                </a:cubicBezTo>
                <a:cubicBezTo>
                  <a:pt x="13389" y="14101"/>
                  <a:pt x="13389" y="14101"/>
                  <a:pt x="13389" y="14101"/>
                </a:cubicBezTo>
                <a:cubicBezTo>
                  <a:pt x="13642" y="15263"/>
                  <a:pt x="13642" y="15263"/>
                  <a:pt x="13642" y="15263"/>
                </a:cubicBezTo>
                <a:cubicBezTo>
                  <a:pt x="14821" y="15263"/>
                  <a:pt x="14821" y="15263"/>
                  <a:pt x="14821" y="15263"/>
                </a:cubicBezTo>
                <a:cubicBezTo>
                  <a:pt x="15621" y="14997"/>
                  <a:pt x="15621" y="14997"/>
                  <a:pt x="15621" y="14997"/>
                </a:cubicBezTo>
                <a:cubicBezTo>
                  <a:pt x="16168" y="15362"/>
                  <a:pt x="16042" y="15229"/>
                  <a:pt x="16168" y="15528"/>
                </a:cubicBezTo>
                <a:cubicBezTo>
                  <a:pt x="15663" y="15860"/>
                  <a:pt x="15747" y="15794"/>
                  <a:pt x="15158" y="16059"/>
                </a:cubicBezTo>
                <a:cubicBezTo>
                  <a:pt x="14905" y="16855"/>
                  <a:pt x="14905" y="16855"/>
                  <a:pt x="14905" y="16855"/>
                </a:cubicBezTo>
                <a:cubicBezTo>
                  <a:pt x="14611" y="16888"/>
                  <a:pt x="14611" y="16888"/>
                  <a:pt x="14611" y="16888"/>
                </a:cubicBezTo>
                <a:cubicBezTo>
                  <a:pt x="14611" y="16092"/>
                  <a:pt x="14526" y="16391"/>
                  <a:pt x="14989" y="15661"/>
                </a:cubicBezTo>
                <a:cubicBezTo>
                  <a:pt x="14737" y="15561"/>
                  <a:pt x="14737" y="15561"/>
                  <a:pt x="14737" y="15561"/>
                </a:cubicBezTo>
                <a:cubicBezTo>
                  <a:pt x="13474" y="15561"/>
                  <a:pt x="13474" y="15561"/>
                  <a:pt x="13474" y="15561"/>
                </a:cubicBezTo>
                <a:cubicBezTo>
                  <a:pt x="12337" y="15561"/>
                  <a:pt x="12884" y="15495"/>
                  <a:pt x="11663" y="15727"/>
                </a:cubicBezTo>
                <a:cubicBezTo>
                  <a:pt x="11621" y="15827"/>
                  <a:pt x="11158" y="15694"/>
                  <a:pt x="11074" y="15794"/>
                </a:cubicBezTo>
                <a:cubicBezTo>
                  <a:pt x="10526" y="16490"/>
                  <a:pt x="10316" y="16656"/>
                  <a:pt x="11705" y="16988"/>
                </a:cubicBezTo>
                <a:cubicBezTo>
                  <a:pt x="11537" y="17353"/>
                  <a:pt x="11537" y="17353"/>
                  <a:pt x="11537" y="17353"/>
                </a:cubicBezTo>
                <a:cubicBezTo>
                  <a:pt x="10947" y="17088"/>
                  <a:pt x="11242" y="17154"/>
                  <a:pt x="10316" y="17187"/>
                </a:cubicBezTo>
                <a:cubicBezTo>
                  <a:pt x="9726" y="17220"/>
                  <a:pt x="9726" y="17220"/>
                  <a:pt x="9726" y="17220"/>
                </a:cubicBezTo>
                <a:cubicBezTo>
                  <a:pt x="9726" y="17618"/>
                  <a:pt x="9726" y="17618"/>
                  <a:pt x="9726" y="17618"/>
                </a:cubicBezTo>
                <a:cubicBezTo>
                  <a:pt x="10358" y="17585"/>
                  <a:pt x="10358" y="17585"/>
                  <a:pt x="10358" y="17585"/>
                </a:cubicBezTo>
                <a:cubicBezTo>
                  <a:pt x="10947" y="17851"/>
                  <a:pt x="10947" y="17851"/>
                  <a:pt x="10947" y="17851"/>
                </a:cubicBezTo>
                <a:cubicBezTo>
                  <a:pt x="11326" y="18182"/>
                  <a:pt x="11326" y="18182"/>
                  <a:pt x="11326" y="18182"/>
                </a:cubicBezTo>
                <a:cubicBezTo>
                  <a:pt x="12253" y="18846"/>
                  <a:pt x="12253" y="18846"/>
                  <a:pt x="12253" y="18846"/>
                </a:cubicBezTo>
                <a:cubicBezTo>
                  <a:pt x="12379" y="19443"/>
                  <a:pt x="12379" y="19443"/>
                  <a:pt x="12379" y="19443"/>
                </a:cubicBezTo>
                <a:cubicBezTo>
                  <a:pt x="12884" y="19377"/>
                  <a:pt x="12842" y="19344"/>
                  <a:pt x="13305" y="19510"/>
                </a:cubicBezTo>
                <a:cubicBezTo>
                  <a:pt x="14063" y="19775"/>
                  <a:pt x="14189" y="19676"/>
                  <a:pt x="15074" y="19543"/>
                </a:cubicBezTo>
                <a:cubicBezTo>
                  <a:pt x="15242" y="19841"/>
                  <a:pt x="15242" y="19841"/>
                  <a:pt x="15242" y="19841"/>
                </a:cubicBezTo>
                <a:cubicBezTo>
                  <a:pt x="15242" y="20505"/>
                  <a:pt x="15242" y="20505"/>
                  <a:pt x="15242" y="20505"/>
                </a:cubicBezTo>
                <a:cubicBezTo>
                  <a:pt x="15368" y="21102"/>
                  <a:pt x="15368" y="21102"/>
                  <a:pt x="15368" y="21102"/>
                </a:cubicBezTo>
                <a:cubicBezTo>
                  <a:pt x="16042" y="20771"/>
                  <a:pt x="16042" y="20771"/>
                  <a:pt x="16042" y="20771"/>
                </a:cubicBezTo>
                <a:cubicBezTo>
                  <a:pt x="16337" y="20406"/>
                  <a:pt x="16337" y="20406"/>
                  <a:pt x="16337" y="20406"/>
                </a:cubicBezTo>
                <a:cubicBezTo>
                  <a:pt x="17389" y="20140"/>
                  <a:pt x="17389" y="20140"/>
                  <a:pt x="17389" y="20140"/>
                </a:cubicBezTo>
                <a:cubicBezTo>
                  <a:pt x="18611" y="20206"/>
                  <a:pt x="18611" y="20206"/>
                  <a:pt x="18611" y="20206"/>
                </a:cubicBezTo>
                <a:cubicBezTo>
                  <a:pt x="18611" y="20240"/>
                  <a:pt x="20084" y="20970"/>
                  <a:pt x="20295" y="21135"/>
                </a:cubicBezTo>
                <a:cubicBezTo>
                  <a:pt x="20463" y="21301"/>
                  <a:pt x="20716" y="21600"/>
                  <a:pt x="20716" y="21600"/>
                </a:cubicBezTo>
                <a:cubicBezTo>
                  <a:pt x="21516" y="21434"/>
                  <a:pt x="21516" y="21434"/>
                  <a:pt x="21516" y="21434"/>
                </a:cubicBezTo>
                <a:cubicBezTo>
                  <a:pt x="21600" y="21368"/>
                  <a:pt x="21600" y="21368"/>
                  <a:pt x="21600" y="21368"/>
                </a:cubicBezTo>
                <a:cubicBezTo>
                  <a:pt x="21600" y="20505"/>
                  <a:pt x="21600" y="20505"/>
                  <a:pt x="21600" y="20505"/>
                </a:cubicBezTo>
                <a:cubicBezTo>
                  <a:pt x="18905" y="15429"/>
                  <a:pt x="18905" y="15429"/>
                  <a:pt x="18905" y="15429"/>
                </a:cubicBezTo>
                <a:cubicBezTo>
                  <a:pt x="21600" y="14466"/>
                  <a:pt x="21600" y="14466"/>
                  <a:pt x="21600" y="14466"/>
                </a:cubicBezTo>
                <a:cubicBezTo>
                  <a:pt x="21600" y="5408"/>
                  <a:pt x="21600" y="5408"/>
                  <a:pt x="21600" y="5408"/>
                </a:cubicBezTo>
                <a:cubicBezTo>
                  <a:pt x="21474" y="5408"/>
                  <a:pt x="21305" y="5441"/>
                  <a:pt x="21095" y="5441"/>
                </a:cubicBezTo>
                <a:cubicBezTo>
                  <a:pt x="20800" y="5840"/>
                  <a:pt x="20800" y="5840"/>
                  <a:pt x="20800" y="5840"/>
                </a:cubicBezTo>
                <a:cubicBezTo>
                  <a:pt x="18653" y="5541"/>
                  <a:pt x="18653" y="5541"/>
                  <a:pt x="18653" y="5541"/>
                </a:cubicBezTo>
                <a:cubicBezTo>
                  <a:pt x="17937" y="5209"/>
                  <a:pt x="17937" y="5209"/>
                  <a:pt x="17937" y="5209"/>
                </a:cubicBezTo>
                <a:cubicBezTo>
                  <a:pt x="17389" y="5508"/>
                  <a:pt x="17516" y="5375"/>
                  <a:pt x="17053" y="5773"/>
                </a:cubicBezTo>
                <a:cubicBezTo>
                  <a:pt x="15789" y="5508"/>
                  <a:pt x="15789" y="5508"/>
                  <a:pt x="15789" y="5508"/>
                </a:cubicBezTo>
                <a:cubicBezTo>
                  <a:pt x="14989" y="5806"/>
                  <a:pt x="14989" y="5806"/>
                  <a:pt x="14989" y="5806"/>
                </a:cubicBezTo>
                <a:cubicBezTo>
                  <a:pt x="14063" y="6536"/>
                  <a:pt x="14063" y="6536"/>
                  <a:pt x="14063" y="6536"/>
                </a:cubicBezTo>
                <a:cubicBezTo>
                  <a:pt x="12505" y="6470"/>
                  <a:pt x="12505" y="6470"/>
                  <a:pt x="12505" y="6470"/>
                </a:cubicBezTo>
                <a:cubicBezTo>
                  <a:pt x="12168" y="6105"/>
                  <a:pt x="12168" y="6105"/>
                  <a:pt x="12168" y="6105"/>
                </a:cubicBezTo>
                <a:cubicBezTo>
                  <a:pt x="12084" y="6437"/>
                  <a:pt x="12084" y="6437"/>
                  <a:pt x="12084" y="6437"/>
                </a:cubicBezTo>
                <a:cubicBezTo>
                  <a:pt x="12421" y="6769"/>
                  <a:pt x="12421" y="6769"/>
                  <a:pt x="12421" y="6769"/>
                </a:cubicBezTo>
                <a:cubicBezTo>
                  <a:pt x="11832" y="7001"/>
                  <a:pt x="11832" y="7001"/>
                  <a:pt x="11832" y="7001"/>
                </a:cubicBezTo>
                <a:cubicBezTo>
                  <a:pt x="11621" y="6536"/>
                  <a:pt x="11621" y="6536"/>
                  <a:pt x="11621" y="6536"/>
                </a:cubicBezTo>
                <a:cubicBezTo>
                  <a:pt x="11116" y="6039"/>
                  <a:pt x="11116" y="6039"/>
                  <a:pt x="11116" y="6039"/>
                </a:cubicBezTo>
                <a:cubicBezTo>
                  <a:pt x="10358" y="5906"/>
                  <a:pt x="10358" y="5906"/>
                  <a:pt x="10358" y="5906"/>
                </a:cubicBezTo>
                <a:cubicBezTo>
                  <a:pt x="9937" y="5674"/>
                  <a:pt x="9937" y="5674"/>
                  <a:pt x="9937" y="5674"/>
                </a:cubicBezTo>
                <a:cubicBezTo>
                  <a:pt x="9853" y="5641"/>
                  <a:pt x="8295" y="5773"/>
                  <a:pt x="8000" y="5806"/>
                </a:cubicBezTo>
                <a:cubicBezTo>
                  <a:pt x="7621" y="5607"/>
                  <a:pt x="7579" y="5607"/>
                  <a:pt x="7158" y="5441"/>
                </a:cubicBezTo>
                <a:cubicBezTo>
                  <a:pt x="6737" y="5707"/>
                  <a:pt x="6737" y="5707"/>
                  <a:pt x="6737" y="5707"/>
                </a:cubicBezTo>
                <a:cubicBezTo>
                  <a:pt x="6737" y="5707"/>
                  <a:pt x="6526" y="6006"/>
                  <a:pt x="6189" y="6006"/>
                </a:cubicBezTo>
                <a:cubicBezTo>
                  <a:pt x="5811" y="6006"/>
                  <a:pt x="5853" y="5607"/>
                  <a:pt x="5853" y="5607"/>
                </a:cubicBezTo>
                <a:cubicBezTo>
                  <a:pt x="5305" y="5674"/>
                  <a:pt x="5305" y="5674"/>
                  <a:pt x="5305" y="5674"/>
                </a:cubicBezTo>
                <a:cubicBezTo>
                  <a:pt x="4589" y="6470"/>
                  <a:pt x="4589" y="6470"/>
                  <a:pt x="4589" y="6470"/>
                </a:cubicBezTo>
                <a:cubicBezTo>
                  <a:pt x="3705" y="7067"/>
                  <a:pt x="3705" y="7067"/>
                  <a:pt x="3705" y="7067"/>
                </a:cubicBezTo>
                <a:cubicBezTo>
                  <a:pt x="3200" y="7665"/>
                  <a:pt x="3200" y="7665"/>
                  <a:pt x="3200" y="7665"/>
                </a:cubicBezTo>
                <a:cubicBezTo>
                  <a:pt x="2232" y="7963"/>
                  <a:pt x="2232" y="7963"/>
                  <a:pt x="2232" y="7963"/>
                </a:cubicBezTo>
                <a:cubicBezTo>
                  <a:pt x="2274" y="8229"/>
                  <a:pt x="2274" y="8229"/>
                  <a:pt x="2274" y="8229"/>
                </a:cubicBezTo>
                <a:cubicBezTo>
                  <a:pt x="3242" y="8892"/>
                  <a:pt x="3242" y="8892"/>
                  <a:pt x="3242" y="8892"/>
                </a:cubicBezTo>
                <a:cubicBezTo>
                  <a:pt x="2568" y="9257"/>
                  <a:pt x="2568" y="9257"/>
                  <a:pt x="2568" y="9257"/>
                </a:cubicBezTo>
                <a:cubicBezTo>
                  <a:pt x="1558" y="8428"/>
                  <a:pt x="1937" y="9058"/>
                  <a:pt x="674" y="8295"/>
                </a:cubicBezTo>
                <a:cubicBezTo>
                  <a:pt x="463" y="8892"/>
                  <a:pt x="421" y="8726"/>
                  <a:pt x="547" y="9224"/>
                </a:cubicBezTo>
                <a:cubicBezTo>
                  <a:pt x="0" y="9523"/>
                  <a:pt x="0" y="9523"/>
                  <a:pt x="0" y="9523"/>
                </a:cubicBezTo>
                <a:cubicBezTo>
                  <a:pt x="295" y="10418"/>
                  <a:pt x="84" y="10120"/>
                  <a:pt x="800" y="10717"/>
                </a:cubicBezTo>
                <a:cubicBezTo>
                  <a:pt x="379" y="11414"/>
                  <a:pt x="463" y="11115"/>
                  <a:pt x="505" y="11945"/>
                </a:cubicBezTo>
                <a:cubicBezTo>
                  <a:pt x="1474" y="12177"/>
                  <a:pt x="1474" y="12177"/>
                  <a:pt x="1474" y="12177"/>
                </a:cubicBezTo>
                <a:cubicBezTo>
                  <a:pt x="1726" y="12641"/>
                  <a:pt x="1726" y="12641"/>
                  <a:pt x="1726" y="12641"/>
                </a:cubicBezTo>
                <a:cubicBezTo>
                  <a:pt x="2358" y="12874"/>
                  <a:pt x="2358" y="12874"/>
                  <a:pt x="2358" y="12874"/>
                </a:cubicBezTo>
                <a:cubicBezTo>
                  <a:pt x="2989" y="12542"/>
                  <a:pt x="2989" y="12542"/>
                  <a:pt x="2989" y="12542"/>
                </a:cubicBezTo>
                <a:cubicBezTo>
                  <a:pt x="3916" y="12907"/>
                  <a:pt x="3916" y="12907"/>
                  <a:pt x="3916" y="12907"/>
                </a:cubicBezTo>
                <a:cubicBezTo>
                  <a:pt x="5137" y="13637"/>
                  <a:pt x="5137" y="13637"/>
                  <a:pt x="5137" y="13637"/>
                </a:cubicBezTo>
                <a:cubicBezTo>
                  <a:pt x="5853" y="14334"/>
                  <a:pt x="5853" y="14334"/>
                  <a:pt x="5853" y="14334"/>
                </a:cubicBezTo>
                <a:cubicBezTo>
                  <a:pt x="5432" y="14068"/>
                  <a:pt x="5432" y="14068"/>
                  <a:pt x="5432" y="14068"/>
                </a:cubicBezTo>
                <a:cubicBezTo>
                  <a:pt x="5179" y="14168"/>
                  <a:pt x="5179" y="14168"/>
                  <a:pt x="5179" y="14168"/>
                </a:cubicBezTo>
                <a:cubicBezTo>
                  <a:pt x="5347" y="14400"/>
                  <a:pt x="5347" y="14400"/>
                  <a:pt x="5347" y="14400"/>
                </a:cubicBezTo>
                <a:cubicBezTo>
                  <a:pt x="6358" y="14632"/>
                  <a:pt x="6358" y="14632"/>
                  <a:pt x="6358" y="14632"/>
                </a:cubicBezTo>
                <a:close/>
                <a:moveTo>
                  <a:pt x="21600" y="0"/>
                </a:moveTo>
                <a:cubicBezTo>
                  <a:pt x="21600" y="0"/>
                  <a:pt x="21600" y="0"/>
                  <a:pt x="21600" y="0"/>
                </a:cubicBezTo>
                <a:cubicBezTo>
                  <a:pt x="21011" y="166"/>
                  <a:pt x="21011" y="166"/>
                  <a:pt x="21011" y="166"/>
                </a:cubicBezTo>
                <a:cubicBezTo>
                  <a:pt x="20926" y="166"/>
                  <a:pt x="19747" y="33"/>
                  <a:pt x="19789" y="332"/>
                </a:cubicBezTo>
                <a:cubicBezTo>
                  <a:pt x="19832" y="498"/>
                  <a:pt x="20042" y="531"/>
                  <a:pt x="20042" y="531"/>
                </a:cubicBezTo>
                <a:cubicBezTo>
                  <a:pt x="20589" y="929"/>
                  <a:pt x="20589" y="929"/>
                  <a:pt x="20589" y="929"/>
                </a:cubicBezTo>
                <a:cubicBezTo>
                  <a:pt x="20547" y="1161"/>
                  <a:pt x="20547" y="1161"/>
                  <a:pt x="20547" y="1161"/>
                </a:cubicBezTo>
                <a:cubicBezTo>
                  <a:pt x="20884" y="1228"/>
                  <a:pt x="20884" y="1228"/>
                  <a:pt x="20884" y="1228"/>
                </a:cubicBezTo>
                <a:cubicBezTo>
                  <a:pt x="21600" y="1228"/>
                  <a:pt x="21600" y="1228"/>
                  <a:pt x="21600" y="1228"/>
                </a:cubicBezTo>
                <a:cubicBezTo>
                  <a:pt x="21600" y="0"/>
                  <a:pt x="21600" y="0"/>
                  <a:pt x="21600" y="0"/>
                </a:cubicBezTo>
                <a:close/>
                <a:moveTo>
                  <a:pt x="21600" y="1626"/>
                </a:moveTo>
                <a:cubicBezTo>
                  <a:pt x="21600" y="1626"/>
                  <a:pt x="21600" y="1626"/>
                  <a:pt x="21600" y="1626"/>
                </a:cubicBezTo>
                <a:cubicBezTo>
                  <a:pt x="21179" y="1659"/>
                  <a:pt x="20716" y="1725"/>
                  <a:pt x="20632" y="1759"/>
                </a:cubicBezTo>
                <a:cubicBezTo>
                  <a:pt x="20168" y="2157"/>
                  <a:pt x="20168" y="2157"/>
                  <a:pt x="20168" y="2157"/>
                </a:cubicBezTo>
                <a:cubicBezTo>
                  <a:pt x="20716" y="2721"/>
                  <a:pt x="20716" y="2721"/>
                  <a:pt x="20716" y="2721"/>
                </a:cubicBezTo>
                <a:cubicBezTo>
                  <a:pt x="20674" y="3086"/>
                  <a:pt x="20674" y="3086"/>
                  <a:pt x="20674" y="3086"/>
                </a:cubicBezTo>
                <a:cubicBezTo>
                  <a:pt x="20211" y="3351"/>
                  <a:pt x="20211" y="3351"/>
                  <a:pt x="20211" y="3351"/>
                </a:cubicBezTo>
                <a:cubicBezTo>
                  <a:pt x="20589" y="3650"/>
                  <a:pt x="20589" y="3650"/>
                  <a:pt x="20589" y="3650"/>
                </a:cubicBezTo>
                <a:cubicBezTo>
                  <a:pt x="21263" y="3650"/>
                  <a:pt x="21263" y="3650"/>
                  <a:pt x="21263" y="3650"/>
                </a:cubicBezTo>
                <a:cubicBezTo>
                  <a:pt x="21600" y="3849"/>
                  <a:pt x="21600" y="3849"/>
                  <a:pt x="21600" y="3849"/>
                </a:cubicBezTo>
                <a:lnTo>
                  <a:pt x="21600" y="1626"/>
                </a:lnTo>
                <a:close/>
              </a:path>
            </a:pathLst>
          </a:custGeom>
          <a:solidFill>
            <a:srgbClr val="DADBDF"/>
          </a:solidFill>
          <a:ln w="4826" cap="rnd">
            <a:solidFill>
              <a:srgbClr val="FFFFFF"/>
            </a:solidFill>
          </a:ln>
        </p:spPr>
        <p:txBody>
          <a:bodyPr lIns="22860" rIns="22860"/>
          <a:lstStyle/>
          <a:p>
            <a:pPr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endParaRPr sz="1500" dirty="0">
              <a:latin typeface="仓耳玄三M W05" panose="02020400000000000000" pitchFamily="18" charset="-122"/>
            </a:endParaRPr>
          </a:p>
        </p:txBody>
      </p:sp>
      <p:sp>
        <p:nvSpPr>
          <p:cNvPr id="2333" name="Shape 2333"/>
          <p:cNvSpPr/>
          <p:nvPr/>
        </p:nvSpPr>
        <p:spPr>
          <a:xfrm>
            <a:off x="1479822" y="4160569"/>
            <a:ext cx="2311364" cy="320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50000"/>
              </a:lnSpc>
              <a:defRPr sz="2600">
                <a:solidFill>
                  <a:srgbClr val="909192"/>
                </a:solidFill>
              </a:defRPr>
            </a:lvl1pPr>
          </a:lstStyle>
          <a:p>
            <a:r>
              <a:rPr sz="1300" dirty="0">
                <a:latin typeface="仓耳玄三M W05" panose="02020400000000000000" pitchFamily="18" charset="-122"/>
              </a:rPr>
              <a:t>There are many variations</a:t>
            </a:r>
          </a:p>
        </p:txBody>
      </p:sp>
      <p:sp>
        <p:nvSpPr>
          <p:cNvPr id="2334" name="Shape 2334"/>
          <p:cNvSpPr/>
          <p:nvPr/>
        </p:nvSpPr>
        <p:spPr>
          <a:xfrm>
            <a:off x="1472451" y="3904061"/>
            <a:ext cx="746999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3000"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500"/>
              <a:t>UKRAINE</a:t>
            </a:r>
          </a:p>
        </p:txBody>
      </p:sp>
      <p:sp>
        <p:nvSpPr>
          <p:cNvPr id="2335" name="Shape 2335"/>
          <p:cNvSpPr/>
          <p:nvPr/>
        </p:nvSpPr>
        <p:spPr>
          <a:xfrm>
            <a:off x="718162" y="3908295"/>
            <a:ext cx="571501" cy="571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354456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2336" name="Shape 2336"/>
          <p:cNvSpPr/>
          <p:nvPr/>
        </p:nvSpPr>
        <p:spPr>
          <a:xfrm>
            <a:off x="936952" y="4052981"/>
            <a:ext cx="149080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3000" cap="all">
                <a:solidFill>
                  <a:srgbClr val="FFFFFF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500"/>
              <a:t>1</a:t>
            </a:r>
          </a:p>
        </p:txBody>
      </p:sp>
      <p:sp>
        <p:nvSpPr>
          <p:cNvPr id="2337" name="Shape 2337"/>
          <p:cNvSpPr/>
          <p:nvPr/>
        </p:nvSpPr>
        <p:spPr>
          <a:xfrm>
            <a:off x="1478029" y="4988931"/>
            <a:ext cx="2311364" cy="320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50000"/>
              </a:lnSpc>
              <a:defRPr sz="2600">
                <a:solidFill>
                  <a:srgbClr val="909192"/>
                </a:solidFill>
              </a:defRPr>
            </a:lvl1pPr>
          </a:lstStyle>
          <a:p>
            <a:r>
              <a:rPr sz="1300" dirty="0">
                <a:latin typeface="仓耳玄三M W05" panose="02020400000000000000" pitchFamily="18" charset="-122"/>
              </a:rPr>
              <a:t>There are many variations</a:t>
            </a:r>
          </a:p>
        </p:txBody>
      </p:sp>
      <p:sp>
        <p:nvSpPr>
          <p:cNvPr id="2338" name="Shape 2338"/>
          <p:cNvSpPr/>
          <p:nvPr/>
        </p:nvSpPr>
        <p:spPr>
          <a:xfrm>
            <a:off x="1470659" y="4732423"/>
            <a:ext cx="671659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3000" cap="all">
                <a:solidFill>
                  <a:srgbClr val="5D5D5E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500"/>
              <a:t>FRANCE</a:t>
            </a:r>
          </a:p>
        </p:txBody>
      </p:sp>
      <p:sp>
        <p:nvSpPr>
          <p:cNvPr id="2339" name="Shape 2339"/>
          <p:cNvSpPr/>
          <p:nvPr/>
        </p:nvSpPr>
        <p:spPr>
          <a:xfrm>
            <a:off x="716370" y="4736658"/>
            <a:ext cx="571501" cy="571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2340" name="Shape 2340"/>
          <p:cNvSpPr/>
          <p:nvPr/>
        </p:nvSpPr>
        <p:spPr>
          <a:xfrm>
            <a:off x="922459" y="4881344"/>
            <a:ext cx="149080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3000" cap="all">
                <a:solidFill>
                  <a:srgbClr val="FFFFFF"/>
                </a:solidFill>
                <a:latin typeface="+mj-lt"/>
                <a:ea typeface="+mj-ea"/>
                <a:cs typeface="+mj-cs"/>
                <a:sym typeface="Montserrat-Bold"/>
              </a:defRPr>
            </a:lvl1pPr>
          </a:lstStyle>
          <a:p>
            <a:r>
              <a:rPr sz="1500"/>
              <a:t>2</a:t>
            </a:r>
          </a:p>
        </p:txBody>
      </p:sp>
      <p:sp>
        <p:nvSpPr>
          <p:cNvPr id="2341" name="Shape 2341"/>
          <p:cNvSpPr/>
          <p:nvPr/>
        </p:nvSpPr>
        <p:spPr>
          <a:xfrm>
            <a:off x="718624" y="1027189"/>
            <a:ext cx="3584315" cy="820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00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sz="5000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Europe map</a:t>
            </a:r>
          </a:p>
        </p:txBody>
      </p:sp>
      <p:sp>
        <p:nvSpPr>
          <p:cNvPr id="2342" name="Shape 2342"/>
          <p:cNvSpPr/>
          <p:nvPr/>
        </p:nvSpPr>
        <p:spPr>
          <a:xfrm>
            <a:off x="747211" y="2266999"/>
            <a:ext cx="3856825" cy="1054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There are many variations of passages of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Lorem Ipsum available, but the majority have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suffered alteration in some form, by injected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2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2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2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2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2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2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2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2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2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2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500"/>
                                        <p:tgtEl>
                                          <p:spTgt spid="2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2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2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2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500"/>
                                        <p:tgtEl>
                                          <p:spTgt spid="2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500"/>
                                        <p:tgtEl>
                                          <p:spTgt spid="2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5" dur="500"/>
                                        <p:tgtEl>
                                          <p:spTgt spid="2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8" dur="500"/>
                                        <p:tgtEl>
                                          <p:spTgt spid="2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1" dur="500"/>
                                        <p:tgtEl>
                                          <p:spTgt spid="2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2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7" dur="500"/>
                                        <p:tgtEl>
                                          <p:spTgt spid="2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0" dur="500"/>
                                        <p:tgtEl>
                                          <p:spTgt spid="2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3" dur="500"/>
                                        <p:tgtEl>
                                          <p:spTgt spid="2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6" dur="500"/>
                                        <p:tgtEl>
                                          <p:spTgt spid="2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9" dur="500"/>
                                        <p:tgtEl>
                                          <p:spTgt spid="2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2" dur="500"/>
                                        <p:tgtEl>
                                          <p:spTgt spid="2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5" dur="500"/>
                                        <p:tgtEl>
                                          <p:spTgt spid="2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8" dur="500"/>
                                        <p:tgtEl>
                                          <p:spTgt spid="2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1" dur="500"/>
                                        <p:tgtEl>
                                          <p:spTgt spid="2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4" dur="500"/>
                                        <p:tgtEl>
                                          <p:spTgt spid="2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7" dur="500"/>
                                        <p:tgtEl>
                                          <p:spTgt spid="2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0" dur="500"/>
                                        <p:tgtEl>
                                          <p:spTgt spid="2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23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2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2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23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2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2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1000"/>
                                        <p:tgtEl>
                                          <p:spTgt spid="23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2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2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23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2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2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1000"/>
                                        <p:tgtEl>
                                          <p:spTgt spid="23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2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2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23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2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2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000"/>
                                        <p:tgtEl>
                                          <p:spTgt spid="2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2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2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1000"/>
                                        <p:tgtEl>
                                          <p:spTgt spid="23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2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2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1000"/>
                                        <p:tgtEl>
                                          <p:spTgt spid="2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2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2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23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2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2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1" grpId="0" animBg="1"/>
      <p:bldP spid="2282" grpId="0" animBg="1"/>
      <p:bldP spid="2283" grpId="0" animBg="1"/>
      <p:bldP spid="2284" grpId="0" animBg="1"/>
      <p:bldP spid="2285" grpId="0" animBg="1"/>
      <p:bldP spid="2286" grpId="0" animBg="1"/>
      <p:bldP spid="2287" grpId="0" animBg="1"/>
      <p:bldP spid="2288" grpId="0" animBg="1"/>
      <p:bldP spid="2289" grpId="0" animBg="1"/>
      <p:bldP spid="2290" grpId="0" animBg="1"/>
      <p:bldP spid="2291" grpId="0" animBg="1"/>
      <p:bldP spid="2292" grpId="0" animBg="1"/>
      <p:bldP spid="2293" grpId="0" animBg="1"/>
      <p:bldP spid="2294" grpId="0" animBg="1"/>
      <p:bldP spid="2295" grpId="0" animBg="1"/>
      <p:bldP spid="2296" grpId="0" animBg="1"/>
      <p:bldP spid="2297" grpId="0" animBg="1"/>
      <p:bldP spid="2298" grpId="0" animBg="1"/>
      <p:bldP spid="2299" grpId="0" animBg="1"/>
      <p:bldP spid="2300" grpId="0" animBg="1"/>
      <p:bldP spid="2301" grpId="0" animBg="1"/>
      <p:bldP spid="2302" grpId="0" animBg="1"/>
      <p:bldP spid="2303" grpId="0" animBg="1"/>
      <p:bldP spid="2304" grpId="0" animBg="1"/>
      <p:bldP spid="2305" grpId="0" animBg="1"/>
      <p:bldP spid="2306" grpId="0" animBg="1"/>
      <p:bldP spid="2307" grpId="0" animBg="1"/>
      <p:bldP spid="2308" grpId="0" animBg="1"/>
      <p:bldP spid="2309" grpId="0" animBg="1"/>
      <p:bldP spid="2310" grpId="0" animBg="1"/>
      <p:bldP spid="2311" grpId="0" animBg="1"/>
      <p:bldP spid="2312" grpId="0" animBg="1"/>
      <p:bldP spid="2313" grpId="0" animBg="1"/>
      <p:bldP spid="2314" grpId="0" animBg="1"/>
      <p:bldP spid="2315" grpId="0" animBg="1"/>
      <p:bldP spid="2316" grpId="0" animBg="1"/>
      <p:bldP spid="2317" grpId="0" animBg="1"/>
      <p:bldP spid="2318" grpId="0" animBg="1"/>
      <p:bldP spid="2319" grpId="0" animBg="1"/>
      <p:bldP spid="2320" grpId="0" animBg="1"/>
      <p:bldP spid="2321" grpId="0" animBg="1"/>
      <p:bldP spid="2322" grpId="0" animBg="1"/>
      <p:bldP spid="2323" grpId="0" animBg="1"/>
      <p:bldP spid="2324" grpId="0" animBg="1"/>
      <p:bldP spid="2325" grpId="0" animBg="1"/>
      <p:bldP spid="2326" grpId="0" animBg="1"/>
      <p:bldP spid="2327" grpId="0" animBg="1"/>
      <p:bldP spid="2328" grpId="0" animBg="1"/>
      <p:bldP spid="2329" grpId="0" animBg="1"/>
      <p:bldP spid="2330" grpId="0" animBg="1"/>
      <p:bldP spid="2331" grpId="0" animBg="1"/>
      <p:bldP spid="2332" grpId="0" animBg="1"/>
      <p:bldP spid="2333" grpId="0" animBg="1"/>
      <p:bldP spid="2334" grpId="0" animBg="1"/>
      <p:bldP spid="2335" grpId="0" animBg="1"/>
      <p:bldP spid="2336" grpId="0" animBg="1"/>
      <p:bldP spid="2337" grpId="0" animBg="1"/>
      <p:bldP spid="2338" grpId="0" animBg="1"/>
      <p:bldP spid="2339" grpId="0" animBg="1"/>
      <p:bldP spid="2340" grpId="0" animBg="1"/>
      <p:bldP spid="2341" grpId="0" animBg="1"/>
      <p:bldP spid="234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&#10;&#10;描述已自动生成">
            <a:extLst>
              <a:ext uri="{FF2B5EF4-FFF2-40B4-BE49-F238E27FC236}">
                <a16:creationId xmlns:a16="http://schemas.microsoft.com/office/drawing/2014/main" xmlns="" id="{49F21E2D-3972-457C-9C42-044350D247B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111"/>
          <a:stretch/>
        </p:blipFill>
        <p:spPr>
          <a:xfrm flipH="1">
            <a:off x="0" y="0"/>
            <a:ext cx="12192000" cy="6858001"/>
          </a:xfrm>
          <a:prstGeom prst="rect">
            <a:avLst/>
          </a:prstGeom>
          <a:ln>
            <a:noFill/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C78AC7A-681E-49CB-BAA3-1BB52079D95A}"/>
              </a:ext>
            </a:extLst>
          </p:cNvPr>
          <p:cNvSpPr txBox="1"/>
          <p:nvPr/>
        </p:nvSpPr>
        <p:spPr>
          <a:xfrm>
            <a:off x="8038656" y="333895"/>
            <a:ext cx="37947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</a:rPr>
              <a:t>谢谢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DBA1E9AE-C6C9-400C-9C79-1BC641A1E5D3}"/>
              </a:ext>
            </a:extLst>
          </p:cNvPr>
          <p:cNvSpPr txBox="1"/>
          <p:nvPr/>
        </p:nvSpPr>
        <p:spPr>
          <a:xfrm>
            <a:off x="8496301" y="2002676"/>
            <a:ext cx="37947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</a:rPr>
              <a:t>大家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6E6B67F9-AB93-4788-B1A8-E506DDFDCBE4}"/>
              </a:ext>
            </a:extLst>
          </p:cNvPr>
          <p:cNvSpPr txBox="1"/>
          <p:nvPr/>
        </p:nvSpPr>
        <p:spPr>
          <a:xfrm>
            <a:off x="701040" y="274161"/>
            <a:ext cx="3794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rgbClr val="354456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</a:rPr>
              <a:t>COMPANY</a:t>
            </a:r>
            <a:endParaRPr lang="zh-CN" altLang="en-US" sz="1600" b="1" dirty="0">
              <a:solidFill>
                <a:srgbClr val="354456"/>
              </a:solidFill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7" name="Shape 108">
            <a:extLst>
              <a:ext uri="{FF2B5EF4-FFF2-40B4-BE49-F238E27FC236}">
                <a16:creationId xmlns:a16="http://schemas.microsoft.com/office/drawing/2014/main" xmlns="" id="{A06241AB-2ED8-4AD1-AF6B-7321EB2449D4}"/>
              </a:ext>
            </a:extLst>
          </p:cNvPr>
          <p:cNvSpPr/>
          <p:nvPr/>
        </p:nvSpPr>
        <p:spPr>
          <a:xfrm>
            <a:off x="629095" y="1071887"/>
            <a:ext cx="3104706" cy="174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5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There are many variations of passages of Lorem Ipsum available, but the majority have suffered alteration in some form, by injected </a:t>
            </a:r>
            <a:r>
              <a:rPr sz="1500" dirty="0" err="1">
                <a:latin typeface="仓耳玄三M W05" panose="02020400000000000000" pitchFamily="18" charset="-122"/>
              </a:rPr>
              <a:t>humour</a:t>
            </a:r>
            <a:r>
              <a:rPr sz="1500" dirty="0">
                <a:latin typeface="仓耳玄三M W05" panose="02020400000000000000" pitchFamily="18" charset="-122"/>
              </a:rPr>
              <a:t>, or random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xmlns="" id="{2D47614B-2388-4BD5-9094-8D894C642F89}"/>
              </a:ext>
            </a:extLst>
          </p:cNvPr>
          <p:cNvSpPr/>
          <p:nvPr/>
        </p:nvSpPr>
        <p:spPr>
          <a:xfrm>
            <a:off x="629095" y="3139440"/>
            <a:ext cx="1524000" cy="579120"/>
          </a:xfrm>
          <a:prstGeom prst="roundRect">
            <a:avLst>
              <a:gd name="adj" fmla="val 50000"/>
            </a:avLst>
          </a:prstGeom>
          <a:solidFill>
            <a:srgbClr val="E94F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仓耳玄三M W05" panose="02020400000000000000" pitchFamily="18" charset="-122"/>
            </a:endParaRPr>
          </a:p>
        </p:txBody>
      </p:sp>
      <p:sp>
        <p:nvSpPr>
          <p:cNvPr id="9" name="Shape 152">
            <a:extLst>
              <a:ext uri="{FF2B5EF4-FFF2-40B4-BE49-F238E27FC236}">
                <a16:creationId xmlns:a16="http://schemas.microsoft.com/office/drawing/2014/main" xmlns="" id="{D7EFDA46-16BD-4759-B065-837D254696D6}"/>
              </a:ext>
            </a:extLst>
          </p:cNvPr>
          <p:cNvSpPr/>
          <p:nvPr/>
        </p:nvSpPr>
        <p:spPr>
          <a:xfrm>
            <a:off x="1105760" y="3277819"/>
            <a:ext cx="564257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lang="en-US" altLang="zh-CN" sz="2000" dirty="0" smtClean="0">
                <a:latin typeface="仓耳玄三M W05" panose="02020400000000000000" pitchFamily="18" charset="-122"/>
              </a:rPr>
              <a:t>2030</a:t>
            </a:r>
            <a:endParaRPr sz="2000" dirty="0">
              <a:latin typeface="仓耳玄三M W05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0343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  <p:bldP spid="8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63553" y="4437112"/>
            <a:ext cx="9025003" cy="2160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/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板：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www.1ppt.com/moban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www.1ppt.com/hangye/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defTabSz="914400"/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节日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www.1ppt.com/jieri/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材：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www.1ppt.com/sucai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/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/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www.1ppt.com/beijing/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www.1ppt.com/tubiao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pPr defTabSz="914400"/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www.1ppt.com/xiazai/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www.1ppt.com/powerpoint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pPr defTabSz="914400"/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www.1ppt.com/word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Excel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www.1ppt.com/excel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defTabSz="914400"/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个人简历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www.1ppt.com/jianli/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件：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www.1ppt.com/kejian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defTabSz="914400"/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手抄报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4"/>
              </a:rPr>
              <a:t>www.1ppt.com/shouchaobao/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www.1ppt.com/shiti/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defTabSz="914400"/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教案下载：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6"/>
              </a:rPr>
              <a:t>www.1ppt.com/jiaoan/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字体下载：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7"/>
              </a:rPr>
              <a:t>www.1ppt.com/ziti/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17"/>
          <p:cNvSpPr>
            <a:spLocks noChangeArrowheads="1"/>
          </p:cNvSpPr>
          <p:nvPr/>
        </p:nvSpPr>
        <p:spPr bwMode="gray">
          <a:xfrm>
            <a:off x="0" y="2998275"/>
            <a:ext cx="12192000" cy="136682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defTabSz="914400">
              <a:defRPr/>
            </a:pPr>
            <a:endParaRPr lang="zh-CN" altLang="en-US" kern="0" dirty="0">
              <a:solidFill>
                <a:srgbClr val="005397"/>
              </a:solidFill>
              <a:latin typeface="Arial"/>
              <a:ea typeface="微软雅黑"/>
            </a:endParaRPr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528408" y="3097348"/>
            <a:ext cx="5471583" cy="1195751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defTabSz="914400"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可以在下列情况使用</a:t>
            </a:r>
            <a:endParaRPr lang="zh-CN" altLang="en-US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个</a:t>
            </a: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人学习、研究。</a:t>
            </a:r>
          </a:p>
          <a:p>
            <a:pPr defTabSz="914400"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拷贝模板中的内容用于其它幻灯片母版中使用。</a:t>
            </a: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6096000" y="3097348"/>
            <a:ext cx="5471584" cy="1195751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defTabSz="914400"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不可以在以下情况使用</a:t>
            </a:r>
            <a:endParaRPr lang="zh-CN" altLang="en-US" sz="1050" b="1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任何形式的在线付费下载。</a:t>
            </a:r>
          </a:p>
          <a:p>
            <a:pPr defTabSz="914400"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刻录光碟销售。</a:t>
            </a:r>
            <a:endParaRPr lang="zh-CN" altLang="en-GB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369" y="356247"/>
            <a:ext cx="7893049" cy="235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426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>
            <a:extLst>
              <a:ext uri="{FF2B5EF4-FFF2-40B4-BE49-F238E27FC236}">
                <a16:creationId xmlns:a16="http://schemas.microsoft.com/office/drawing/2014/main" xmlns="" id="{26074F6F-84E9-4FF7-9321-A0052A36D7E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5" name="图片占位符 4" descr="图片包含 地面, 道路, 户外, 人员&#10;&#10;描述已自动生成">
            <a:extLst>
              <a:ext uri="{FF2B5EF4-FFF2-40B4-BE49-F238E27FC236}">
                <a16:creationId xmlns:a16="http://schemas.microsoft.com/office/drawing/2014/main" xmlns="" id="{910AB81A-8914-4EDC-951C-09651CED25F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0" name="图片占位符 9" descr="图片包含 窗户, 人员, 室内, 餐桌&#10;&#10;描述已自动生成">
            <a:extLst>
              <a:ext uri="{FF2B5EF4-FFF2-40B4-BE49-F238E27FC236}">
                <a16:creationId xmlns:a16="http://schemas.microsoft.com/office/drawing/2014/main" xmlns="" id="{DF3E4DCB-DA7E-4B95-A44D-B4742A6C7F1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2" name="Shape 152"/>
          <p:cNvSpPr/>
          <p:nvPr/>
        </p:nvSpPr>
        <p:spPr>
          <a:xfrm>
            <a:off x="1319601" y="2808933"/>
            <a:ext cx="1300036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BRANDING</a:t>
            </a:r>
          </a:p>
        </p:txBody>
      </p:sp>
      <p:sp>
        <p:nvSpPr>
          <p:cNvPr id="153" name="Shape 153"/>
          <p:cNvSpPr/>
          <p:nvPr/>
        </p:nvSpPr>
        <p:spPr>
          <a:xfrm>
            <a:off x="995543" y="3268412"/>
            <a:ext cx="1926810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120000"/>
              </a:lnSpc>
              <a:defRPr sz="2500">
                <a:solidFill>
                  <a:srgbClr val="FFFFFF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 fact</a:t>
            </a:r>
          </a:p>
          <a:p>
            <a:pPr>
              <a:lnSpc>
                <a:spcPct val="120000"/>
              </a:lnSpc>
              <a:defRPr sz="2500">
                <a:solidFill>
                  <a:srgbClr val="FFFFFF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that a will be distracted by</a:t>
            </a:r>
          </a:p>
        </p:txBody>
      </p:sp>
      <p:sp>
        <p:nvSpPr>
          <p:cNvPr id="154" name="Shape 154"/>
          <p:cNvSpPr/>
          <p:nvPr/>
        </p:nvSpPr>
        <p:spPr>
          <a:xfrm>
            <a:off x="5271939" y="2808933"/>
            <a:ext cx="1513235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INNOVATION</a:t>
            </a:r>
          </a:p>
        </p:txBody>
      </p:sp>
      <p:sp>
        <p:nvSpPr>
          <p:cNvPr id="155" name="Shape 155"/>
          <p:cNvSpPr/>
          <p:nvPr/>
        </p:nvSpPr>
        <p:spPr>
          <a:xfrm>
            <a:off x="5071284" y="3268412"/>
            <a:ext cx="1926810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120000"/>
              </a:lnSpc>
              <a:defRPr sz="2500">
                <a:solidFill>
                  <a:srgbClr val="FFFFFF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 fact</a:t>
            </a:r>
          </a:p>
          <a:p>
            <a:pPr>
              <a:lnSpc>
                <a:spcPct val="120000"/>
              </a:lnSpc>
              <a:defRPr sz="2500">
                <a:solidFill>
                  <a:srgbClr val="FFFFFF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that a will be distracted by</a:t>
            </a:r>
          </a:p>
        </p:txBody>
      </p:sp>
      <p:sp>
        <p:nvSpPr>
          <p:cNvPr id="156" name="Shape 156"/>
          <p:cNvSpPr/>
          <p:nvPr/>
        </p:nvSpPr>
        <p:spPr>
          <a:xfrm>
            <a:off x="9565922" y="2808933"/>
            <a:ext cx="1158972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dirty="0">
                <a:latin typeface="仓耳玄三M W05" panose="02020400000000000000" pitchFamily="18" charset="-122"/>
              </a:rPr>
              <a:t>CULTURE</a:t>
            </a:r>
          </a:p>
        </p:txBody>
      </p:sp>
      <p:sp>
        <p:nvSpPr>
          <p:cNvPr id="157" name="Shape 157"/>
          <p:cNvSpPr/>
          <p:nvPr/>
        </p:nvSpPr>
        <p:spPr>
          <a:xfrm>
            <a:off x="9129003" y="3268412"/>
            <a:ext cx="1926810" cy="4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120000"/>
              </a:lnSpc>
              <a:defRPr sz="2500">
                <a:solidFill>
                  <a:srgbClr val="FFFFFF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 fact</a:t>
            </a:r>
          </a:p>
          <a:p>
            <a:pPr>
              <a:lnSpc>
                <a:spcPct val="120000"/>
              </a:lnSpc>
              <a:defRPr sz="2500">
                <a:solidFill>
                  <a:srgbClr val="FFFFFF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that a will be distracted by</a:t>
            </a:r>
          </a:p>
        </p:txBody>
      </p:sp>
      <p:sp>
        <p:nvSpPr>
          <p:cNvPr id="161" name="Shape 161"/>
          <p:cNvSpPr/>
          <p:nvPr/>
        </p:nvSpPr>
        <p:spPr>
          <a:xfrm>
            <a:off x="4915687" y="440222"/>
            <a:ext cx="2354812" cy="605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53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lang="en-US" sz="3600" b="1" dirty="0">
                <a:latin typeface="仓耳玄三M W05" panose="02020400000000000000" pitchFamily="18" charset="-122"/>
              </a:rPr>
              <a:t>contents</a:t>
            </a:r>
            <a:endParaRPr sz="3600" b="1" dirty="0">
              <a:latin typeface="仓耳玄三M W05" panose="02020400000000000000" pitchFamily="18" charset="-122"/>
            </a:endParaRPr>
          </a:p>
        </p:txBody>
      </p:sp>
      <p:sp>
        <p:nvSpPr>
          <p:cNvPr id="162" name="Shape 162"/>
          <p:cNvSpPr/>
          <p:nvPr/>
        </p:nvSpPr>
        <p:spPr>
          <a:xfrm>
            <a:off x="2077154" y="5060868"/>
            <a:ext cx="7788992" cy="1054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ctr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It is a long established fact that a reader will be distracted by the readable content of a page</a:t>
            </a:r>
          </a:p>
          <a:p>
            <a:pPr algn="ctr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when looking at its layout. The point of using Lorem Ipsum is that it </a:t>
            </a:r>
            <a:r>
              <a:rPr sz="1500" dirty="0" err="1">
                <a:latin typeface="仓耳玄三M W05" panose="02020400000000000000" pitchFamily="18" charset="-122"/>
              </a:rPr>
              <a:t>hasa</a:t>
            </a:r>
            <a:r>
              <a:rPr sz="1500" dirty="0">
                <a:latin typeface="仓耳玄三M W05" panose="02020400000000000000" pitchFamily="18" charset="-122"/>
              </a:rPr>
              <a:t> more-or making it</a:t>
            </a:r>
          </a:p>
          <a:p>
            <a:pPr algn="ctr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look like readable English.</a:t>
            </a:r>
          </a:p>
        </p:txBody>
      </p:sp>
      <p:sp>
        <p:nvSpPr>
          <p:cNvPr id="13" name="price-ticket_70951">
            <a:extLst>
              <a:ext uri="{FF2B5EF4-FFF2-40B4-BE49-F238E27FC236}">
                <a16:creationId xmlns:a16="http://schemas.microsoft.com/office/drawing/2014/main" xmlns="" id="{4A0DA127-8367-4361-883C-726E43BA306C}"/>
              </a:ext>
            </a:extLst>
          </p:cNvPr>
          <p:cNvSpPr>
            <a:spLocks noChangeAspect="1"/>
          </p:cNvSpPr>
          <p:nvPr/>
        </p:nvSpPr>
        <p:spPr bwMode="auto">
          <a:xfrm>
            <a:off x="9759036" y="1964747"/>
            <a:ext cx="609685" cy="608917"/>
          </a:xfrm>
          <a:custGeom>
            <a:avLst/>
            <a:gdLst>
              <a:gd name="T0" fmla="*/ 5136 w 5158"/>
              <a:gd name="T1" fmla="*/ 1919 h 5159"/>
              <a:gd name="T2" fmla="*/ 4927 w 5158"/>
              <a:gd name="T3" fmla="*/ 600 h 5159"/>
              <a:gd name="T4" fmla="*/ 4559 w 5158"/>
              <a:gd name="T5" fmla="*/ 232 h 5159"/>
              <a:gd name="T6" fmla="*/ 3240 w 5158"/>
              <a:gd name="T7" fmla="*/ 22 h 5159"/>
              <a:gd name="T8" fmla="*/ 2858 w 5158"/>
              <a:gd name="T9" fmla="*/ 147 h 5159"/>
              <a:gd name="T10" fmla="*/ 173 w 5158"/>
              <a:gd name="T11" fmla="*/ 2831 h 5159"/>
              <a:gd name="T12" fmla="*/ 173 w 5158"/>
              <a:gd name="T13" fmla="*/ 3457 h 5159"/>
              <a:gd name="T14" fmla="*/ 1701 w 5158"/>
              <a:gd name="T15" fmla="*/ 4986 h 5159"/>
              <a:gd name="T16" fmla="*/ 2327 w 5158"/>
              <a:gd name="T17" fmla="*/ 4986 h 5159"/>
              <a:gd name="T18" fmla="*/ 5012 w 5158"/>
              <a:gd name="T19" fmla="*/ 2301 h 5159"/>
              <a:gd name="T20" fmla="*/ 5136 w 5158"/>
              <a:gd name="T21" fmla="*/ 1919 h 5159"/>
              <a:gd name="T22" fmla="*/ 2212 w 5158"/>
              <a:gd name="T23" fmla="*/ 4643 h 5159"/>
              <a:gd name="T24" fmla="*/ 1968 w 5158"/>
              <a:gd name="T25" fmla="*/ 4643 h 5159"/>
              <a:gd name="T26" fmla="*/ 515 w 5158"/>
              <a:gd name="T27" fmla="*/ 3191 h 5159"/>
              <a:gd name="T28" fmla="*/ 515 w 5158"/>
              <a:gd name="T29" fmla="*/ 2946 h 5159"/>
              <a:gd name="T30" fmla="*/ 760 w 5158"/>
              <a:gd name="T31" fmla="*/ 2946 h 5159"/>
              <a:gd name="T32" fmla="*/ 2212 w 5158"/>
              <a:gd name="T33" fmla="*/ 4399 h 5159"/>
              <a:gd name="T34" fmla="*/ 2212 w 5158"/>
              <a:gd name="T35" fmla="*/ 4643 h 5159"/>
              <a:gd name="T36" fmla="*/ 4166 w 5158"/>
              <a:gd name="T37" fmla="*/ 1464 h 5159"/>
              <a:gd name="T38" fmla="*/ 3695 w 5158"/>
              <a:gd name="T39" fmla="*/ 1464 h 5159"/>
              <a:gd name="T40" fmla="*/ 3695 w 5158"/>
              <a:gd name="T41" fmla="*/ 993 h 5159"/>
              <a:gd name="T42" fmla="*/ 4166 w 5158"/>
              <a:gd name="T43" fmla="*/ 993 h 5159"/>
              <a:gd name="T44" fmla="*/ 4166 w 5158"/>
              <a:gd name="T45" fmla="*/ 1464 h 5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158" h="5159">
                <a:moveTo>
                  <a:pt x="5136" y="1919"/>
                </a:moveTo>
                <a:lnTo>
                  <a:pt x="4927" y="600"/>
                </a:lnTo>
                <a:cubicBezTo>
                  <a:pt x="4897" y="411"/>
                  <a:pt x="4748" y="262"/>
                  <a:pt x="4559" y="232"/>
                </a:cubicBezTo>
                <a:lnTo>
                  <a:pt x="3240" y="22"/>
                </a:lnTo>
                <a:cubicBezTo>
                  <a:pt x="3100" y="0"/>
                  <a:pt x="2958" y="46"/>
                  <a:pt x="2858" y="147"/>
                </a:cubicBezTo>
                <a:lnTo>
                  <a:pt x="173" y="2831"/>
                </a:lnTo>
                <a:cubicBezTo>
                  <a:pt x="0" y="3004"/>
                  <a:pt x="0" y="3285"/>
                  <a:pt x="173" y="3457"/>
                </a:cubicBezTo>
                <a:lnTo>
                  <a:pt x="1701" y="4986"/>
                </a:lnTo>
                <a:cubicBezTo>
                  <a:pt x="1874" y="5159"/>
                  <a:pt x="2154" y="5159"/>
                  <a:pt x="2327" y="4986"/>
                </a:cubicBezTo>
                <a:lnTo>
                  <a:pt x="5012" y="2301"/>
                </a:lnTo>
                <a:cubicBezTo>
                  <a:pt x="5112" y="2201"/>
                  <a:pt x="5158" y="2059"/>
                  <a:pt x="5136" y="1919"/>
                </a:cubicBezTo>
                <a:close/>
                <a:moveTo>
                  <a:pt x="2212" y="4643"/>
                </a:moveTo>
                <a:cubicBezTo>
                  <a:pt x="2145" y="4711"/>
                  <a:pt x="2035" y="4711"/>
                  <a:pt x="1968" y="4643"/>
                </a:cubicBezTo>
                <a:lnTo>
                  <a:pt x="515" y="3191"/>
                </a:lnTo>
                <a:cubicBezTo>
                  <a:pt x="448" y="3124"/>
                  <a:pt x="448" y="3014"/>
                  <a:pt x="515" y="2946"/>
                </a:cubicBezTo>
                <a:cubicBezTo>
                  <a:pt x="583" y="2879"/>
                  <a:pt x="692" y="2879"/>
                  <a:pt x="760" y="2946"/>
                </a:cubicBezTo>
                <a:lnTo>
                  <a:pt x="2212" y="4399"/>
                </a:lnTo>
                <a:cubicBezTo>
                  <a:pt x="2280" y="4466"/>
                  <a:pt x="2280" y="4576"/>
                  <a:pt x="2212" y="4643"/>
                </a:cubicBezTo>
                <a:close/>
                <a:moveTo>
                  <a:pt x="4166" y="1464"/>
                </a:moveTo>
                <a:cubicBezTo>
                  <a:pt x="4036" y="1594"/>
                  <a:pt x="3825" y="1594"/>
                  <a:pt x="3695" y="1464"/>
                </a:cubicBezTo>
                <a:cubicBezTo>
                  <a:pt x="3565" y="1334"/>
                  <a:pt x="3565" y="1123"/>
                  <a:pt x="3695" y="993"/>
                </a:cubicBezTo>
                <a:cubicBezTo>
                  <a:pt x="3825" y="862"/>
                  <a:pt x="4036" y="862"/>
                  <a:pt x="4166" y="993"/>
                </a:cubicBezTo>
                <a:cubicBezTo>
                  <a:pt x="4296" y="1123"/>
                  <a:pt x="4296" y="1334"/>
                  <a:pt x="4166" y="14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4" name="price-tag_126073">
            <a:extLst>
              <a:ext uri="{FF2B5EF4-FFF2-40B4-BE49-F238E27FC236}">
                <a16:creationId xmlns:a16="http://schemas.microsoft.com/office/drawing/2014/main" xmlns="" id="{988A4786-C9DF-4F33-BC4C-FF3BFF79D7C0}"/>
              </a:ext>
            </a:extLst>
          </p:cNvPr>
          <p:cNvSpPr>
            <a:spLocks noChangeAspect="1"/>
          </p:cNvSpPr>
          <p:nvPr/>
        </p:nvSpPr>
        <p:spPr bwMode="auto">
          <a:xfrm>
            <a:off x="5769727" y="2019447"/>
            <a:ext cx="609685" cy="499518"/>
          </a:xfrm>
          <a:custGeom>
            <a:avLst/>
            <a:gdLst>
              <a:gd name="connsiteX0" fmla="*/ 489893 w 608595"/>
              <a:gd name="connsiteY0" fmla="*/ 258138 h 498625"/>
              <a:gd name="connsiteX1" fmla="*/ 520885 w 608595"/>
              <a:gd name="connsiteY1" fmla="*/ 261994 h 498625"/>
              <a:gd name="connsiteX2" fmla="*/ 520885 w 608595"/>
              <a:gd name="connsiteY2" fmla="*/ 451976 h 498625"/>
              <a:gd name="connsiteX3" fmla="*/ 474161 w 608595"/>
              <a:gd name="connsiteY3" fmla="*/ 498625 h 498625"/>
              <a:gd name="connsiteX4" fmla="*/ 261454 w 608595"/>
              <a:gd name="connsiteY4" fmla="*/ 498625 h 498625"/>
              <a:gd name="connsiteX5" fmla="*/ 249773 w 608595"/>
              <a:gd name="connsiteY5" fmla="*/ 497120 h 498625"/>
              <a:gd name="connsiteX6" fmla="*/ 258251 w 608595"/>
              <a:gd name="connsiteY6" fmla="*/ 489690 h 498625"/>
              <a:gd name="connsiteX7" fmla="*/ 484617 w 608595"/>
              <a:gd name="connsiteY7" fmla="*/ 263781 h 498625"/>
              <a:gd name="connsiteX8" fmla="*/ 489893 w 608595"/>
              <a:gd name="connsiteY8" fmla="*/ 258138 h 498625"/>
              <a:gd name="connsiteX9" fmla="*/ 278908 w 608595"/>
              <a:gd name="connsiteY9" fmla="*/ 178167 h 498625"/>
              <a:gd name="connsiteX10" fmla="*/ 272785 w 608595"/>
              <a:gd name="connsiteY10" fmla="*/ 184187 h 498625"/>
              <a:gd name="connsiteX11" fmla="*/ 258937 w 608595"/>
              <a:gd name="connsiteY11" fmla="*/ 186445 h 498625"/>
              <a:gd name="connsiteX12" fmla="*/ 205902 w 608595"/>
              <a:gd name="connsiteY12" fmla="*/ 192747 h 498625"/>
              <a:gd name="connsiteX13" fmla="*/ 194126 w 608595"/>
              <a:gd name="connsiteY13" fmla="*/ 238932 h 498625"/>
              <a:gd name="connsiteX14" fmla="*/ 205902 w 608595"/>
              <a:gd name="connsiteY14" fmla="*/ 269974 h 498625"/>
              <a:gd name="connsiteX15" fmla="*/ 209199 w 608595"/>
              <a:gd name="connsiteY15" fmla="*/ 282390 h 498625"/>
              <a:gd name="connsiteX16" fmla="*/ 187815 w 608595"/>
              <a:gd name="connsiteY16" fmla="*/ 298569 h 498625"/>
              <a:gd name="connsiteX17" fmla="*/ 172272 w 608595"/>
              <a:gd name="connsiteY17" fmla="*/ 286717 h 498625"/>
              <a:gd name="connsiteX18" fmla="*/ 157576 w 608595"/>
              <a:gd name="connsiteY18" fmla="*/ 259438 h 498625"/>
              <a:gd name="connsiteX19" fmla="*/ 148533 w 608595"/>
              <a:gd name="connsiteY19" fmla="*/ 255864 h 498625"/>
              <a:gd name="connsiteX20" fmla="*/ 134497 w 608595"/>
              <a:gd name="connsiteY20" fmla="*/ 263577 h 498625"/>
              <a:gd name="connsiteX21" fmla="*/ 129975 w 608595"/>
              <a:gd name="connsiteY21" fmla="*/ 275806 h 498625"/>
              <a:gd name="connsiteX22" fmla="*/ 143352 w 608595"/>
              <a:gd name="connsiteY22" fmla="*/ 300074 h 498625"/>
              <a:gd name="connsiteX23" fmla="*/ 142410 w 608595"/>
              <a:gd name="connsiteY23" fmla="*/ 311738 h 498625"/>
              <a:gd name="connsiteX24" fmla="*/ 135250 w 608595"/>
              <a:gd name="connsiteY24" fmla="*/ 319075 h 498625"/>
              <a:gd name="connsiteX25" fmla="*/ 134968 w 608595"/>
              <a:gd name="connsiteY25" fmla="*/ 328482 h 498625"/>
              <a:gd name="connsiteX26" fmla="*/ 145613 w 608595"/>
              <a:gd name="connsiteY26" fmla="*/ 339017 h 498625"/>
              <a:gd name="connsiteX27" fmla="*/ 154562 w 608595"/>
              <a:gd name="connsiteY27" fmla="*/ 338829 h 498625"/>
              <a:gd name="connsiteX28" fmla="*/ 164453 w 608595"/>
              <a:gd name="connsiteY28" fmla="*/ 329046 h 498625"/>
              <a:gd name="connsiteX29" fmla="*/ 174909 w 608595"/>
              <a:gd name="connsiteY29" fmla="*/ 327729 h 498625"/>
              <a:gd name="connsiteX30" fmla="*/ 205431 w 608595"/>
              <a:gd name="connsiteY30" fmla="*/ 334314 h 498625"/>
              <a:gd name="connsiteX31" fmla="*/ 245466 w 608595"/>
              <a:gd name="connsiteY31" fmla="*/ 272796 h 498625"/>
              <a:gd name="connsiteX32" fmla="*/ 235293 w 608595"/>
              <a:gd name="connsiteY32" fmla="*/ 245705 h 498625"/>
              <a:gd name="connsiteX33" fmla="*/ 230771 w 608595"/>
              <a:gd name="connsiteY33" fmla="*/ 229714 h 498625"/>
              <a:gd name="connsiteX34" fmla="*/ 248858 w 608595"/>
              <a:gd name="connsiteY34" fmla="*/ 216075 h 498625"/>
              <a:gd name="connsiteX35" fmla="*/ 256394 w 608595"/>
              <a:gd name="connsiteY35" fmla="*/ 221060 h 498625"/>
              <a:gd name="connsiteX36" fmla="*/ 275234 w 608595"/>
              <a:gd name="connsiteY36" fmla="*/ 249279 h 498625"/>
              <a:gd name="connsiteX37" fmla="*/ 284089 w 608595"/>
              <a:gd name="connsiteY37" fmla="*/ 252854 h 498625"/>
              <a:gd name="connsiteX38" fmla="*/ 300103 w 608595"/>
              <a:gd name="connsiteY38" fmla="*/ 244012 h 498625"/>
              <a:gd name="connsiteX39" fmla="*/ 303118 w 608595"/>
              <a:gd name="connsiteY39" fmla="*/ 235358 h 498625"/>
              <a:gd name="connsiteX40" fmla="*/ 292756 w 608595"/>
              <a:gd name="connsiteY40" fmla="*/ 216075 h 498625"/>
              <a:gd name="connsiteX41" fmla="*/ 293886 w 608595"/>
              <a:gd name="connsiteY41" fmla="*/ 201495 h 498625"/>
              <a:gd name="connsiteX42" fmla="*/ 293886 w 608595"/>
              <a:gd name="connsiteY42" fmla="*/ 182306 h 498625"/>
              <a:gd name="connsiteX43" fmla="*/ 289741 w 608595"/>
              <a:gd name="connsiteY43" fmla="*/ 178167 h 498625"/>
              <a:gd name="connsiteX44" fmla="*/ 278908 w 608595"/>
              <a:gd name="connsiteY44" fmla="*/ 178167 h 498625"/>
              <a:gd name="connsiteX45" fmla="*/ 366092 w 608595"/>
              <a:gd name="connsiteY45" fmla="*/ 69711 h 498625"/>
              <a:gd name="connsiteX46" fmla="*/ 338726 w 608595"/>
              <a:gd name="connsiteY46" fmla="*/ 80999 h 498625"/>
              <a:gd name="connsiteX47" fmla="*/ 338726 w 608595"/>
              <a:gd name="connsiteY47" fmla="*/ 135650 h 498625"/>
              <a:gd name="connsiteX48" fmla="*/ 393457 w 608595"/>
              <a:gd name="connsiteY48" fmla="*/ 135650 h 498625"/>
              <a:gd name="connsiteX49" fmla="*/ 395059 w 608595"/>
              <a:gd name="connsiteY49" fmla="*/ 133769 h 498625"/>
              <a:gd name="connsiteX50" fmla="*/ 449696 w 608595"/>
              <a:gd name="connsiteY50" fmla="*/ 164057 h 498625"/>
              <a:gd name="connsiteX51" fmla="*/ 568767 w 608595"/>
              <a:gd name="connsiteY51" fmla="*/ 173840 h 498625"/>
              <a:gd name="connsiteX52" fmla="*/ 552187 w 608595"/>
              <a:gd name="connsiteY52" fmla="*/ 143457 h 498625"/>
              <a:gd name="connsiteX53" fmla="*/ 551434 w 608595"/>
              <a:gd name="connsiteY53" fmla="*/ 142705 h 498625"/>
              <a:gd name="connsiteX54" fmla="*/ 477956 w 608595"/>
              <a:gd name="connsiteY54" fmla="*/ 96425 h 498625"/>
              <a:gd name="connsiteX55" fmla="*/ 474753 w 608595"/>
              <a:gd name="connsiteY55" fmla="*/ 95014 h 498625"/>
              <a:gd name="connsiteX56" fmla="*/ 475507 w 608595"/>
              <a:gd name="connsiteY56" fmla="*/ 149477 h 498625"/>
              <a:gd name="connsiteX57" fmla="*/ 456007 w 608595"/>
              <a:gd name="connsiteY57" fmla="*/ 142046 h 498625"/>
              <a:gd name="connsiteX58" fmla="*/ 404385 w 608595"/>
              <a:gd name="connsiteY58" fmla="*/ 114015 h 498625"/>
              <a:gd name="connsiteX59" fmla="*/ 393457 w 608595"/>
              <a:gd name="connsiteY59" fmla="*/ 80999 h 498625"/>
              <a:gd name="connsiteX60" fmla="*/ 366092 w 608595"/>
              <a:gd name="connsiteY60" fmla="*/ 69711 h 498625"/>
              <a:gd name="connsiteX61" fmla="*/ 287857 w 608595"/>
              <a:gd name="connsiteY61" fmla="*/ 9 h 498625"/>
              <a:gd name="connsiteX62" fmla="*/ 423508 w 608595"/>
              <a:gd name="connsiteY62" fmla="*/ 1985 h 498625"/>
              <a:gd name="connsiteX63" fmla="*/ 474000 w 608595"/>
              <a:gd name="connsiteY63" fmla="*/ 52403 h 498625"/>
              <a:gd name="connsiteX64" fmla="*/ 474000 w 608595"/>
              <a:gd name="connsiteY64" fmla="*/ 52779 h 498625"/>
              <a:gd name="connsiteX65" fmla="*/ 493029 w 608595"/>
              <a:gd name="connsiteY65" fmla="*/ 59928 h 498625"/>
              <a:gd name="connsiteX66" fmla="*/ 579223 w 608595"/>
              <a:gd name="connsiteY66" fmla="*/ 114579 h 498625"/>
              <a:gd name="connsiteX67" fmla="*/ 580354 w 608595"/>
              <a:gd name="connsiteY67" fmla="*/ 115708 h 498625"/>
              <a:gd name="connsiteX68" fmla="*/ 605223 w 608595"/>
              <a:gd name="connsiteY68" fmla="*/ 188890 h 498625"/>
              <a:gd name="connsiteX69" fmla="*/ 535796 w 608595"/>
              <a:gd name="connsiteY69" fmla="*/ 222753 h 498625"/>
              <a:gd name="connsiteX70" fmla="*/ 471456 w 608595"/>
              <a:gd name="connsiteY70" fmla="*/ 213065 h 498625"/>
              <a:gd name="connsiteX71" fmla="*/ 456667 w 608595"/>
              <a:gd name="connsiteY71" fmla="*/ 235640 h 498625"/>
              <a:gd name="connsiteX72" fmla="*/ 230206 w 608595"/>
              <a:gd name="connsiteY72" fmla="*/ 461771 h 498625"/>
              <a:gd name="connsiteX73" fmla="*/ 164076 w 608595"/>
              <a:gd name="connsiteY73" fmla="*/ 461771 h 498625"/>
              <a:gd name="connsiteX74" fmla="*/ 13636 w 608595"/>
              <a:gd name="connsiteY74" fmla="*/ 311550 h 498625"/>
              <a:gd name="connsiteX75" fmla="*/ 13636 w 608595"/>
              <a:gd name="connsiteY75" fmla="*/ 245517 h 498625"/>
              <a:gd name="connsiteX76" fmla="*/ 239814 w 608595"/>
              <a:gd name="connsiteY76" fmla="*/ 19386 h 498625"/>
              <a:gd name="connsiteX77" fmla="*/ 287857 w 608595"/>
              <a:gd name="connsiteY77" fmla="*/ 9 h 49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608595" h="498625">
                <a:moveTo>
                  <a:pt x="489893" y="258138"/>
                </a:moveTo>
                <a:cubicBezTo>
                  <a:pt x="500537" y="260113"/>
                  <a:pt x="510900" y="261336"/>
                  <a:pt x="520885" y="261994"/>
                </a:cubicBezTo>
                <a:lnTo>
                  <a:pt x="520885" y="451976"/>
                </a:lnTo>
                <a:cubicBezTo>
                  <a:pt x="520885" y="477652"/>
                  <a:pt x="499972" y="498625"/>
                  <a:pt x="474161" y="498625"/>
                </a:cubicBezTo>
                <a:lnTo>
                  <a:pt x="261454" y="498625"/>
                </a:lnTo>
                <a:cubicBezTo>
                  <a:pt x="257403" y="498625"/>
                  <a:pt x="253541" y="498155"/>
                  <a:pt x="249773" y="497120"/>
                </a:cubicBezTo>
                <a:cubicBezTo>
                  <a:pt x="252787" y="494863"/>
                  <a:pt x="255613" y="492324"/>
                  <a:pt x="258251" y="489690"/>
                </a:cubicBezTo>
                <a:lnTo>
                  <a:pt x="484617" y="263781"/>
                </a:lnTo>
                <a:cubicBezTo>
                  <a:pt x="486501" y="261900"/>
                  <a:pt x="488291" y="260019"/>
                  <a:pt x="489893" y="258138"/>
                </a:cubicBezTo>
                <a:close/>
                <a:moveTo>
                  <a:pt x="278908" y="178167"/>
                </a:moveTo>
                <a:cubicBezTo>
                  <a:pt x="276741" y="180236"/>
                  <a:pt x="274763" y="182212"/>
                  <a:pt x="272785" y="184187"/>
                </a:cubicBezTo>
                <a:cubicBezTo>
                  <a:pt x="266756" y="190207"/>
                  <a:pt x="266756" y="190113"/>
                  <a:pt x="258937" y="186445"/>
                </a:cubicBezTo>
                <a:cubicBezTo>
                  <a:pt x="240003" y="177697"/>
                  <a:pt x="222010" y="178543"/>
                  <a:pt x="205902" y="192747"/>
                </a:cubicBezTo>
                <a:cubicBezTo>
                  <a:pt x="191771" y="205257"/>
                  <a:pt x="189699" y="221342"/>
                  <a:pt x="194126" y="238932"/>
                </a:cubicBezTo>
                <a:cubicBezTo>
                  <a:pt x="196764" y="249844"/>
                  <a:pt x="201945" y="259721"/>
                  <a:pt x="205902" y="269974"/>
                </a:cubicBezTo>
                <a:cubicBezTo>
                  <a:pt x="207597" y="274018"/>
                  <a:pt x="208822" y="278157"/>
                  <a:pt x="209199" y="282390"/>
                </a:cubicBezTo>
                <a:cubicBezTo>
                  <a:pt x="210423" y="294995"/>
                  <a:pt x="199684" y="303272"/>
                  <a:pt x="187815" y="298569"/>
                </a:cubicBezTo>
                <a:cubicBezTo>
                  <a:pt x="181598" y="296123"/>
                  <a:pt x="176417" y="292079"/>
                  <a:pt x="172272" y="286717"/>
                </a:cubicBezTo>
                <a:cubicBezTo>
                  <a:pt x="165866" y="278439"/>
                  <a:pt x="160685" y="269503"/>
                  <a:pt x="157576" y="259438"/>
                </a:cubicBezTo>
                <a:cubicBezTo>
                  <a:pt x="155692" y="253606"/>
                  <a:pt x="154091" y="252948"/>
                  <a:pt x="148533" y="255864"/>
                </a:cubicBezTo>
                <a:cubicBezTo>
                  <a:pt x="143729" y="258310"/>
                  <a:pt x="139113" y="260943"/>
                  <a:pt x="134497" y="263577"/>
                </a:cubicBezTo>
                <a:cubicBezTo>
                  <a:pt x="128185" y="267152"/>
                  <a:pt x="127526" y="268845"/>
                  <a:pt x="129975" y="275806"/>
                </a:cubicBezTo>
                <a:cubicBezTo>
                  <a:pt x="132990" y="284648"/>
                  <a:pt x="137888" y="292549"/>
                  <a:pt x="143352" y="300074"/>
                </a:cubicBezTo>
                <a:cubicBezTo>
                  <a:pt x="147685" y="306000"/>
                  <a:pt x="147685" y="306376"/>
                  <a:pt x="142410" y="311738"/>
                </a:cubicBezTo>
                <a:cubicBezTo>
                  <a:pt x="139960" y="314184"/>
                  <a:pt x="137605" y="316629"/>
                  <a:pt x="135250" y="319075"/>
                </a:cubicBezTo>
                <a:cubicBezTo>
                  <a:pt x="132236" y="322085"/>
                  <a:pt x="131953" y="325283"/>
                  <a:pt x="134968" y="328482"/>
                </a:cubicBezTo>
                <a:cubicBezTo>
                  <a:pt x="138453" y="331962"/>
                  <a:pt x="142033" y="335630"/>
                  <a:pt x="145613" y="339017"/>
                </a:cubicBezTo>
                <a:cubicBezTo>
                  <a:pt x="148533" y="341839"/>
                  <a:pt x="151641" y="341745"/>
                  <a:pt x="154562" y="338829"/>
                </a:cubicBezTo>
                <a:cubicBezTo>
                  <a:pt x="157859" y="335630"/>
                  <a:pt x="161344" y="332432"/>
                  <a:pt x="164453" y="329046"/>
                </a:cubicBezTo>
                <a:cubicBezTo>
                  <a:pt x="167656" y="325566"/>
                  <a:pt x="170764" y="325283"/>
                  <a:pt x="174909" y="327729"/>
                </a:cubicBezTo>
                <a:cubicBezTo>
                  <a:pt x="184329" y="333091"/>
                  <a:pt x="194597" y="335348"/>
                  <a:pt x="205431" y="334314"/>
                </a:cubicBezTo>
                <a:cubicBezTo>
                  <a:pt x="235198" y="331492"/>
                  <a:pt x="254039" y="302332"/>
                  <a:pt x="245466" y="272796"/>
                </a:cubicBezTo>
                <a:cubicBezTo>
                  <a:pt x="242829" y="263483"/>
                  <a:pt x="238966" y="254547"/>
                  <a:pt x="235293" y="245705"/>
                </a:cubicBezTo>
                <a:cubicBezTo>
                  <a:pt x="233220" y="240532"/>
                  <a:pt x="231430" y="235264"/>
                  <a:pt x="230771" y="229714"/>
                </a:cubicBezTo>
                <a:cubicBezTo>
                  <a:pt x="229546" y="218709"/>
                  <a:pt x="238590" y="212030"/>
                  <a:pt x="248858" y="216075"/>
                </a:cubicBezTo>
                <a:cubicBezTo>
                  <a:pt x="251778" y="217204"/>
                  <a:pt x="254133" y="219085"/>
                  <a:pt x="256394" y="221060"/>
                </a:cubicBezTo>
                <a:cubicBezTo>
                  <a:pt x="265060" y="228868"/>
                  <a:pt x="271372" y="238274"/>
                  <a:pt x="275234" y="249279"/>
                </a:cubicBezTo>
                <a:cubicBezTo>
                  <a:pt x="277118" y="254829"/>
                  <a:pt x="278908" y="255488"/>
                  <a:pt x="284089" y="252854"/>
                </a:cubicBezTo>
                <a:cubicBezTo>
                  <a:pt x="289459" y="250032"/>
                  <a:pt x="294828" y="246928"/>
                  <a:pt x="300103" y="244012"/>
                </a:cubicBezTo>
                <a:cubicBezTo>
                  <a:pt x="303777" y="242037"/>
                  <a:pt x="304531" y="239121"/>
                  <a:pt x="303118" y="235358"/>
                </a:cubicBezTo>
                <a:cubicBezTo>
                  <a:pt x="300480" y="228491"/>
                  <a:pt x="297089" y="222095"/>
                  <a:pt x="292756" y="216075"/>
                </a:cubicBezTo>
                <a:cubicBezTo>
                  <a:pt x="287104" y="208267"/>
                  <a:pt x="287104" y="208267"/>
                  <a:pt x="293886" y="201495"/>
                </a:cubicBezTo>
                <a:cubicBezTo>
                  <a:pt x="303400" y="191900"/>
                  <a:pt x="303400" y="191900"/>
                  <a:pt x="293886" y="182306"/>
                </a:cubicBezTo>
                <a:lnTo>
                  <a:pt x="289741" y="178167"/>
                </a:lnTo>
                <a:cubicBezTo>
                  <a:pt x="285031" y="173840"/>
                  <a:pt x="283524" y="173840"/>
                  <a:pt x="278908" y="178167"/>
                </a:cubicBezTo>
                <a:close/>
                <a:moveTo>
                  <a:pt x="366092" y="69711"/>
                </a:moveTo>
                <a:cubicBezTo>
                  <a:pt x="356177" y="69711"/>
                  <a:pt x="346262" y="73473"/>
                  <a:pt x="338726" y="80999"/>
                </a:cubicBezTo>
                <a:cubicBezTo>
                  <a:pt x="323654" y="96049"/>
                  <a:pt x="323654" y="120600"/>
                  <a:pt x="338726" y="135650"/>
                </a:cubicBezTo>
                <a:cubicBezTo>
                  <a:pt x="353798" y="150700"/>
                  <a:pt x="378385" y="150700"/>
                  <a:pt x="393457" y="135650"/>
                </a:cubicBezTo>
                <a:cubicBezTo>
                  <a:pt x="393928" y="135085"/>
                  <a:pt x="394588" y="134427"/>
                  <a:pt x="395059" y="133769"/>
                </a:cubicBezTo>
                <a:cubicBezTo>
                  <a:pt x="410508" y="145056"/>
                  <a:pt x="429348" y="155591"/>
                  <a:pt x="449696" y="164057"/>
                </a:cubicBezTo>
                <a:cubicBezTo>
                  <a:pt x="518934" y="192841"/>
                  <a:pt x="564528" y="183999"/>
                  <a:pt x="568767" y="173840"/>
                </a:cubicBezTo>
                <a:cubicBezTo>
                  <a:pt x="570180" y="170454"/>
                  <a:pt x="568578" y="159918"/>
                  <a:pt x="552187" y="143457"/>
                </a:cubicBezTo>
                <a:lnTo>
                  <a:pt x="551434" y="142705"/>
                </a:lnTo>
                <a:cubicBezTo>
                  <a:pt x="534289" y="125491"/>
                  <a:pt x="507630" y="108747"/>
                  <a:pt x="477956" y="96425"/>
                </a:cubicBezTo>
                <a:cubicBezTo>
                  <a:pt x="476826" y="95955"/>
                  <a:pt x="475884" y="95578"/>
                  <a:pt x="474753" y="95014"/>
                </a:cubicBezTo>
                <a:lnTo>
                  <a:pt x="475507" y="149477"/>
                </a:lnTo>
                <a:cubicBezTo>
                  <a:pt x="469196" y="147314"/>
                  <a:pt x="462790" y="144868"/>
                  <a:pt x="456007" y="142046"/>
                </a:cubicBezTo>
                <a:cubicBezTo>
                  <a:pt x="437073" y="134145"/>
                  <a:pt x="419174" y="124550"/>
                  <a:pt x="404385" y="114015"/>
                </a:cubicBezTo>
                <a:cubicBezTo>
                  <a:pt x="405986" y="102351"/>
                  <a:pt x="402501" y="90029"/>
                  <a:pt x="393457" y="80999"/>
                </a:cubicBezTo>
                <a:cubicBezTo>
                  <a:pt x="385921" y="73473"/>
                  <a:pt x="376006" y="69711"/>
                  <a:pt x="366092" y="69711"/>
                </a:cubicBezTo>
                <a:close/>
                <a:moveTo>
                  <a:pt x="287857" y="9"/>
                </a:moveTo>
                <a:lnTo>
                  <a:pt x="423508" y="1985"/>
                </a:lnTo>
                <a:cubicBezTo>
                  <a:pt x="451203" y="2361"/>
                  <a:pt x="473623" y="24654"/>
                  <a:pt x="474000" y="52403"/>
                </a:cubicBezTo>
                <a:lnTo>
                  <a:pt x="474000" y="52779"/>
                </a:lnTo>
                <a:cubicBezTo>
                  <a:pt x="480406" y="54943"/>
                  <a:pt x="486811" y="57294"/>
                  <a:pt x="493029" y="59928"/>
                </a:cubicBezTo>
                <a:cubicBezTo>
                  <a:pt x="527695" y="74320"/>
                  <a:pt x="558216" y="93697"/>
                  <a:pt x="579223" y="114579"/>
                </a:cubicBezTo>
                <a:lnTo>
                  <a:pt x="580354" y="115708"/>
                </a:lnTo>
                <a:cubicBezTo>
                  <a:pt x="614172" y="150136"/>
                  <a:pt x="610404" y="176286"/>
                  <a:pt x="605223" y="188890"/>
                </a:cubicBezTo>
                <a:cubicBezTo>
                  <a:pt x="599948" y="201401"/>
                  <a:pt x="584027" y="222471"/>
                  <a:pt x="535796" y="222753"/>
                </a:cubicBezTo>
                <a:cubicBezTo>
                  <a:pt x="516296" y="222847"/>
                  <a:pt x="494159" y="219461"/>
                  <a:pt x="471456" y="213065"/>
                </a:cubicBezTo>
                <a:cubicBezTo>
                  <a:pt x="468065" y="221436"/>
                  <a:pt x="463167" y="229150"/>
                  <a:pt x="456667" y="235640"/>
                </a:cubicBezTo>
                <a:lnTo>
                  <a:pt x="230206" y="461771"/>
                </a:lnTo>
                <a:cubicBezTo>
                  <a:pt x="211931" y="479925"/>
                  <a:pt x="182351" y="479925"/>
                  <a:pt x="164076" y="461771"/>
                </a:cubicBezTo>
                <a:lnTo>
                  <a:pt x="13636" y="311550"/>
                </a:lnTo>
                <a:cubicBezTo>
                  <a:pt x="-4545" y="293302"/>
                  <a:pt x="-4545" y="263765"/>
                  <a:pt x="13636" y="245517"/>
                </a:cubicBezTo>
                <a:lnTo>
                  <a:pt x="239814" y="19386"/>
                </a:lnTo>
                <a:cubicBezTo>
                  <a:pt x="252532" y="6782"/>
                  <a:pt x="269865" y="-273"/>
                  <a:pt x="287857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5" name="coin_117677">
            <a:extLst>
              <a:ext uri="{FF2B5EF4-FFF2-40B4-BE49-F238E27FC236}">
                <a16:creationId xmlns:a16="http://schemas.microsoft.com/office/drawing/2014/main" xmlns="" id="{632ACA38-09E9-483E-AA78-F8A01620E2D8}"/>
              </a:ext>
            </a:extLst>
          </p:cNvPr>
          <p:cNvSpPr>
            <a:spLocks noChangeAspect="1"/>
          </p:cNvSpPr>
          <p:nvPr/>
        </p:nvSpPr>
        <p:spPr bwMode="auto">
          <a:xfrm>
            <a:off x="1611075" y="1888667"/>
            <a:ext cx="609685" cy="608796"/>
          </a:xfrm>
          <a:custGeom>
            <a:avLst/>
            <a:gdLst>
              <a:gd name="connsiteX0" fmla="*/ 305941 w 581459"/>
              <a:gd name="connsiteY0" fmla="*/ 309706 h 580612"/>
              <a:gd name="connsiteX1" fmla="*/ 305941 w 581459"/>
              <a:gd name="connsiteY1" fmla="*/ 388357 h 580612"/>
              <a:gd name="connsiteX2" fmla="*/ 305941 w 581459"/>
              <a:gd name="connsiteY2" fmla="*/ 309706 h 580612"/>
              <a:gd name="connsiteX3" fmla="*/ 276656 w 581459"/>
              <a:gd name="connsiteY3" fmla="*/ 173821 h 580612"/>
              <a:gd name="connsiteX4" fmla="*/ 276656 w 581459"/>
              <a:gd name="connsiteY4" fmla="*/ 243585 h 580612"/>
              <a:gd name="connsiteX5" fmla="*/ 276656 w 581459"/>
              <a:gd name="connsiteY5" fmla="*/ 110011 h 580612"/>
              <a:gd name="connsiteX6" fmla="*/ 305941 w 581459"/>
              <a:gd name="connsiteY6" fmla="*/ 110011 h 580612"/>
              <a:gd name="connsiteX7" fmla="*/ 305941 w 581459"/>
              <a:gd name="connsiteY7" fmla="*/ 129918 h 580612"/>
              <a:gd name="connsiteX8" fmla="*/ 356943 w 581459"/>
              <a:gd name="connsiteY8" fmla="*/ 151870 h 580612"/>
              <a:gd name="connsiteX9" fmla="*/ 381154 w 581459"/>
              <a:gd name="connsiteY9" fmla="*/ 200127 h 580612"/>
              <a:gd name="connsiteX10" fmla="*/ 330151 w 581459"/>
              <a:gd name="connsiteY10" fmla="*/ 206703 h 580612"/>
              <a:gd name="connsiteX11" fmla="*/ 305941 w 581459"/>
              <a:gd name="connsiteY11" fmla="*/ 174532 h 580612"/>
              <a:gd name="connsiteX12" fmla="*/ 305941 w 581459"/>
              <a:gd name="connsiteY12" fmla="*/ 253272 h 580612"/>
              <a:gd name="connsiteX13" fmla="*/ 371897 w 581459"/>
              <a:gd name="connsiteY13" fmla="*/ 287310 h 580612"/>
              <a:gd name="connsiteX14" fmla="*/ 389521 w 581459"/>
              <a:gd name="connsiteY14" fmla="*/ 340900 h 580612"/>
              <a:gd name="connsiteX15" fmla="*/ 367447 w 581459"/>
              <a:gd name="connsiteY15" fmla="*/ 402399 h 580612"/>
              <a:gd name="connsiteX16" fmla="*/ 305941 w 581459"/>
              <a:gd name="connsiteY16" fmla="*/ 433060 h 580612"/>
              <a:gd name="connsiteX17" fmla="*/ 305941 w 581459"/>
              <a:gd name="connsiteY17" fmla="*/ 470741 h 580612"/>
              <a:gd name="connsiteX18" fmla="*/ 276656 w 581459"/>
              <a:gd name="connsiteY18" fmla="*/ 470741 h 580612"/>
              <a:gd name="connsiteX19" fmla="*/ 276656 w 581459"/>
              <a:gd name="connsiteY19" fmla="*/ 434037 h 580612"/>
              <a:gd name="connsiteX20" fmla="*/ 219868 w 581459"/>
              <a:gd name="connsiteY20" fmla="*/ 408087 h 580612"/>
              <a:gd name="connsiteX21" fmla="*/ 192008 w 581459"/>
              <a:gd name="connsiteY21" fmla="*/ 346587 h 580612"/>
              <a:gd name="connsiteX22" fmla="*/ 244702 w 581459"/>
              <a:gd name="connsiteY22" fmla="*/ 340900 h 580612"/>
              <a:gd name="connsiteX23" fmla="*/ 256807 w 581459"/>
              <a:gd name="connsiteY23" fmla="*/ 368716 h 580612"/>
              <a:gd name="connsiteX24" fmla="*/ 276656 w 581459"/>
              <a:gd name="connsiteY24" fmla="*/ 385691 h 580612"/>
              <a:gd name="connsiteX25" fmla="*/ 276656 w 581459"/>
              <a:gd name="connsiteY25" fmla="*/ 301174 h 580612"/>
              <a:gd name="connsiteX26" fmla="*/ 218622 w 581459"/>
              <a:gd name="connsiteY26" fmla="*/ 267047 h 580612"/>
              <a:gd name="connsiteX27" fmla="*/ 200108 w 581459"/>
              <a:gd name="connsiteY27" fmla="*/ 211503 h 580612"/>
              <a:gd name="connsiteX28" fmla="*/ 220936 w 581459"/>
              <a:gd name="connsiteY28" fmla="*/ 155869 h 580612"/>
              <a:gd name="connsiteX29" fmla="*/ 276656 w 581459"/>
              <a:gd name="connsiteY29" fmla="*/ 129918 h 580612"/>
              <a:gd name="connsiteX30" fmla="*/ 290685 w 581459"/>
              <a:gd name="connsiteY30" fmla="*/ 48347 h 580612"/>
              <a:gd name="connsiteX31" fmla="*/ 48418 w 581459"/>
              <a:gd name="connsiteY31" fmla="*/ 290262 h 580612"/>
              <a:gd name="connsiteX32" fmla="*/ 290685 w 581459"/>
              <a:gd name="connsiteY32" fmla="*/ 532265 h 580612"/>
              <a:gd name="connsiteX33" fmla="*/ 533041 w 581459"/>
              <a:gd name="connsiteY33" fmla="*/ 290262 h 580612"/>
              <a:gd name="connsiteX34" fmla="*/ 290685 w 581459"/>
              <a:gd name="connsiteY34" fmla="*/ 48347 h 580612"/>
              <a:gd name="connsiteX35" fmla="*/ 290685 w 581459"/>
              <a:gd name="connsiteY35" fmla="*/ 0 h 580612"/>
              <a:gd name="connsiteX36" fmla="*/ 581459 w 581459"/>
              <a:gd name="connsiteY36" fmla="*/ 290262 h 580612"/>
              <a:gd name="connsiteX37" fmla="*/ 290685 w 581459"/>
              <a:gd name="connsiteY37" fmla="*/ 580612 h 580612"/>
              <a:gd name="connsiteX38" fmla="*/ 0 w 581459"/>
              <a:gd name="connsiteY38" fmla="*/ 290262 h 580612"/>
              <a:gd name="connsiteX39" fmla="*/ 290685 w 581459"/>
              <a:gd name="connsiteY39" fmla="*/ 0 h 58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81459" h="580612">
                <a:moveTo>
                  <a:pt x="305941" y="309706"/>
                </a:moveTo>
                <a:lnTo>
                  <a:pt x="305941" y="388357"/>
                </a:lnTo>
                <a:cubicBezTo>
                  <a:pt x="345194" y="380181"/>
                  <a:pt x="348933" y="317971"/>
                  <a:pt x="305941" y="309706"/>
                </a:cubicBezTo>
                <a:close/>
                <a:moveTo>
                  <a:pt x="276656" y="173821"/>
                </a:moveTo>
                <a:cubicBezTo>
                  <a:pt x="247906" y="173821"/>
                  <a:pt x="233754" y="229632"/>
                  <a:pt x="276656" y="243585"/>
                </a:cubicBezTo>
                <a:close/>
                <a:moveTo>
                  <a:pt x="276656" y="110011"/>
                </a:moveTo>
                <a:lnTo>
                  <a:pt x="305941" y="110011"/>
                </a:lnTo>
                <a:lnTo>
                  <a:pt x="305941" y="129918"/>
                </a:lnTo>
                <a:cubicBezTo>
                  <a:pt x="327303" y="132585"/>
                  <a:pt x="344304" y="139783"/>
                  <a:pt x="356943" y="151870"/>
                </a:cubicBezTo>
                <a:cubicBezTo>
                  <a:pt x="369583" y="163867"/>
                  <a:pt x="377772" y="179953"/>
                  <a:pt x="381154" y="200127"/>
                </a:cubicBezTo>
                <a:lnTo>
                  <a:pt x="330151" y="206703"/>
                </a:lnTo>
                <a:cubicBezTo>
                  <a:pt x="327036" y="190884"/>
                  <a:pt x="319025" y="180220"/>
                  <a:pt x="305941" y="174532"/>
                </a:cubicBezTo>
                <a:lnTo>
                  <a:pt x="305941" y="253272"/>
                </a:lnTo>
                <a:cubicBezTo>
                  <a:pt x="338251" y="262071"/>
                  <a:pt x="360148" y="273357"/>
                  <a:pt x="371897" y="287310"/>
                </a:cubicBezTo>
                <a:cubicBezTo>
                  <a:pt x="383646" y="301263"/>
                  <a:pt x="389521" y="319037"/>
                  <a:pt x="389521" y="340900"/>
                </a:cubicBezTo>
                <a:cubicBezTo>
                  <a:pt x="389521" y="365162"/>
                  <a:pt x="382133" y="385691"/>
                  <a:pt x="367447" y="402399"/>
                </a:cubicBezTo>
                <a:cubicBezTo>
                  <a:pt x="352671" y="419107"/>
                  <a:pt x="332199" y="429238"/>
                  <a:pt x="305941" y="433060"/>
                </a:cubicBezTo>
                <a:lnTo>
                  <a:pt x="305941" y="470741"/>
                </a:lnTo>
                <a:lnTo>
                  <a:pt x="276656" y="470741"/>
                </a:lnTo>
                <a:lnTo>
                  <a:pt x="276656" y="434037"/>
                </a:lnTo>
                <a:cubicBezTo>
                  <a:pt x="253336" y="431282"/>
                  <a:pt x="234466" y="422662"/>
                  <a:pt x="219868" y="408087"/>
                </a:cubicBezTo>
                <a:cubicBezTo>
                  <a:pt x="205271" y="393512"/>
                  <a:pt x="196014" y="372982"/>
                  <a:pt x="192008" y="346587"/>
                </a:cubicBezTo>
                <a:lnTo>
                  <a:pt x="244702" y="340900"/>
                </a:lnTo>
                <a:cubicBezTo>
                  <a:pt x="246838" y="351653"/>
                  <a:pt x="250844" y="360896"/>
                  <a:pt x="256807" y="368716"/>
                </a:cubicBezTo>
                <a:cubicBezTo>
                  <a:pt x="262771" y="376537"/>
                  <a:pt x="269358" y="382225"/>
                  <a:pt x="276656" y="385691"/>
                </a:cubicBezTo>
                <a:lnTo>
                  <a:pt x="276656" y="301174"/>
                </a:lnTo>
                <a:cubicBezTo>
                  <a:pt x="250310" y="293709"/>
                  <a:pt x="230905" y="282333"/>
                  <a:pt x="218622" y="267047"/>
                </a:cubicBezTo>
                <a:cubicBezTo>
                  <a:pt x="206250" y="251761"/>
                  <a:pt x="200108" y="233276"/>
                  <a:pt x="200108" y="211503"/>
                </a:cubicBezTo>
                <a:cubicBezTo>
                  <a:pt x="200108" y="189462"/>
                  <a:pt x="207051" y="170799"/>
                  <a:pt x="220936" y="155869"/>
                </a:cubicBezTo>
                <a:cubicBezTo>
                  <a:pt x="235000" y="140850"/>
                  <a:pt x="253514" y="132229"/>
                  <a:pt x="276656" y="129918"/>
                </a:cubicBezTo>
                <a:close/>
                <a:moveTo>
                  <a:pt x="290685" y="48347"/>
                </a:moveTo>
                <a:cubicBezTo>
                  <a:pt x="157091" y="48347"/>
                  <a:pt x="48418" y="156862"/>
                  <a:pt x="48418" y="290262"/>
                </a:cubicBezTo>
                <a:cubicBezTo>
                  <a:pt x="48418" y="423750"/>
                  <a:pt x="157091" y="532265"/>
                  <a:pt x="290685" y="532265"/>
                </a:cubicBezTo>
                <a:cubicBezTo>
                  <a:pt x="424368" y="532265"/>
                  <a:pt x="533041" y="423750"/>
                  <a:pt x="533041" y="290262"/>
                </a:cubicBezTo>
                <a:cubicBezTo>
                  <a:pt x="533041" y="156862"/>
                  <a:pt x="424368" y="48347"/>
                  <a:pt x="290685" y="48347"/>
                </a:cubicBezTo>
                <a:close/>
                <a:moveTo>
                  <a:pt x="290685" y="0"/>
                </a:moveTo>
                <a:cubicBezTo>
                  <a:pt x="451069" y="0"/>
                  <a:pt x="581459" y="130200"/>
                  <a:pt x="581459" y="290262"/>
                </a:cubicBezTo>
                <a:cubicBezTo>
                  <a:pt x="581459" y="450412"/>
                  <a:pt x="451069" y="580612"/>
                  <a:pt x="290685" y="580612"/>
                </a:cubicBezTo>
                <a:cubicBezTo>
                  <a:pt x="130390" y="580612"/>
                  <a:pt x="0" y="450412"/>
                  <a:pt x="0" y="290262"/>
                </a:cubicBezTo>
                <a:cubicBezTo>
                  <a:pt x="0" y="130200"/>
                  <a:pt x="130390" y="0"/>
                  <a:pt x="2906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 descr="图片包含 水, 天空, 户外, 河流&#10;&#10;描述已自动生成">
            <a:extLst>
              <a:ext uri="{FF2B5EF4-FFF2-40B4-BE49-F238E27FC236}">
                <a16:creationId xmlns:a16="http://schemas.microsoft.com/office/drawing/2014/main" xmlns="" id="{9C105F84-4264-4BBD-B4B8-2009497ABBB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34" name="Shape 534"/>
          <p:cNvSpPr/>
          <p:nvPr/>
        </p:nvSpPr>
        <p:spPr>
          <a:xfrm>
            <a:off x="1031729" y="3029357"/>
            <a:ext cx="5113819" cy="1190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2500">
                <a:solidFill>
                  <a:srgbClr val="909192"/>
                </a:solidFill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It is a long established fact that a reader will be distracted by the readable content of a page when looking at its layout. The point using Lorem Ipsum is that it has a more-or-less normal distribution of letters, as opposed to using content here, content here, making look like readable English. Many desktop publishing packages and</a:t>
            </a:r>
          </a:p>
        </p:txBody>
      </p:sp>
      <p:sp>
        <p:nvSpPr>
          <p:cNvPr id="535" name="Shape 535"/>
          <p:cNvSpPr/>
          <p:nvPr/>
        </p:nvSpPr>
        <p:spPr>
          <a:xfrm>
            <a:off x="1061725" y="4667218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36" name="Shape 536"/>
          <p:cNvSpPr/>
          <p:nvPr/>
        </p:nvSpPr>
        <p:spPr>
          <a:xfrm>
            <a:off x="1144004" y="4808916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98%</a:t>
            </a:r>
          </a:p>
        </p:txBody>
      </p:sp>
      <p:sp>
        <p:nvSpPr>
          <p:cNvPr id="537" name="Shape 537"/>
          <p:cNvSpPr/>
          <p:nvPr/>
        </p:nvSpPr>
        <p:spPr>
          <a:xfrm>
            <a:off x="1711592" y="4820457"/>
            <a:ext cx="1114088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UI/UX DESIGNER</a:t>
            </a:r>
          </a:p>
        </p:txBody>
      </p:sp>
      <p:sp>
        <p:nvSpPr>
          <p:cNvPr id="538" name="Shape 538"/>
          <p:cNvSpPr/>
          <p:nvPr/>
        </p:nvSpPr>
        <p:spPr>
          <a:xfrm>
            <a:off x="7187812" y="1129986"/>
            <a:ext cx="3860184" cy="44573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39" name="Shape 539"/>
          <p:cNvSpPr/>
          <p:nvPr/>
        </p:nvSpPr>
        <p:spPr>
          <a:xfrm>
            <a:off x="7724986" y="2784576"/>
            <a:ext cx="2893421" cy="803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80000"/>
              </a:lnSpc>
              <a:defRPr sz="10000" cap="all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pPr>
            <a:r>
              <a:rPr lang="en-US" sz="6000" b="1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PART 01</a:t>
            </a:r>
            <a:endParaRPr sz="6000" b="1" dirty="0"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540" name="Shape 540"/>
          <p:cNvSpPr/>
          <p:nvPr/>
        </p:nvSpPr>
        <p:spPr>
          <a:xfrm>
            <a:off x="8521192" y="4171572"/>
            <a:ext cx="1261564" cy="265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2500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UI/UX DESIGNER</a:t>
            </a:r>
          </a:p>
        </p:txBody>
      </p:sp>
      <p:sp>
        <p:nvSpPr>
          <p:cNvPr id="541" name="Shape 541"/>
          <p:cNvSpPr/>
          <p:nvPr/>
        </p:nvSpPr>
        <p:spPr>
          <a:xfrm>
            <a:off x="8612415" y="4024778"/>
            <a:ext cx="853439" cy="1"/>
          </a:xfrm>
          <a:prstGeom prst="line">
            <a:avLst/>
          </a:prstGeom>
          <a:ln w="38100">
            <a:solidFill>
              <a:srgbClr val="EEEFF3">
                <a:alpha val="38352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542" name="Shape 542"/>
          <p:cNvSpPr/>
          <p:nvPr/>
        </p:nvSpPr>
        <p:spPr>
          <a:xfrm>
            <a:off x="3568129" y="4667218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43" name="Shape 543"/>
          <p:cNvSpPr/>
          <p:nvPr/>
        </p:nvSpPr>
        <p:spPr>
          <a:xfrm>
            <a:off x="3650408" y="4808916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34%</a:t>
            </a:r>
          </a:p>
        </p:txBody>
      </p:sp>
      <p:sp>
        <p:nvSpPr>
          <p:cNvPr id="544" name="Shape 544"/>
          <p:cNvSpPr/>
          <p:nvPr/>
        </p:nvSpPr>
        <p:spPr>
          <a:xfrm>
            <a:off x="4217995" y="4820457"/>
            <a:ext cx="993862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MANAGEMENT</a:t>
            </a:r>
          </a:p>
        </p:txBody>
      </p:sp>
      <p:sp>
        <p:nvSpPr>
          <p:cNvPr id="17" name="Shape 515">
            <a:extLst>
              <a:ext uri="{FF2B5EF4-FFF2-40B4-BE49-F238E27FC236}">
                <a16:creationId xmlns:a16="http://schemas.microsoft.com/office/drawing/2014/main" xmlns="" id="{118D75DA-D0E9-4A48-900C-C470469E9788}"/>
              </a:ext>
            </a:extLst>
          </p:cNvPr>
          <p:cNvSpPr/>
          <p:nvPr/>
        </p:nvSpPr>
        <p:spPr>
          <a:xfrm>
            <a:off x="981827" y="1523059"/>
            <a:ext cx="3842399" cy="1282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100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sz="8000" b="1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PART 01</a:t>
            </a:r>
          </a:p>
        </p:txBody>
      </p:sp>
      <p:sp>
        <p:nvSpPr>
          <p:cNvPr id="18" name="Shape 189">
            <a:extLst>
              <a:ext uri="{FF2B5EF4-FFF2-40B4-BE49-F238E27FC236}">
                <a16:creationId xmlns:a16="http://schemas.microsoft.com/office/drawing/2014/main" xmlns="" id="{A2E5ADAB-3905-4B3C-B56E-043E370D7E1B}"/>
              </a:ext>
            </a:extLst>
          </p:cNvPr>
          <p:cNvSpPr/>
          <p:nvPr/>
        </p:nvSpPr>
        <p:spPr>
          <a:xfrm>
            <a:off x="763847" y="407934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19" name="Shape 189">
            <a:extLst>
              <a:ext uri="{FF2B5EF4-FFF2-40B4-BE49-F238E27FC236}">
                <a16:creationId xmlns:a16="http://schemas.microsoft.com/office/drawing/2014/main" xmlns="" id="{35732ED6-99EC-420E-B58D-277E1A5B9E2C}"/>
              </a:ext>
            </a:extLst>
          </p:cNvPr>
          <p:cNvSpPr/>
          <p:nvPr/>
        </p:nvSpPr>
        <p:spPr>
          <a:xfrm>
            <a:off x="932279" y="6309394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4" grpId="0" animBg="1"/>
      <p:bldP spid="535" grpId="0" animBg="1"/>
      <p:bldP spid="536" grpId="0" animBg="1"/>
      <p:bldP spid="537" grpId="0" animBg="1"/>
      <p:bldP spid="538" grpId="0" animBg="1"/>
      <p:bldP spid="539" grpId="0" animBg="1"/>
      <p:bldP spid="540" grpId="0" animBg="1"/>
      <p:bldP spid="541" grpId="0" animBg="1"/>
      <p:bldP spid="542" grpId="0" animBg="1"/>
      <p:bldP spid="543" grpId="0" animBg="1"/>
      <p:bldP spid="544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hape 595"/>
          <p:cNvSpPr/>
          <p:nvPr/>
        </p:nvSpPr>
        <p:spPr>
          <a:xfrm>
            <a:off x="1230045" y="524996"/>
            <a:ext cx="2564805" cy="45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53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650" dirty="0">
                <a:latin typeface="仓耳玄三M W05" panose="02020400000000000000" pitchFamily="18" charset="-122"/>
              </a:rPr>
              <a:t>OUR PORTFOLIO</a:t>
            </a:r>
          </a:p>
        </p:txBody>
      </p:sp>
      <p:sp>
        <p:nvSpPr>
          <p:cNvPr id="596" name="Shape 596"/>
          <p:cNvSpPr/>
          <p:nvPr/>
        </p:nvSpPr>
        <p:spPr>
          <a:xfrm>
            <a:off x="1039382" y="1546347"/>
            <a:ext cx="4106895" cy="1178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lnSpc>
                <a:spcPts val="10000"/>
              </a:lnSpc>
              <a:defRPr sz="10000" cap="all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sz="5000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RASPBERRIES</a:t>
            </a:r>
          </a:p>
        </p:txBody>
      </p:sp>
      <p:sp>
        <p:nvSpPr>
          <p:cNvPr id="597" name="Shape 597"/>
          <p:cNvSpPr/>
          <p:nvPr/>
        </p:nvSpPr>
        <p:spPr>
          <a:xfrm>
            <a:off x="1103697" y="2938756"/>
            <a:ext cx="4134145" cy="1054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There are many variations of passages of Lorem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Ipsum available, but the majority have suffered</a:t>
            </a:r>
          </a:p>
          <a:p>
            <a: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alteration in some form, by injected </a:t>
            </a:r>
            <a:r>
              <a:rPr sz="1500" dirty="0" err="1">
                <a:latin typeface="仓耳玄三M W05" panose="02020400000000000000" pitchFamily="18" charset="-122"/>
              </a:rPr>
              <a:t>humour</a:t>
            </a:r>
            <a:r>
              <a:rPr sz="1500" dirty="0">
                <a:latin typeface="仓耳玄三M W05" panose="02020400000000000000" pitchFamily="18" charset="-122"/>
              </a:rPr>
              <a:t>, or </a:t>
            </a:r>
          </a:p>
        </p:txBody>
      </p:sp>
      <p:sp>
        <p:nvSpPr>
          <p:cNvPr id="601" name="Shape 601"/>
          <p:cNvSpPr/>
          <p:nvPr/>
        </p:nvSpPr>
        <p:spPr>
          <a:xfrm>
            <a:off x="1080404" y="1277873"/>
            <a:ext cx="4612273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pic>
        <p:nvPicPr>
          <p:cNvPr id="4" name="图片占位符 3" descr="图片包含 人员, 墙壁, 室内, 餐桌&#10;&#10;描述已自动生成">
            <a:extLst>
              <a:ext uri="{FF2B5EF4-FFF2-40B4-BE49-F238E27FC236}">
                <a16:creationId xmlns:a16="http://schemas.microsoft.com/office/drawing/2014/main" xmlns="" id="{F23CC769-50B5-4F33-85A0-F70D071F039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Shape 535">
            <a:extLst>
              <a:ext uri="{FF2B5EF4-FFF2-40B4-BE49-F238E27FC236}">
                <a16:creationId xmlns:a16="http://schemas.microsoft.com/office/drawing/2014/main" xmlns="" id="{3C83802F-5F8E-4714-8429-A261295D1903}"/>
              </a:ext>
            </a:extLst>
          </p:cNvPr>
          <p:cNvSpPr/>
          <p:nvPr/>
        </p:nvSpPr>
        <p:spPr>
          <a:xfrm>
            <a:off x="1208450" y="4398115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15" name="Shape 536">
            <a:extLst>
              <a:ext uri="{FF2B5EF4-FFF2-40B4-BE49-F238E27FC236}">
                <a16:creationId xmlns:a16="http://schemas.microsoft.com/office/drawing/2014/main" xmlns="" id="{2F622D6A-114C-497F-8D61-56A44FC1D07E}"/>
              </a:ext>
            </a:extLst>
          </p:cNvPr>
          <p:cNvSpPr/>
          <p:nvPr/>
        </p:nvSpPr>
        <p:spPr>
          <a:xfrm>
            <a:off x="1290729" y="4539813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98%</a:t>
            </a:r>
          </a:p>
        </p:txBody>
      </p:sp>
      <p:sp>
        <p:nvSpPr>
          <p:cNvPr id="16" name="Shape 537">
            <a:extLst>
              <a:ext uri="{FF2B5EF4-FFF2-40B4-BE49-F238E27FC236}">
                <a16:creationId xmlns:a16="http://schemas.microsoft.com/office/drawing/2014/main" xmlns="" id="{A6FF70C2-BD54-4A03-9DC4-8E0B5C1D01D3}"/>
              </a:ext>
            </a:extLst>
          </p:cNvPr>
          <p:cNvSpPr/>
          <p:nvPr/>
        </p:nvSpPr>
        <p:spPr>
          <a:xfrm>
            <a:off x="1858317" y="4551354"/>
            <a:ext cx="1114088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UI/UX DESIGNER</a:t>
            </a:r>
          </a:p>
        </p:txBody>
      </p:sp>
      <p:sp>
        <p:nvSpPr>
          <p:cNvPr id="17" name="Shape 542">
            <a:extLst>
              <a:ext uri="{FF2B5EF4-FFF2-40B4-BE49-F238E27FC236}">
                <a16:creationId xmlns:a16="http://schemas.microsoft.com/office/drawing/2014/main" xmlns="" id="{CBEB5FFD-74B2-427F-808A-0F11A88F5DF9}"/>
              </a:ext>
            </a:extLst>
          </p:cNvPr>
          <p:cNvSpPr/>
          <p:nvPr/>
        </p:nvSpPr>
        <p:spPr>
          <a:xfrm>
            <a:off x="1208450" y="5414659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18" name="Shape 543">
            <a:extLst>
              <a:ext uri="{FF2B5EF4-FFF2-40B4-BE49-F238E27FC236}">
                <a16:creationId xmlns:a16="http://schemas.microsoft.com/office/drawing/2014/main" xmlns="" id="{069DCEDD-9C9C-4888-9B6D-9A55423E95C8}"/>
              </a:ext>
            </a:extLst>
          </p:cNvPr>
          <p:cNvSpPr/>
          <p:nvPr/>
        </p:nvSpPr>
        <p:spPr>
          <a:xfrm>
            <a:off x="1290729" y="5556357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34%</a:t>
            </a:r>
          </a:p>
        </p:txBody>
      </p:sp>
      <p:sp>
        <p:nvSpPr>
          <p:cNvPr id="19" name="Shape 544">
            <a:extLst>
              <a:ext uri="{FF2B5EF4-FFF2-40B4-BE49-F238E27FC236}">
                <a16:creationId xmlns:a16="http://schemas.microsoft.com/office/drawing/2014/main" xmlns="" id="{A9F2512D-4117-4F86-84C7-A8A3B40AF543}"/>
              </a:ext>
            </a:extLst>
          </p:cNvPr>
          <p:cNvSpPr/>
          <p:nvPr/>
        </p:nvSpPr>
        <p:spPr>
          <a:xfrm>
            <a:off x="1858316" y="5567898"/>
            <a:ext cx="993862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MANAGEMENT</a:t>
            </a:r>
          </a:p>
        </p:txBody>
      </p:sp>
      <p:sp>
        <p:nvSpPr>
          <p:cNvPr id="20" name="Shape 535">
            <a:extLst>
              <a:ext uri="{FF2B5EF4-FFF2-40B4-BE49-F238E27FC236}">
                <a16:creationId xmlns:a16="http://schemas.microsoft.com/office/drawing/2014/main" xmlns="" id="{BA2AA503-4A5E-4B81-A240-970184011ABC}"/>
              </a:ext>
            </a:extLst>
          </p:cNvPr>
          <p:cNvSpPr/>
          <p:nvPr/>
        </p:nvSpPr>
        <p:spPr>
          <a:xfrm>
            <a:off x="3531325" y="4398115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21" name="Shape 536">
            <a:extLst>
              <a:ext uri="{FF2B5EF4-FFF2-40B4-BE49-F238E27FC236}">
                <a16:creationId xmlns:a16="http://schemas.microsoft.com/office/drawing/2014/main" xmlns="" id="{B6D5047C-88FF-41DE-B757-FAD8AFA94AAA}"/>
              </a:ext>
            </a:extLst>
          </p:cNvPr>
          <p:cNvSpPr/>
          <p:nvPr/>
        </p:nvSpPr>
        <p:spPr>
          <a:xfrm>
            <a:off x="3613604" y="4539813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98%</a:t>
            </a:r>
          </a:p>
        </p:txBody>
      </p:sp>
      <p:sp>
        <p:nvSpPr>
          <p:cNvPr id="22" name="Shape 537">
            <a:extLst>
              <a:ext uri="{FF2B5EF4-FFF2-40B4-BE49-F238E27FC236}">
                <a16:creationId xmlns:a16="http://schemas.microsoft.com/office/drawing/2014/main" xmlns="" id="{5334128B-4C25-448F-8A7D-DDD08118C00C}"/>
              </a:ext>
            </a:extLst>
          </p:cNvPr>
          <p:cNvSpPr/>
          <p:nvPr/>
        </p:nvSpPr>
        <p:spPr>
          <a:xfrm>
            <a:off x="4181192" y="4551354"/>
            <a:ext cx="1114088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UI/UX DESIGNER</a:t>
            </a:r>
          </a:p>
        </p:txBody>
      </p:sp>
      <p:sp>
        <p:nvSpPr>
          <p:cNvPr id="23" name="Shape 542">
            <a:extLst>
              <a:ext uri="{FF2B5EF4-FFF2-40B4-BE49-F238E27FC236}">
                <a16:creationId xmlns:a16="http://schemas.microsoft.com/office/drawing/2014/main" xmlns="" id="{45DE3D93-9BDF-465E-BD74-A629D42E7EA1}"/>
              </a:ext>
            </a:extLst>
          </p:cNvPr>
          <p:cNvSpPr/>
          <p:nvPr/>
        </p:nvSpPr>
        <p:spPr>
          <a:xfrm>
            <a:off x="3531325" y="5414659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24" name="Shape 543">
            <a:extLst>
              <a:ext uri="{FF2B5EF4-FFF2-40B4-BE49-F238E27FC236}">
                <a16:creationId xmlns:a16="http://schemas.microsoft.com/office/drawing/2014/main" xmlns="" id="{888AA348-41D8-4BCF-B27D-A2B1FB56177D}"/>
              </a:ext>
            </a:extLst>
          </p:cNvPr>
          <p:cNvSpPr/>
          <p:nvPr/>
        </p:nvSpPr>
        <p:spPr>
          <a:xfrm>
            <a:off x="3613604" y="5556357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34%</a:t>
            </a:r>
          </a:p>
        </p:txBody>
      </p:sp>
      <p:sp>
        <p:nvSpPr>
          <p:cNvPr id="25" name="Shape 544">
            <a:extLst>
              <a:ext uri="{FF2B5EF4-FFF2-40B4-BE49-F238E27FC236}">
                <a16:creationId xmlns:a16="http://schemas.microsoft.com/office/drawing/2014/main" xmlns="" id="{96ACFEB8-3B95-41F3-BED6-88D487E99889}"/>
              </a:ext>
            </a:extLst>
          </p:cNvPr>
          <p:cNvSpPr/>
          <p:nvPr/>
        </p:nvSpPr>
        <p:spPr>
          <a:xfrm>
            <a:off x="4181191" y="5567898"/>
            <a:ext cx="993862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MANAGEMENT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5" grpId="0" animBg="1"/>
      <p:bldP spid="596" grpId="0" animBg="1"/>
      <p:bldP spid="597" grpId="0" animBg="1"/>
      <p:bldP spid="601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占位符 9" descr="图片包含 建筑物, 户外, 船, 水&#10;&#10;描述已自动生成">
            <a:extLst>
              <a:ext uri="{FF2B5EF4-FFF2-40B4-BE49-F238E27FC236}">
                <a16:creationId xmlns:a16="http://schemas.microsoft.com/office/drawing/2014/main" xmlns="" id="{E0D1C3B9-81C6-4974-93C2-31A2D9274F61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896349" y="1902423"/>
            <a:ext cx="2150492" cy="2490490"/>
          </a:xfrm>
          <a:custGeom>
            <a:avLst/>
            <a:gdLst>
              <a:gd name="connsiteX0" fmla="*/ 0 w 4351338"/>
              <a:gd name="connsiteY0" fmla="*/ 2463800 h 4927600"/>
              <a:gd name="connsiteX1" fmla="*/ 1087835 w 4351338"/>
              <a:gd name="connsiteY1" fmla="*/ 1 h 4927600"/>
              <a:gd name="connsiteX2" fmla="*/ 3263504 w 4351338"/>
              <a:gd name="connsiteY2" fmla="*/ 1 h 4927600"/>
              <a:gd name="connsiteX3" fmla="*/ 4351338 w 4351338"/>
              <a:gd name="connsiteY3" fmla="*/ 2463800 h 4927600"/>
              <a:gd name="connsiteX4" fmla="*/ 3263504 w 4351338"/>
              <a:gd name="connsiteY4" fmla="*/ 4927599 h 4927600"/>
              <a:gd name="connsiteX5" fmla="*/ 1087835 w 4351338"/>
              <a:gd name="connsiteY5" fmla="*/ 4927599 h 4927600"/>
              <a:gd name="connsiteX6" fmla="*/ 0 w 4351338"/>
              <a:gd name="connsiteY6" fmla="*/ 2463800 h 4927600"/>
              <a:gd name="connsiteX0" fmla="*/ 0 w 4351338"/>
              <a:gd name="connsiteY0" fmla="*/ 2475830 h 4939629"/>
              <a:gd name="connsiteX1" fmla="*/ 2122551 w 4351338"/>
              <a:gd name="connsiteY1" fmla="*/ 0 h 4939629"/>
              <a:gd name="connsiteX2" fmla="*/ 3263504 w 4351338"/>
              <a:gd name="connsiteY2" fmla="*/ 12031 h 4939629"/>
              <a:gd name="connsiteX3" fmla="*/ 4351338 w 4351338"/>
              <a:gd name="connsiteY3" fmla="*/ 2475830 h 4939629"/>
              <a:gd name="connsiteX4" fmla="*/ 3263504 w 4351338"/>
              <a:gd name="connsiteY4" fmla="*/ 4939629 h 4939629"/>
              <a:gd name="connsiteX5" fmla="*/ 1087835 w 4351338"/>
              <a:gd name="connsiteY5" fmla="*/ 4939629 h 4939629"/>
              <a:gd name="connsiteX6" fmla="*/ 0 w 4351338"/>
              <a:gd name="connsiteY6" fmla="*/ 2475830 h 4939629"/>
              <a:gd name="connsiteX0" fmla="*/ 0 w 4291180"/>
              <a:gd name="connsiteY0" fmla="*/ 2475830 h 4939629"/>
              <a:gd name="connsiteX1" fmla="*/ 2122551 w 4291180"/>
              <a:gd name="connsiteY1" fmla="*/ 0 h 4939629"/>
              <a:gd name="connsiteX2" fmla="*/ 3263504 w 4291180"/>
              <a:gd name="connsiteY2" fmla="*/ 12031 h 4939629"/>
              <a:gd name="connsiteX3" fmla="*/ 4291180 w 4291180"/>
              <a:gd name="connsiteY3" fmla="*/ 1236577 h 4939629"/>
              <a:gd name="connsiteX4" fmla="*/ 3263504 w 4291180"/>
              <a:gd name="connsiteY4" fmla="*/ 4939629 h 4939629"/>
              <a:gd name="connsiteX5" fmla="*/ 1087835 w 4291180"/>
              <a:gd name="connsiteY5" fmla="*/ 4939629 h 4939629"/>
              <a:gd name="connsiteX6" fmla="*/ 0 w 4291180"/>
              <a:gd name="connsiteY6" fmla="*/ 2475830 h 4939629"/>
              <a:gd name="connsiteX0" fmla="*/ 0 w 4243053"/>
              <a:gd name="connsiteY0" fmla="*/ 1236578 h 4939629"/>
              <a:gd name="connsiteX1" fmla="*/ 2074424 w 4243053"/>
              <a:gd name="connsiteY1" fmla="*/ 0 h 4939629"/>
              <a:gd name="connsiteX2" fmla="*/ 3215377 w 4243053"/>
              <a:gd name="connsiteY2" fmla="*/ 12031 h 4939629"/>
              <a:gd name="connsiteX3" fmla="*/ 4243053 w 4243053"/>
              <a:gd name="connsiteY3" fmla="*/ 1236577 h 4939629"/>
              <a:gd name="connsiteX4" fmla="*/ 3215377 w 4243053"/>
              <a:gd name="connsiteY4" fmla="*/ 4939629 h 4939629"/>
              <a:gd name="connsiteX5" fmla="*/ 1039708 w 4243053"/>
              <a:gd name="connsiteY5" fmla="*/ 4939629 h 4939629"/>
              <a:gd name="connsiteX6" fmla="*/ 0 w 4243053"/>
              <a:gd name="connsiteY6" fmla="*/ 1236578 h 4939629"/>
              <a:gd name="connsiteX0" fmla="*/ 0 w 4243053"/>
              <a:gd name="connsiteY0" fmla="*/ 1236578 h 4939629"/>
              <a:gd name="connsiteX1" fmla="*/ 2074424 w 4243053"/>
              <a:gd name="connsiteY1" fmla="*/ 0 h 4939629"/>
              <a:gd name="connsiteX2" fmla="*/ 3215377 w 4243053"/>
              <a:gd name="connsiteY2" fmla="*/ 12031 h 4939629"/>
              <a:gd name="connsiteX3" fmla="*/ 4243053 w 4243053"/>
              <a:gd name="connsiteY3" fmla="*/ 1236577 h 4939629"/>
              <a:gd name="connsiteX4" fmla="*/ 3215377 w 4243053"/>
              <a:gd name="connsiteY4" fmla="*/ 4939629 h 4939629"/>
              <a:gd name="connsiteX5" fmla="*/ 4993 w 4243053"/>
              <a:gd name="connsiteY5" fmla="*/ 3712408 h 4939629"/>
              <a:gd name="connsiteX6" fmla="*/ 0 w 4243053"/>
              <a:gd name="connsiteY6" fmla="*/ 1236578 h 4939629"/>
              <a:gd name="connsiteX0" fmla="*/ 0 w 4243053"/>
              <a:gd name="connsiteY0" fmla="*/ 1236578 h 4927597"/>
              <a:gd name="connsiteX1" fmla="*/ 2074424 w 4243053"/>
              <a:gd name="connsiteY1" fmla="*/ 0 h 4927597"/>
              <a:gd name="connsiteX2" fmla="*/ 3215377 w 4243053"/>
              <a:gd name="connsiteY2" fmla="*/ 12031 h 4927597"/>
              <a:gd name="connsiteX3" fmla="*/ 4243053 w 4243053"/>
              <a:gd name="connsiteY3" fmla="*/ 1236577 h 4927597"/>
              <a:gd name="connsiteX4" fmla="*/ 2144567 w 4243053"/>
              <a:gd name="connsiteY4" fmla="*/ 4927597 h 4927597"/>
              <a:gd name="connsiteX5" fmla="*/ 4993 w 4243053"/>
              <a:gd name="connsiteY5" fmla="*/ 3712408 h 4927597"/>
              <a:gd name="connsiteX6" fmla="*/ 0 w 4243053"/>
              <a:gd name="connsiteY6" fmla="*/ 1236578 h 4927597"/>
              <a:gd name="connsiteX0" fmla="*/ 0 w 4255085"/>
              <a:gd name="connsiteY0" fmla="*/ 1236578 h 4927597"/>
              <a:gd name="connsiteX1" fmla="*/ 2074424 w 4255085"/>
              <a:gd name="connsiteY1" fmla="*/ 0 h 4927597"/>
              <a:gd name="connsiteX2" fmla="*/ 3215377 w 4255085"/>
              <a:gd name="connsiteY2" fmla="*/ 12031 h 4927597"/>
              <a:gd name="connsiteX3" fmla="*/ 4255085 w 4255085"/>
              <a:gd name="connsiteY3" fmla="*/ 3703051 h 4927597"/>
              <a:gd name="connsiteX4" fmla="*/ 2144567 w 4255085"/>
              <a:gd name="connsiteY4" fmla="*/ 4927597 h 4927597"/>
              <a:gd name="connsiteX5" fmla="*/ 4993 w 4255085"/>
              <a:gd name="connsiteY5" fmla="*/ 3712408 h 4927597"/>
              <a:gd name="connsiteX6" fmla="*/ 0 w 4255085"/>
              <a:gd name="connsiteY6" fmla="*/ 1236578 h 4927597"/>
              <a:gd name="connsiteX0" fmla="*/ 0 w 4255085"/>
              <a:gd name="connsiteY0" fmla="*/ 1236578 h 4927597"/>
              <a:gd name="connsiteX1" fmla="*/ 2074424 w 4255085"/>
              <a:gd name="connsiteY1" fmla="*/ 0 h 4927597"/>
              <a:gd name="connsiteX2" fmla="*/ 4238062 w 4255085"/>
              <a:gd name="connsiteY2" fmla="*/ 1227220 h 4927597"/>
              <a:gd name="connsiteX3" fmla="*/ 4255085 w 4255085"/>
              <a:gd name="connsiteY3" fmla="*/ 3703051 h 4927597"/>
              <a:gd name="connsiteX4" fmla="*/ 2144567 w 4255085"/>
              <a:gd name="connsiteY4" fmla="*/ 4927597 h 4927597"/>
              <a:gd name="connsiteX5" fmla="*/ 4993 w 4255085"/>
              <a:gd name="connsiteY5" fmla="*/ 3712408 h 4927597"/>
              <a:gd name="connsiteX6" fmla="*/ 0 w 4255085"/>
              <a:gd name="connsiteY6" fmla="*/ 1236578 h 4927597"/>
              <a:gd name="connsiteX0" fmla="*/ 0 w 4255085"/>
              <a:gd name="connsiteY0" fmla="*/ 1219216 h 4910235"/>
              <a:gd name="connsiteX1" fmla="*/ 2114936 w 4255085"/>
              <a:gd name="connsiteY1" fmla="*/ 0 h 4910235"/>
              <a:gd name="connsiteX2" fmla="*/ 4238062 w 4255085"/>
              <a:gd name="connsiteY2" fmla="*/ 1209858 h 4910235"/>
              <a:gd name="connsiteX3" fmla="*/ 4255085 w 4255085"/>
              <a:gd name="connsiteY3" fmla="*/ 3685689 h 4910235"/>
              <a:gd name="connsiteX4" fmla="*/ 2144567 w 4255085"/>
              <a:gd name="connsiteY4" fmla="*/ 4910235 h 4910235"/>
              <a:gd name="connsiteX5" fmla="*/ 4993 w 4255085"/>
              <a:gd name="connsiteY5" fmla="*/ 3695046 h 4910235"/>
              <a:gd name="connsiteX6" fmla="*/ 0 w 4255085"/>
              <a:gd name="connsiteY6" fmla="*/ 1219216 h 4910235"/>
              <a:gd name="connsiteX0" fmla="*/ 0 w 4261211"/>
              <a:gd name="connsiteY0" fmla="*/ 1219216 h 4910235"/>
              <a:gd name="connsiteX1" fmla="*/ 2114936 w 4261211"/>
              <a:gd name="connsiteY1" fmla="*/ 0 h 4910235"/>
              <a:gd name="connsiteX2" fmla="*/ 4261211 w 4261211"/>
              <a:gd name="connsiteY2" fmla="*/ 1221433 h 4910235"/>
              <a:gd name="connsiteX3" fmla="*/ 4255085 w 4261211"/>
              <a:gd name="connsiteY3" fmla="*/ 3685689 h 4910235"/>
              <a:gd name="connsiteX4" fmla="*/ 2144567 w 4261211"/>
              <a:gd name="connsiteY4" fmla="*/ 4910235 h 4910235"/>
              <a:gd name="connsiteX5" fmla="*/ 4993 w 4261211"/>
              <a:gd name="connsiteY5" fmla="*/ 3695046 h 4910235"/>
              <a:gd name="connsiteX6" fmla="*/ 0 w 4261211"/>
              <a:gd name="connsiteY6" fmla="*/ 1219216 h 4910235"/>
              <a:gd name="connsiteX0" fmla="*/ 0 w 4266998"/>
              <a:gd name="connsiteY0" fmla="*/ 1219216 h 4910235"/>
              <a:gd name="connsiteX1" fmla="*/ 2120723 w 4266998"/>
              <a:gd name="connsiteY1" fmla="*/ 0 h 4910235"/>
              <a:gd name="connsiteX2" fmla="*/ 4266998 w 4266998"/>
              <a:gd name="connsiteY2" fmla="*/ 1221433 h 4910235"/>
              <a:gd name="connsiteX3" fmla="*/ 4260872 w 4266998"/>
              <a:gd name="connsiteY3" fmla="*/ 3685689 h 4910235"/>
              <a:gd name="connsiteX4" fmla="*/ 2150354 w 4266998"/>
              <a:gd name="connsiteY4" fmla="*/ 4910235 h 4910235"/>
              <a:gd name="connsiteX5" fmla="*/ 10780 w 4266998"/>
              <a:gd name="connsiteY5" fmla="*/ 3695046 h 4910235"/>
              <a:gd name="connsiteX6" fmla="*/ 0 w 4266998"/>
              <a:gd name="connsiteY6" fmla="*/ 1219216 h 4910235"/>
              <a:gd name="connsiteX0" fmla="*/ 1198 w 4268196"/>
              <a:gd name="connsiteY0" fmla="*/ 1219216 h 4910235"/>
              <a:gd name="connsiteX1" fmla="*/ 2121921 w 4268196"/>
              <a:gd name="connsiteY1" fmla="*/ 0 h 4910235"/>
              <a:gd name="connsiteX2" fmla="*/ 4268196 w 4268196"/>
              <a:gd name="connsiteY2" fmla="*/ 1221433 h 4910235"/>
              <a:gd name="connsiteX3" fmla="*/ 4262070 w 4268196"/>
              <a:gd name="connsiteY3" fmla="*/ 3685689 h 4910235"/>
              <a:gd name="connsiteX4" fmla="*/ 2151552 w 4268196"/>
              <a:gd name="connsiteY4" fmla="*/ 4910235 h 4910235"/>
              <a:gd name="connsiteX5" fmla="*/ 403 w 4268196"/>
              <a:gd name="connsiteY5" fmla="*/ 3689259 h 4910235"/>
              <a:gd name="connsiteX6" fmla="*/ 1198 w 4268196"/>
              <a:gd name="connsiteY6" fmla="*/ 1219216 h 4910235"/>
              <a:gd name="connsiteX0" fmla="*/ 1198 w 4268196"/>
              <a:gd name="connsiteY0" fmla="*/ 1219216 h 4921810"/>
              <a:gd name="connsiteX1" fmla="*/ 2121921 w 4268196"/>
              <a:gd name="connsiteY1" fmla="*/ 0 h 4921810"/>
              <a:gd name="connsiteX2" fmla="*/ 4268196 w 4268196"/>
              <a:gd name="connsiteY2" fmla="*/ 1221433 h 4921810"/>
              <a:gd name="connsiteX3" fmla="*/ 4262070 w 4268196"/>
              <a:gd name="connsiteY3" fmla="*/ 3685689 h 4921810"/>
              <a:gd name="connsiteX4" fmla="*/ 2134190 w 4268196"/>
              <a:gd name="connsiteY4" fmla="*/ 4921810 h 4921810"/>
              <a:gd name="connsiteX5" fmla="*/ 403 w 4268196"/>
              <a:gd name="connsiteY5" fmla="*/ 3689259 h 4921810"/>
              <a:gd name="connsiteX6" fmla="*/ 1198 w 4268196"/>
              <a:gd name="connsiteY6" fmla="*/ 1219216 h 4921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68196" h="4921810">
                <a:moveTo>
                  <a:pt x="1198" y="1219216"/>
                </a:moveTo>
                <a:lnTo>
                  <a:pt x="2121921" y="0"/>
                </a:lnTo>
                <a:lnTo>
                  <a:pt x="4268196" y="1221433"/>
                </a:lnTo>
                <a:lnTo>
                  <a:pt x="4262070" y="3685689"/>
                </a:lnTo>
                <a:lnTo>
                  <a:pt x="2134190" y="4921810"/>
                </a:lnTo>
                <a:lnTo>
                  <a:pt x="403" y="3689259"/>
                </a:lnTo>
                <a:cubicBezTo>
                  <a:pt x="-1261" y="2863982"/>
                  <a:pt x="2862" y="2044493"/>
                  <a:pt x="1198" y="1219216"/>
                </a:cubicBezTo>
                <a:close/>
              </a:path>
            </a:pathLst>
          </a:custGeom>
        </p:spPr>
      </p:pic>
      <p:pic>
        <p:nvPicPr>
          <p:cNvPr id="5" name="图片占位符 4" descr="图片包含 水, 天空, 户外, 建筑物&#10;&#10;描述已自动生成">
            <a:extLst>
              <a:ext uri="{FF2B5EF4-FFF2-40B4-BE49-F238E27FC236}">
                <a16:creationId xmlns:a16="http://schemas.microsoft.com/office/drawing/2014/main" xmlns="" id="{BA45BE20-8677-424E-A11B-8C5EEC16BB89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072051" y="1902423"/>
            <a:ext cx="2150492" cy="2490490"/>
          </a:xfrm>
          <a:custGeom>
            <a:avLst/>
            <a:gdLst>
              <a:gd name="connsiteX0" fmla="*/ 0 w 4351338"/>
              <a:gd name="connsiteY0" fmla="*/ 2463800 h 4927600"/>
              <a:gd name="connsiteX1" fmla="*/ 1087835 w 4351338"/>
              <a:gd name="connsiteY1" fmla="*/ 1 h 4927600"/>
              <a:gd name="connsiteX2" fmla="*/ 3263504 w 4351338"/>
              <a:gd name="connsiteY2" fmla="*/ 1 h 4927600"/>
              <a:gd name="connsiteX3" fmla="*/ 4351338 w 4351338"/>
              <a:gd name="connsiteY3" fmla="*/ 2463800 h 4927600"/>
              <a:gd name="connsiteX4" fmla="*/ 3263504 w 4351338"/>
              <a:gd name="connsiteY4" fmla="*/ 4927599 h 4927600"/>
              <a:gd name="connsiteX5" fmla="*/ 1087835 w 4351338"/>
              <a:gd name="connsiteY5" fmla="*/ 4927599 h 4927600"/>
              <a:gd name="connsiteX6" fmla="*/ 0 w 4351338"/>
              <a:gd name="connsiteY6" fmla="*/ 2463800 h 4927600"/>
              <a:gd name="connsiteX0" fmla="*/ 0 w 4351338"/>
              <a:gd name="connsiteY0" fmla="*/ 2475830 h 4939629"/>
              <a:gd name="connsiteX1" fmla="*/ 2122551 w 4351338"/>
              <a:gd name="connsiteY1" fmla="*/ 0 h 4939629"/>
              <a:gd name="connsiteX2" fmla="*/ 3263504 w 4351338"/>
              <a:gd name="connsiteY2" fmla="*/ 12031 h 4939629"/>
              <a:gd name="connsiteX3" fmla="*/ 4351338 w 4351338"/>
              <a:gd name="connsiteY3" fmla="*/ 2475830 h 4939629"/>
              <a:gd name="connsiteX4" fmla="*/ 3263504 w 4351338"/>
              <a:gd name="connsiteY4" fmla="*/ 4939629 h 4939629"/>
              <a:gd name="connsiteX5" fmla="*/ 1087835 w 4351338"/>
              <a:gd name="connsiteY5" fmla="*/ 4939629 h 4939629"/>
              <a:gd name="connsiteX6" fmla="*/ 0 w 4351338"/>
              <a:gd name="connsiteY6" fmla="*/ 2475830 h 4939629"/>
              <a:gd name="connsiteX0" fmla="*/ 0 w 4291180"/>
              <a:gd name="connsiteY0" fmla="*/ 2475830 h 4939629"/>
              <a:gd name="connsiteX1" fmla="*/ 2122551 w 4291180"/>
              <a:gd name="connsiteY1" fmla="*/ 0 h 4939629"/>
              <a:gd name="connsiteX2" fmla="*/ 3263504 w 4291180"/>
              <a:gd name="connsiteY2" fmla="*/ 12031 h 4939629"/>
              <a:gd name="connsiteX3" fmla="*/ 4291180 w 4291180"/>
              <a:gd name="connsiteY3" fmla="*/ 1236577 h 4939629"/>
              <a:gd name="connsiteX4" fmla="*/ 3263504 w 4291180"/>
              <a:gd name="connsiteY4" fmla="*/ 4939629 h 4939629"/>
              <a:gd name="connsiteX5" fmla="*/ 1087835 w 4291180"/>
              <a:gd name="connsiteY5" fmla="*/ 4939629 h 4939629"/>
              <a:gd name="connsiteX6" fmla="*/ 0 w 4291180"/>
              <a:gd name="connsiteY6" fmla="*/ 2475830 h 4939629"/>
              <a:gd name="connsiteX0" fmla="*/ 0 w 4243053"/>
              <a:gd name="connsiteY0" fmla="*/ 1236578 h 4939629"/>
              <a:gd name="connsiteX1" fmla="*/ 2074424 w 4243053"/>
              <a:gd name="connsiteY1" fmla="*/ 0 h 4939629"/>
              <a:gd name="connsiteX2" fmla="*/ 3215377 w 4243053"/>
              <a:gd name="connsiteY2" fmla="*/ 12031 h 4939629"/>
              <a:gd name="connsiteX3" fmla="*/ 4243053 w 4243053"/>
              <a:gd name="connsiteY3" fmla="*/ 1236577 h 4939629"/>
              <a:gd name="connsiteX4" fmla="*/ 3215377 w 4243053"/>
              <a:gd name="connsiteY4" fmla="*/ 4939629 h 4939629"/>
              <a:gd name="connsiteX5" fmla="*/ 1039708 w 4243053"/>
              <a:gd name="connsiteY5" fmla="*/ 4939629 h 4939629"/>
              <a:gd name="connsiteX6" fmla="*/ 0 w 4243053"/>
              <a:gd name="connsiteY6" fmla="*/ 1236578 h 4939629"/>
              <a:gd name="connsiteX0" fmla="*/ 0 w 4243053"/>
              <a:gd name="connsiteY0" fmla="*/ 1236578 h 4939629"/>
              <a:gd name="connsiteX1" fmla="*/ 2074424 w 4243053"/>
              <a:gd name="connsiteY1" fmla="*/ 0 h 4939629"/>
              <a:gd name="connsiteX2" fmla="*/ 3215377 w 4243053"/>
              <a:gd name="connsiteY2" fmla="*/ 12031 h 4939629"/>
              <a:gd name="connsiteX3" fmla="*/ 4243053 w 4243053"/>
              <a:gd name="connsiteY3" fmla="*/ 1236577 h 4939629"/>
              <a:gd name="connsiteX4" fmla="*/ 3215377 w 4243053"/>
              <a:gd name="connsiteY4" fmla="*/ 4939629 h 4939629"/>
              <a:gd name="connsiteX5" fmla="*/ 4993 w 4243053"/>
              <a:gd name="connsiteY5" fmla="*/ 3712408 h 4939629"/>
              <a:gd name="connsiteX6" fmla="*/ 0 w 4243053"/>
              <a:gd name="connsiteY6" fmla="*/ 1236578 h 4939629"/>
              <a:gd name="connsiteX0" fmla="*/ 0 w 4243053"/>
              <a:gd name="connsiteY0" fmla="*/ 1236578 h 4927597"/>
              <a:gd name="connsiteX1" fmla="*/ 2074424 w 4243053"/>
              <a:gd name="connsiteY1" fmla="*/ 0 h 4927597"/>
              <a:gd name="connsiteX2" fmla="*/ 3215377 w 4243053"/>
              <a:gd name="connsiteY2" fmla="*/ 12031 h 4927597"/>
              <a:gd name="connsiteX3" fmla="*/ 4243053 w 4243053"/>
              <a:gd name="connsiteY3" fmla="*/ 1236577 h 4927597"/>
              <a:gd name="connsiteX4" fmla="*/ 2144567 w 4243053"/>
              <a:gd name="connsiteY4" fmla="*/ 4927597 h 4927597"/>
              <a:gd name="connsiteX5" fmla="*/ 4993 w 4243053"/>
              <a:gd name="connsiteY5" fmla="*/ 3712408 h 4927597"/>
              <a:gd name="connsiteX6" fmla="*/ 0 w 4243053"/>
              <a:gd name="connsiteY6" fmla="*/ 1236578 h 4927597"/>
              <a:gd name="connsiteX0" fmla="*/ 0 w 4255085"/>
              <a:gd name="connsiteY0" fmla="*/ 1236578 h 4927597"/>
              <a:gd name="connsiteX1" fmla="*/ 2074424 w 4255085"/>
              <a:gd name="connsiteY1" fmla="*/ 0 h 4927597"/>
              <a:gd name="connsiteX2" fmla="*/ 3215377 w 4255085"/>
              <a:gd name="connsiteY2" fmla="*/ 12031 h 4927597"/>
              <a:gd name="connsiteX3" fmla="*/ 4255085 w 4255085"/>
              <a:gd name="connsiteY3" fmla="*/ 3703051 h 4927597"/>
              <a:gd name="connsiteX4" fmla="*/ 2144567 w 4255085"/>
              <a:gd name="connsiteY4" fmla="*/ 4927597 h 4927597"/>
              <a:gd name="connsiteX5" fmla="*/ 4993 w 4255085"/>
              <a:gd name="connsiteY5" fmla="*/ 3712408 h 4927597"/>
              <a:gd name="connsiteX6" fmla="*/ 0 w 4255085"/>
              <a:gd name="connsiteY6" fmla="*/ 1236578 h 4927597"/>
              <a:gd name="connsiteX0" fmla="*/ 0 w 4255085"/>
              <a:gd name="connsiteY0" fmla="*/ 1236578 h 4927597"/>
              <a:gd name="connsiteX1" fmla="*/ 2074424 w 4255085"/>
              <a:gd name="connsiteY1" fmla="*/ 0 h 4927597"/>
              <a:gd name="connsiteX2" fmla="*/ 4238062 w 4255085"/>
              <a:gd name="connsiteY2" fmla="*/ 1227220 h 4927597"/>
              <a:gd name="connsiteX3" fmla="*/ 4255085 w 4255085"/>
              <a:gd name="connsiteY3" fmla="*/ 3703051 h 4927597"/>
              <a:gd name="connsiteX4" fmla="*/ 2144567 w 4255085"/>
              <a:gd name="connsiteY4" fmla="*/ 4927597 h 4927597"/>
              <a:gd name="connsiteX5" fmla="*/ 4993 w 4255085"/>
              <a:gd name="connsiteY5" fmla="*/ 3712408 h 4927597"/>
              <a:gd name="connsiteX6" fmla="*/ 0 w 4255085"/>
              <a:gd name="connsiteY6" fmla="*/ 1236578 h 4927597"/>
              <a:gd name="connsiteX0" fmla="*/ 0 w 4255085"/>
              <a:gd name="connsiteY0" fmla="*/ 1219216 h 4910235"/>
              <a:gd name="connsiteX1" fmla="*/ 2114936 w 4255085"/>
              <a:gd name="connsiteY1" fmla="*/ 0 h 4910235"/>
              <a:gd name="connsiteX2" fmla="*/ 4238062 w 4255085"/>
              <a:gd name="connsiteY2" fmla="*/ 1209858 h 4910235"/>
              <a:gd name="connsiteX3" fmla="*/ 4255085 w 4255085"/>
              <a:gd name="connsiteY3" fmla="*/ 3685689 h 4910235"/>
              <a:gd name="connsiteX4" fmla="*/ 2144567 w 4255085"/>
              <a:gd name="connsiteY4" fmla="*/ 4910235 h 4910235"/>
              <a:gd name="connsiteX5" fmla="*/ 4993 w 4255085"/>
              <a:gd name="connsiteY5" fmla="*/ 3695046 h 4910235"/>
              <a:gd name="connsiteX6" fmla="*/ 0 w 4255085"/>
              <a:gd name="connsiteY6" fmla="*/ 1219216 h 4910235"/>
              <a:gd name="connsiteX0" fmla="*/ 0 w 4261211"/>
              <a:gd name="connsiteY0" fmla="*/ 1219216 h 4910235"/>
              <a:gd name="connsiteX1" fmla="*/ 2114936 w 4261211"/>
              <a:gd name="connsiteY1" fmla="*/ 0 h 4910235"/>
              <a:gd name="connsiteX2" fmla="*/ 4261211 w 4261211"/>
              <a:gd name="connsiteY2" fmla="*/ 1221433 h 4910235"/>
              <a:gd name="connsiteX3" fmla="*/ 4255085 w 4261211"/>
              <a:gd name="connsiteY3" fmla="*/ 3685689 h 4910235"/>
              <a:gd name="connsiteX4" fmla="*/ 2144567 w 4261211"/>
              <a:gd name="connsiteY4" fmla="*/ 4910235 h 4910235"/>
              <a:gd name="connsiteX5" fmla="*/ 4993 w 4261211"/>
              <a:gd name="connsiteY5" fmla="*/ 3695046 h 4910235"/>
              <a:gd name="connsiteX6" fmla="*/ 0 w 4261211"/>
              <a:gd name="connsiteY6" fmla="*/ 1219216 h 4910235"/>
              <a:gd name="connsiteX0" fmla="*/ 0 w 4266998"/>
              <a:gd name="connsiteY0" fmla="*/ 1219216 h 4910235"/>
              <a:gd name="connsiteX1" fmla="*/ 2120723 w 4266998"/>
              <a:gd name="connsiteY1" fmla="*/ 0 h 4910235"/>
              <a:gd name="connsiteX2" fmla="*/ 4266998 w 4266998"/>
              <a:gd name="connsiteY2" fmla="*/ 1221433 h 4910235"/>
              <a:gd name="connsiteX3" fmla="*/ 4260872 w 4266998"/>
              <a:gd name="connsiteY3" fmla="*/ 3685689 h 4910235"/>
              <a:gd name="connsiteX4" fmla="*/ 2150354 w 4266998"/>
              <a:gd name="connsiteY4" fmla="*/ 4910235 h 4910235"/>
              <a:gd name="connsiteX5" fmla="*/ 10780 w 4266998"/>
              <a:gd name="connsiteY5" fmla="*/ 3695046 h 4910235"/>
              <a:gd name="connsiteX6" fmla="*/ 0 w 4266998"/>
              <a:gd name="connsiteY6" fmla="*/ 1219216 h 4910235"/>
              <a:gd name="connsiteX0" fmla="*/ 1198 w 4268196"/>
              <a:gd name="connsiteY0" fmla="*/ 1219216 h 4910235"/>
              <a:gd name="connsiteX1" fmla="*/ 2121921 w 4268196"/>
              <a:gd name="connsiteY1" fmla="*/ 0 h 4910235"/>
              <a:gd name="connsiteX2" fmla="*/ 4268196 w 4268196"/>
              <a:gd name="connsiteY2" fmla="*/ 1221433 h 4910235"/>
              <a:gd name="connsiteX3" fmla="*/ 4262070 w 4268196"/>
              <a:gd name="connsiteY3" fmla="*/ 3685689 h 4910235"/>
              <a:gd name="connsiteX4" fmla="*/ 2151552 w 4268196"/>
              <a:gd name="connsiteY4" fmla="*/ 4910235 h 4910235"/>
              <a:gd name="connsiteX5" fmla="*/ 403 w 4268196"/>
              <a:gd name="connsiteY5" fmla="*/ 3689259 h 4910235"/>
              <a:gd name="connsiteX6" fmla="*/ 1198 w 4268196"/>
              <a:gd name="connsiteY6" fmla="*/ 1219216 h 4910235"/>
              <a:gd name="connsiteX0" fmla="*/ 1198 w 4268196"/>
              <a:gd name="connsiteY0" fmla="*/ 1219216 h 4921810"/>
              <a:gd name="connsiteX1" fmla="*/ 2121921 w 4268196"/>
              <a:gd name="connsiteY1" fmla="*/ 0 h 4921810"/>
              <a:gd name="connsiteX2" fmla="*/ 4268196 w 4268196"/>
              <a:gd name="connsiteY2" fmla="*/ 1221433 h 4921810"/>
              <a:gd name="connsiteX3" fmla="*/ 4262070 w 4268196"/>
              <a:gd name="connsiteY3" fmla="*/ 3685689 h 4921810"/>
              <a:gd name="connsiteX4" fmla="*/ 2134190 w 4268196"/>
              <a:gd name="connsiteY4" fmla="*/ 4921810 h 4921810"/>
              <a:gd name="connsiteX5" fmla="*/ 403 w 4268196"/>
              <a:gd name="connsiteY5" fmla="*/ 3689259 h 4921810"/>
              <a:gd name="connsiteX6" fmla="*/ 1198 w 4268196"/>
              <a:gd name="connsiteY6" fmla="*/ 1219216 h 4921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68196" h="4921810">
                <a:moveTo>
                  <a:pt x="1198" y="1219216"/>
                </a:moveTo>
                <a:lnTo>
                  <a:pt x="2121921" y="0"/>
                </a:lnTo>
                <a:lnTo>
                  <a:pt x="4268196" y="1221433"/>
                </a:lnTo>
                <a:lnTo>
                  <a:pt x="4262070" y="3685689"/>
                </a:lnTo>
                <a:lnTo>
                  <a:pt x="2134190" y="4921810"/>
                </a:lnTo>
                <a:lnTo>
                  <a:pt x="403" y="3689259"/>
                </a:lnTo>
                <a:cubicBezTo>
                  <a:pt x="-1261" y="2863982"/>
                  <a:pt x="2862" y="2044493"/>
                  <a:pt x="1198" y="1219216"/>
                </a:cubicBezTo>
                <a:close/>
              </a:path>
            </a:pathLst>
          </a:custGeom>
        </p:spPr>
      </p:pic>
      <p:pic>
        <p:nvPicPr>
          <p:cNvPr id="3" name="图片占位符 2" descr="图片包含 建筑物, 户外, 城市, 天空&#10;&#10;描述已自动生成">
            <a:extLst>
              <a:ext uri="{FF2B5EF4-FFF2-40B4-BE49-F238E27FC236}">
                <a16:creationId xmlns:a16="http://schemas.microsoft.com/office/drawing/2014/main" xmlns="" id="{4B5E7F34-7521-49BA-AD78-723A0AF2CB4B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68467" y="1829571"/>
            <a:ext cx="2150492" cy="2490490"/>
          </a:xfrm>
          <a:custGeom>
            <a:avLst/>
            <a:gdLst>
              <a:gd name="connsiteX0" fmla="*/ 0 w 4351338"/>
              <a:gd name="connsiteY0" fmla="*/ 2463800 h 4927600"/>
              <a:gd name="connsiteX1" fmla="*/ 1087835 w 4351338"/>
              <a:gd name="connsiteY1" fmla="*/ 1 h 4927600"/>
              <a:gd name="connsiteX2" fmla="*/ 3263504 w 4351338"/>
              <a:gd name="connsiteY2" fmla="*/ 1 h 4927600"/>
              <a:gd name="connsiteX3" fmla="*/ 4351338 w 4351338"/>
              <a:gd name="connsiteY3" fmla="*/ 2463800 h 4927600"/>
              <a:gd name="connsiteX4" fmla="*/ 3263504 w 4351338"/>
              <a:gd name="connsiteY4" fmla="*/ 4927599 h 4927600"/>
              <a:gd name="connsiteX5" fmla="*/ 1087835 w 4351338"/>
              <a:gd name="connsiteY5" fmla="*/ 4927599 h 4927600"/>
              <a:gd name="connsiteX6" fmla="*/ 0 w 4351338"/>
              <a:gd name="connsiteY6" fmla="*/ 2463800 h 4927600"/>
              <a:gd name="connsiteX0" fmla="*/ 0 w 4351338"/>
              <a:gd name="connsiteY0" fmla="*/ 2475830 h 4939629"/>
              <a:gd name="connsiteX1" fmla="*/ 2122551 w 4351338"/>
              <a:gd name="connsiteY1" fmla="*/ 0 h 4939629"/>
              <a:gd name="connsiteX2" fmla="*/ 3263504 w 4351338"/>
              <a:gd name="connsiteY2" fmla="*/ 12031 h 4939629"/>
              <a:gd name="connsiteX3" fmla="*/ 4351338 w 4351338"/>
              <a:gd name="connsiteY3" fmla="*/ 2475830 h 4939629"/>
              <a:gd name="connsiteX4" fmla="*/ 3263504 w 4351338"/>
              <a:gd name="connsiteY4" fmla="*/ 4939629 h 4939629"/>
              <a:gd name="connsiteX5" fmla="*/ 1087835 w 4351338"/>
              <a:gd name="connsiteY5" fmla="*/ 4939629 h 4939629"/>
              <a:gd name="connsiteX6" fmla="*/ 0 w 4351338"/>
              <a:gd name="connsiteY6" fmla="*/ 2475830 h 4939629"/>
              <a:gd name="connsiteX0" fmla="*/ 0 w 4291180"/>
              <a:gd name="connsiteY0" fmla="*/ 2475830 h 4939629"/>
              <a:gd name="connsiteX1" fmla="*/ 2122551 w 4291180"/>
              <a:gd name="connsiteY1" fmla="*/ 0 h 4939629"/>
              <a:gd name="connsiteX2" fmla="*/ 3263504 w 4291180"/>
              <a:gd name="connsiteY2" fmla="*/ 12031 h 4939629"/>
              <a:gd name="connsiteX3" fmla="*/ 4291180 w 4291180"/>
              <a:gd name="connsiteY3" fmla="*/ 1236577 h 4939629"/>
              <a:gd name="connsiteX4" fmla="*/ 3263504 w 4291180"/>
              <a:gd name="connsiteY4" fmla="*/ 4939629 h 4939629"/>
              <a:gd name="connsiteX5" fmla="*/ 1087835 w 4291180"/>
              <a:gd name="connsiteY5" fmla="*/ 4939629 h 4939629"/>
              <a:gd name="connsiteX6" fmla="*/ 0 w 4291180"/>
              <a:gd name="connsiteY6" fmla="*/ 2475830 h 4939629"/>
              <a:gd name="connsiteX0" fmla="*/ 0 w 4243053"/>
              <a:gd name="connsiteY0" fmla="*/ 1236578 h 4939629"/>
              <a:gd name="connsiteX1" fmla="*/ 2074424 w 4243053"/>
              <a:gd name="connsiteY1" fmla="*/ 0 h 4939629"/>
              <a:gd name="connsiteX2" fmla="*/ 3215377 w 4243053"/>
              <a:gd name="connsiteY2" fmla="*/ 12031 h 4939629"/>
              <a:gd name="connsiteX3" fmla="*/ 4243053 w 4243053"/>
              <a:gd name="connsiteY3" fmla="*/ 1236577 h 4939629"/>
              <a:gd name="connsiteX4" fmla="*/ 3215377 w 4243053"/>
              <a:gd name="connsiteY4" fmla="*/ 4939629 h 4939629"/>
              <a:gd name="connsiteX5" fmla="*/ 1039708 w 4243053"/>
              <a:gd name="connsiteY5" fmla="*/ 4939629 h 4939629"/>
              <a:gd name="connsiteX6" fmla="*/ 0 w 4243053"/>
              <a:gd name="connsiteY6" fmla="*/ 1236578 h 4939629"/>
              <a:gd name="connsiteX0" fmla="*/ 0 w 4243053"/>
              <a:gd name="connsiteY0" fmla="*/ 1236578 h 4939629"/>
              <a:gd name="connsiteX1" fmla="*/ 2074424 w 4243053"/>
              <a:gd name="connsiteY1" fmla="*/ 0 h 4939629"/>
              <a:gd name="connsiteX2" fmla="*/ 3215377 w 4243053"/>
              <a:gd name="connsiteY2" fmla="*/ 12031 h 4939629"/>
              <a:gd name="connsiteX3" fmla="*/ 4243053 w 4243053"/>
              <a:gd name="connsiteY3" fmla="*/ 1236577 h 4939629"/>
              <a:gd name="connsiteX4" fmla="*/ 3215377 w 4243053"/>
              <a:gd name="connsiteY4" fmla="*/ 4939629 h 4939629"/>
              <a:gd name="connsiteX5" fmla="*/ 4993 w 4243053"/>
              <a:gd name="connsiteY5" fmla="*/ 3712408 h 4939629"/>
              <a:gd name="connsiteX6" fmla="*/ 0 w 4243053"/>
              <a:gd name="connsiteY6" fmla="*/ 1236578 h 4939629"/>
              <a:gd name="connsiteX0" fmla="*/ 0 w 4243053"/>
              <a:gd name="connsiteY0" fmla="*/ 1236578 h 4927597"/>
              <a:gd name="connsiteX1" fmla="*/ 2074424 w 4243053"/>
              <a:gd name="connsiteY1" fmla="*/ 0 h 4927597"/>
              <a:gd name="connsiteX2" fmla="*/ 3215377 w 4243053"/>
              <a:gd name="connsiteY2" fmla="*/ 12031 h 4927597"/>
              <a:gd name="connsiteX3" fmla="*/ 4243053 w 4243053"/>
              <a:gd name="connsiteY3" fmla="*/ 1236577 h 4927597"/>
              <a:gd name="connsiteX4" fmla="*/ 2144567 w 4243053"/>
              <a:gd name="connsiteY4" fmla="*/ 4927597 h 4927597"/>
              <a:gd name="connsiteX5" fmla="*/ 4993 w 4243053"/>
              <a:gd name="connsiteY5" fmla="*/ 3712408 h 4927597"/>
              <a:gd name="connsiteX6" fmla="*/ 0 w 4243053"/>
              <a:gd name="connsiteY6" fmla="*/ 1236578 h 4927597"/>
              <a:gd name="connsiteX0" fmla="*/ 0 w 4255085"/>
              <a:gd name="connsiteY0" fmla="*/ 1236578 h 4927597"/>
              <a:gd name="connsiteX1" fmla="*/ 2074424 w 4255085"/>
              <a:gd name="connsiteY1" fmla="*/ 0 h 4927597"/>
              <a:gd name="connsiteX2" fmla="*/ 3215377 w 4255085"/>
              <a:gd name="connsiteY2" fmla="*/ 12031 h 4927597"/>
              <a:gd name="connsiteX3" fmla="*/ 4255085 w 4255085"/>
              <a:gd name="connsiteY3" fmla="*/ 3703051 h 4927597"/>
              <a:gd name="connsiteX4" fmla="*/ 2144567 w 4255085"/>
              <a:gd name="connsiteY4" fmla="*/ 4927597 h 4927597"/>
              <a:gd name="connsiteX5" fmla="*/ 4993 w 4255085"/>
              <a:gd name="connsiteY5" fmla="*/ 3712408 h 4927597"/>
              <a:gd name="connsiteX6" fmla="*/ 0 w 4255085"/>
              <a:gd name="connsiteY6" fmla="*/ 1236578 h 4927597"/>
              <a:gd name="connsiteX0" fmla="*/ 0 w 4255085"/>
              <a:gd name="connsiteY0" fmla="*/ 1236578 h 4927597"/>
              <a:gd name="connsiteX1" fmla="*/ 2074424 w 4255085"/>
              <a:gd name="connsiteY1" fmla="*/ 0 h 4927597"/>
              <a:gd name="connsiteX2" fmla="*/ 4238062 w 4255085"/>
              <a:gd name="connsiteY2" fmla="*/ 1227220 h 4927597"/>
              <a:gd name="connsiteX3" fmla="*/ 4255085 w 4255085"/>
              <a:gd name="connsiteY3" fmla="*/ 3703051 h 4927597"/>
              <a:gd name="connsiteX4" fmla="*/ 2144567 w 4255085"/>
              <a:gd name="connsiteY4" fmla="*/ 4927597 h 4927597"/>
              <a:gd name="connsiteX5" fmla="*/ 4993 w 4255085"/>
              <a:gd name="connsiteY5" fmla="*/ 3712408 h 4927597"/>
              <a:gd name="connsiteX6" fmla="*/ 0 w 4255085"/>
              <a:gd name="connsiteY6" fmla="*/ 1236578 h 4927597"/>
              <a:gd name="connsiteX0" fmla="*/ 0 w 4255085"/>
              <a:gd name="connsiteY0" fmla="*/ 1219216 h 4910235"/>
              <a:gd name="connsiteX1" fmla="*/ 2114936 w 4255085"/>
              <a:gd name="connsiteY1" fmla="*/ 0 h 4910235"/>
              <a:gd name="connsiteX2" fmla="*/ 4238062 w 4255085"/>
              <a:gd name="connsiteY2" fmla="*/ 1209858 h 4910235"/>
              <a:gd name="connsiteX3" fmla="*/ 4255085 w 4255085"/>
              <a:gd name="connsiteY3" fmla="*/ 3685689 h 4910235"/>
              <a:gd name="connsiteX4" fmla="*/ 2144567 w 4255085"/>
              <a:gd name="connsiteY4" fmla="*/ 4910235 h 4910235"/>
              <a:gd name="connsiteX5" fmla="*/ 4993 w 4255085"/>
              <a:gd name="connsiteY5" fmla="*/ 3695046 h 4910235"/>
              <a:gd name="connsiteX6" fmla="*/ 0 w 4255085"/>
              <a:gd name="connsiteY6" fmla="*/ 1219216 h 4910235"/>
              <a:gd name="connsiteX0" fmla="*/ 0 w 4261211"/>
              <a:gd name="connsiteY0" fmla="*/ 1219216 h 4910235"/>
              <a:gd name="connsiteX1" fmla="*/ 2114936 w 4261211"/>
              <a:gd name="connsiteY1" fmla="*/ 0 h 4910235"/>
              <a:gd name="connsiteX2" fmla="*/ 4261211 w 4261211"/>
              <a:gd name="connsiteY2" fmla="*/ 1221433 h 4910235"/>
              <a:gd name="connsiteX3" fmla="*/ 4255085 w 4261211"/>
              <a:gd name="connsiteY3" fmla="*/ 3685689 h 4910235"/>
              <a:gd name="connsiteX4" fmla="*/ 2144567 w 4261211"/>
              <a:gd name="connsiteY4" fmla="*/ 4910235 h 4910235"/>
              <a:gd name="connsiteX5" fmla="*/ 4993 w 4261211"/>
              <a:gd name="connsiteY5" fmla="*/ 3695046 h 4910235"/>
              <a:gd name="connsiteX6" fmla="*/ 0 w 4261211"/>
              <a:gd name="connsiteY6" fmla="*/ 1219216 h 4910235"/>
              <a:gd name="connsiteX0" fmla="*/ 0 w 4266998"/>
              <a:gd name="connsiteY0" fmla="*/ 1219216 h 4910235"/>
              <a:gd name="connsiteX1" fmla="*/ 2120723 w 4266998"/>
              <a:gd name="connsiteY1" fmla="*/ 0 h 4910235"/>
              <a:gd name="connsiteX2" fmla="*/ 4266998 w 4266998"/>
              <a:gd name="connsiteY2" fmla="*/ 1221433 h 4910235"/>
              <a:gd name="connsiteX3" fmla="*/ 4260872 w 4266998"/>
              <a:gd name="connsiteY3" fmla="*/ 3685689 h 4910235"/>
              <a:gd name="connsiteX4" fmla="*/ 2150354 w 4266998"/>
              <a:gd name="connsiteY4" fmla="*/ 4910235 h 4910235"/>
              <a:gd name="connsiteX5" fmla="*/ 10780 w 4266998"/>
              <a:gd name="connsiteY5" fmla="*/ 3695046 h 4910235"/>
              <a:gd name="connsiteX6" fmla="*/ 0 w 4266998"/>
              <a:gd name="connsiteY6" fmla="*/ 1219216 h 4910235"/>
              <a:gd name="connsiteX0" fmla="*/ 1198 w 4268196"/>
              <a:gd name="connsiteY0" fmla="*/ 1219216 h 4910235"/>
              <a:gd name="connsiteX1" fmla="*/ 2121921 w 4268196"/>
              <a:gd name="connsiteY1" fmla="*/ 0 h 4910235"/>
              <a:gd name="connsiteX2" fmla="*/ 4268196 w 4268196"/>
              <a:gd name="connsiteY2" fmla="*/ 1221433 h 4910235"/>
              <a:gd name="connsiteX3" fmla="*/ 4262070 w 4268196"/>
              <a:gd name="connsiteY3" fmla="*/ 3685689 h 4910235"/>
              <a:gd name="connsiteX4" fmla="*/ 2151552 w 4268196"/>
              <a:gd name="connsiteY4" fmla="*/ 4910235 h 4910235"/>
              <a:gd name="connsiteX5" fmla="*/ 403 w 4268196"/>
              <a:gd name="connsiteY5" fmla="*/ 3689259 h 4910235"/>
              <a:gd name="connsiteX6" fmla="*/ 1198 w 4268196"/>
              <a:gd name="connsiteY6" fmla="*/ 1219216 h 4910235"/>
              <a:gd name="connsiteX0" fmla="*/ 1198 w 4268196"/>
              <a:gd name="connsiteY0" fmla="*/ 1219216 h 4921810"/>
              <a:gd name="connsiteX1" fmla="*/ 2121921 w 4268196"/>
              <a:gd name="connsiteY1" fmla="*/ 0 h 4921810"/>
              <a:gd name="connsiteX2" fmla="*/ 4268196 w 4268196"/>
              <a:gd name="connsiteY2" fmla="*/ 1221433 h 4921810"/>
              <a:gd name="connsiteX3" fmla="*/ 4262070 w 4268196"/>
              <a:gd name="connsiteY3" fmla="*/ 3685689 h 4921810"/>
              <a:gd name="connsiteX4" fmla="*/ 2134190 w 4268196"/>
              <a:gd name="connsiteY4" fmla="*/ 4921810 h 4921810"/>
              <a:gd name="connsiteX5" fmla="*/ 403 w 4268196"/>
              <a:gd name="connsiteY5" fmla="*/ 3689259 h 4921810"/>
              <a:gd name="connsiteX6" fmla="*/ 1198 w 4268196"/>
              <a:gd name="connsiteY6" fmla="*/ 1219216 h 4921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68196" h="4921810">
                <a:moveTo>
                  <a:pt x="1198" y="1219216"/>
                </a:moveTo>
                <a:lnTo>
                  <a:pt x="2121921" y="0"/>
                </a:lnTo>
                <a:lnTo>
                  <a:pt x="4268196" y="1221433"/>
                </a:lnTo>
                <a:lnTo>
                  <a:pt x="4262070" y="3685689"/>
                </a:lnTo>
                <a:lnTo>
                  <a:pt x="2134190" y="4921810"/>
                </a:lnTo>
                <a:lnTo>
                  <a:pt x="403" y="3689259"/>
                </a:lnTo>
                <a:cubicBezTo>
                  <a:pt x="-1261" y="2863982"/>
                  <a:pt x="2862" y="2044493"/>
                  <a:pt x="1198" y="1219216"/>
                </a:cubicBezTo>
                <a:close/>
              </a:path>
            </a:pathLst>
          </a:custGeom>
        </p:spPr>
      </p:pic>
      <p:sp>
        <p:nvSpPr>
          <p:cNvPr id="255" name="Shape 2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Our Services</a:t>
            </a:r>
          </a:p>
        </p:txBody>
      </p:sp>
      <p:sp>
        <p:nvSpPr>
          <p:cNvPr id="256" name="Shape 2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57" name="Shape 257"/>
          <p:cNvSpPr/>
          <p:nvPr/>
        </p:nvSpPr>
        <p:spPr>
          <a:xfrm>
            <a:off x="919236" y="4623679"/>
            <a:ext cx="2351606" cy="728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ctr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 fact that</a:t>
            </a:r>
          </a:p>
          <a:p>
            <a:pPr algn="ctr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a reader will be distracted by the</a:t>
            </a:r>
          </a:p>
          <a:p>
            <a:pPr algn="ctr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readable content of a page</a:t>
            </a:r>
          </a:p>
        </p:txBody>
      </p:sp>
      <p:sp>
        <p:nvSpPr>
          <p:cNvPr id="258" name="Shape 258"/>
          <p:cNvSpPr/>
          <p:nvPr/>
        </p:nvSpPr>
        <p:spPr>
          <a:xfrm>
            <a:off x="4816264" y="4704575"/>
            <a:ext cx="2351606" cy="728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ctr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 fact that</a:t>
            </a:r>
          </a:p>
          <a:p>
            <a:pPr algn="ctr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a reader will be distracted by the</a:t>
            </a:r>
          </a:p>
          <a:p>
            <a:pPr algn="ctr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readable content of a page</a:t>
            </a:r>
          </a:p>
        </p:txBody>
      </p:sp>
      <p:sp>
        <p:nvSpPr>
          <p:cNvPr id="259" name="Shape 259"/>
          <p:cNvSpPr/>
          <p:nvPr/>
        </p:nvSpPr>
        <p:spPr>
          <a:xfrm>
            <a:off x="8670948" y="4698952"/>
            <a:ext cx="2351606" cy="728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ctr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It is a long established fact that</a:t>
            </a:r>
          </a:p>
          <a:p>
            <a:pPr algn="ctr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a reader will be distracted by the</a:t>
            </a:r>
          </a:p>
          <a:p>
            <a:pPr algn="ctr">
              <a:lnSpc>
                <a:spcPct val="120000"/>
              </a:lnSpc>
              <a:defRPr sz="2500">
                <a:solidFill>
                  <a:srgbClr val="909192"/>
                </a:solidFill>
              </a:defRPr>
            </a:pPr>
            <a:r>
              <a:rPr sz="1250" dirty="0">
                <a:latin typeface="仓耳玄三M W05" panose="02020400000000000000" pitchFamily="18" charset="-122"/>
              </a:rPr>
              <a:t>readable content of a page</a:t>
            </a:r>
          </a:p>
        </p:txBody>
      </p:sp>
      <p:sp>
        <p:nvSpPr>
          <p:cNvPr id="271" name="Shape 271"/>
          <p:cNvSpPr/>
          <p:nvPr/>
        </p:nvSpPr>
        <p:spPr>
          <a:xfrm>
            <a:off x="705676" y="1173701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272" name="Shape 272"/>
          <p:cNvSpPr/>
          <p:nvPr/>
        </p:nvSpPr>
        <p:spPr>
          <a:xfrm>
            <a:off x="10711628" y="476101"/>
            <a:ext cx="545021" cy="319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 defTabSz="457200">
              <a:lnSpc>
                <a:spcPct val="150000"/>
              </a:lnSpc>
              <a:defRPr sz="2600">
                <a:solidFill>
                  <a:srgbClr val="9D9C9D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300" dirty="0">
                <a:latin typeface="仓耳玄三M W05" panose="02020400000000000000" pitchFamily="18" charset="-122"/>
              </a:rPr>
              <a:t>SLIDE:</a:t>
            </a:r>
          </a:p>
        </p:txBody>
      </p:sp>
      <p:sp>
        <p:nvSpPr>
          <p:cNvPr id="11" name="六边形 10">
            <a:extLst>
              <a:ext uri="{FF2B5EF4-FFF2-40B4-BE49-F238E27FC236}">
                <a16:creationId xmlns:a16="http://schemas.microsoft.com/office/drawing/2014/main" xmlns="" id="{04C2E689-D68B-4DA8-B349-35FFAA230FBD}"/>
              </a:ext>
            </a:extLst>
          </p:cNvPr>
          <p:cNvSpPr/>
          <p:nvPr/>
        </p:nvSpPr>
        <p:spPr>
          <a:xfrm rot="5400000">
            <a:off x="1481189" y="2402507"/>
            <a:ext cx="1475923" cy="1344617"/>
          </a:xfrm>
          <a:prstGeom prst="hexagon">
            <a:avLst/>
          </a:prstGeom>
          <a:solidFill>
            <a:srgbClr val="E94F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仓耳玄三M W05" panose="02020400000000000000" pitchFamily="18" charset="-122"/>
            </a:endParaRPr>
          </a:p>
        </p:txBody>
      </p:sp>
      <p:sp>
        <p:nvSpPr>
          <p:cNvPr id="263" name="Shape 263"/>
          <p:cNvSpPr/>
          <p:nvPr/>
        </p:nvSpPr>
        <p:spPr>
          <a:xfrm>
            <a:off x="1942631" y="3119965"/>
            <a:ext cx="567463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FCFAF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b="1" dirty="0">
                <a:solidFill>
                  <a:schemeClr val="bg1"/>
                </a:solidFill>
                <a:latin typeface="仓耳玄三M W05" panose="02020400000000000000" pitchFamily="18" charset="-122"/>
              </a:rPr>
              <a:t>WeB</a:t>
            </a:r>
          </a:p>
        </p:txBody>
      </p:sp>
      <p:sp>
        <p:nvSpPr>
          <p:cNvPr id="34" name="dollar-coin-symbol_45061">
            <a:extLst>
              <a:ext uri="{FF2B5EF4-FFF2-40B4-BE49-F238E27FC236}">
                <a16:creationId xmlns:a16="http://schemas.microsoft.com/office/drawing/2014/main" xmlns="" id="{CE6E207C-904E-4B5E-8977-CB35DE7194D8}"/>
              </a:ext>
            </a:extLst>
          </p:cNvPr>
          <p:cNvSpPr>
            <a:spLocks noChangeAspect="1"/>
          </p:cNvSpPr>
          <p:nvPr/>
        </p:nvSpPr>
        <p:spPr bwMode="auto">
          <a:xfrm>
            <a:off x="1996376" y="2629975"/>
            <a:ext cx="445545" cy="444840"/>
          </a:xfrm>
          <a:custGeom>
            <a:avLst/>
            <a:gdLst>
              <a:gd name="T0" fmla="*/ 253 w 507"/>
              <a:gd name="T1" fmla="*/ 0 h 507"/>
              <a:gd name="T2" fmla="*/ 0 w 507"/>
              <a:gd name="T3" fmla="*/ 253 h 507"/>
              <a:gd name="T4" fmla="*/ 253 w 507"/>
              <a:gd name="T5" fmla="*/ 507 h 507"/>
              <a:gd name="T6" fmla="*/ 507 w 507"/>
              <a:gd name="T7" fmla="*/ 253 h 507"/>
              <a:gd name="T8" fmla="*/ 253 w 507"/>
              <a:gd name="T9" fmla="*/ 0 h 507"/>
              <a:gd name="T10" fmla="*/ 253 w 507"/>
              <a:gd name="T11" fmla="*/ 440 h 507"/>
              <a:gd name="T12" fmla="*/ 67 w 507"/>
              <a:gd name="T13" fmla="*/ 253 h 507"/>
              <a:gd name="T14" fmla="*/ 253 w 507"/>
              <a:gd name="T15" fmla="*/ 67 h 507"/>
              <a:gd name="T16" fmla="*/ 440 w 507"/>
              <a:gd name="T17" fmla="*/ 253 h 507"/>
              <a:gd name="T18" fmla="*/ 253 w 507"/>
              <a:gd name="T19" fmla="*/ 440 h 507"/>
              <a:gd name="T20" fmla="*/ 276 w 507"/>
              <a:gd name="T21" fmla="*/ 233 h 507"/>
              <a:gd name="T22" fmla="*/ 267 w 507"/>
              <a:gd name="T23" fmla="*/ 233 h 507"/>
              <a:gd name="T24" fmla="*/ 267 w 507"/>
              <a:gd name="T25" fmla="*/ 172 h 507"/>
              <a:gd name="T26" fmla="*/ 273 w 507"/>
              <a:gd name="T27" fmla="*/ 172 h 507"/>
              <a:gd name="T28" fmla="*/ 307 w 507"/>
              <a:gd name="T29" fmla="*/ 199 h 507"/>
              <a:gd name="T30" fmla="*/ 307 w 507"/>
              <a:gd name="T31" fmla="*/ 204 h 507"/>
              <a:gd name="T32" fmla="*/ 346 w 507"/>
              <a:gd name="T33" fmla="*/ 204 h 507"/>
              <a:gd name="T34" fmla="*/ 346 w 507"/>
              <a:gd name="T35" fmla="*/ 198 h 507"/>
              <a:gd name="T36" fmla="*/ 329 w 507"/>
              <a:gd name="T37" fmla="*/ 150 h 507"/>
              <a:gd name="T38" fmla="*/ 267 w 507"/>
              <a:gd name="T39" fmla="*/ 136 h 507"/>
              <a:gd name="T40" fmla="*/ 267 w 507"/>
              <a:gd name="T41" fmla="*/ 113 h 507"/>
              <a:gd name="T42" fmla="*/ 239 w 507"/>
              <a:gd name="T43" fmla="*/ 113 h 507"/>
              <a:gd name="T44" fmla="*/ 239 w 507"/>
              <a:gd name="T45" fmla="*/ 136 h 507"/>
              <a:gd name="T46" fmla="*/ 174 w 507"/>
              <a:gd name="T47" fmla="*/ 150 h 507"/>
              <a:gd name="T48" fmla="*/ 156 w 507"/>
              <a:gd name="T49" fmla="*/ 201 h 507"/>
              <a:gd name="T50" fmla="*/ 174 w 507"/>
              <a:gd name="T51" fmla="*/ 253 h 507"/>
              <a:gd name="T52" fmla="*/ 239 w 507"/>
              <a:gd name="T53" fmla="*/ 267 h 507"/>
              <a:gd name="T54" fmla="*/ 239 w 507"/>
              <a:gd name="T55" fmla="*/ 332 h 507"/>
              <a:gd name="T56" fmla="*/ 233 w 507"/>
              <a:gd name="T57" fmla="*/ 332 h 507"/>
              <a:gd name="T58" fmla="*/ 202 w 507"/>
              <a:gd name="T59" fmla="*/ 325 h 507"/>
              <a:gd name="T60" fmla="*/ 195 w 507"/>
              <a:gd name="T61" fmla="*/ 297 h 507"/>
              <a:gd name="T62" fmla="*/ 195 w 507"/>
              <a:gd name="T63" fmla="*/ 292 h 507"/>
              <a:gd name="T64" fmla="*/ 154 w 507"/>
              <a:gd name="T65" fmla="*/ 292 h 507"/>
              <a:gd name="T66" fmla="*/ 154 w 507"/>
              <a:gd name="T67" fmla="*/ 301 h 507"/>
              <a:gd name="T68" fmla="*/ 171 w 507"/>
              <a:gd name="T69" fmla="*/ 352 h 507"/>
              <a:gd name="T70" fmla="*/ 232 w 507"/>
              <a:gd name="T71" fmla="*/ 367 h 507"/>
              <a:gd name="T72" fmla="*/ 239 w 507"/>
              <a:gd name="T73" fmla="*/ 367 h 507"/>
              <a:gd name="T74" fmla="*/ 239 w 507"/>
              <a:gd name="T75" fmla="*/ 394 h 507"/>
              <a:gd name="T76" fmla="*/ 267 w 507"/>
              <a:gd name="T77" fmla="*/ 394 h 507"/>
              <a:gd name="T78" fmla="*/ 267 w 507"/>
              <a:gd name="T79" fmla="*/ 367 h 507"/>
              <a:gd name="T80" fmla="*/ 275 w 507"/>
              <a:gd name="T81" fmla="*/ 366 h 507"/>
              <a:gd name="T82" fmla="*/ 336 w 507"/>
              <a:gd name="T83" fmla="*/ 351 h 507"/>
              <a:gd name="T84" fmla="*/ 353 w 507"/>
              <a:gd name="T85" fmla="*/ 298 h 507"/>
              <a:gd name="T86" fmla="*/ 337 w 507"/>
              <a:gd name="T87" fmla="*/ 249 h 507"/>
              <a:gd name="T88" fmla="*/ 276 w 507"/>
              <a:gd name="T89" fmla="*/ 233 h 507"/>
              <a:gd name="T90" fmla="*/ 239 w 507"/>
              <a:gd name="T91" fmla="*/ 231 h 507"/>
              <a:gd name="T92" fmla="*/ 233 w 507"/>
              <a:gd name="T93" fmla="*/ 231 h 507"/>
              <a:gd name="T94" fmla="*/ 197 w 507"/>
              <a:gd name="T95" fmla="*/ 201 h 507"/>
              <a:gd name="T96" fmla="*/ 234 w 507"/>
              <a:gd name="T97" fmla="*/ 172 h 507"/>
              <a:gd name="T98" fmla="*/ 239 w 507"/>
              <a:gd name="T99" fmla="*/ 172 h 507"/>
              <a:gd name="T100" fmla="*/ 239 w 507"/>
              <a:gd name="T101" fmla="*/ 231 h 507"/>
              <a:gd name="T102" fmla="*/ 273 w 507"/>
              <a:gd name="T103" fmla="*/ 332 h 507"/>
              <a:gd name="T104" fmla="*/ 267 w 507"/>
              <a:gd name="T105" fmla="*/ 332 h 507"/>
              <a:gd name="T106" fmla="*/ 267 w 507"/>
              <a:gd name="T107" fmla="*/ 268 h 507"/>
              <a:gd name="T108" fmla="*/ 303 w 507"/>
              <a:gd name="T109" fmla="*/ 274 h 507"/>
              <a:gd name="T110" fmla="*/ 312 w 507"/>
              <a:gd name="T111" fmla="*/ 298 h 507"/>
              <a:gd name="T112" fmla="*/ 273 w 507"/>
              <a:gd name="T113" fmla="*/ 332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7" h="507">
                <a:moveTo>
                  <a:pt x="253" y="0"/>
                </a:moveTo>
                <a:cubicBezTo>
                  <a:pt x="114" y="0"/>
                  <a:pt x="0" y="114"/>
                  <a:pt x="0" y="253"/>
                </a:cubicBezTo>
                <a:cubicBezTo>
                  <a:pt x="0" y="393"/>
                  <a:pt x="114" y="507"/>
                  <a:pt x="253" y="507"/>
                </a:cubicBezTo>
                <a:cubicBezTo>
                  <a:pt x="393" y="507"/>
                  <a:pt x="507" y="393"/>
                  <a:pt x="507" y="253"/>
                </a:cubicBezTo>
                <a:cubicBezTo>
                  <a:pt x="507" y="114"/>
                  <a:pt x="393" y="0"/>
                  <a:pt x="253" y="0"/>
                </a:cubicBezTo>
                <a:close/>
                <a:moveTo>
                  <a:pt x="253" y="440"/>
                </a:moveTo>
                <a:cubicBezTo>
                  <a:pt x="150" y="440"/>
                  <a:pt x="67" y="356"/>
                  <a:pt x="67" y="253"/>
                </a:cubicBezTo>
                <a:cubicBezTo>
                  <a:pt x="67" y="150"/>
                  <a:pt x="150" y="67"/>
                  <a:pt x="253" y="67"/>
                </a:cubicBezTo>
                <a:cubicBezTo>
                  <a:pt x="356" y="67"/>
                  <a:pt x="440" y="150"/>
                  <a:pt x="440" y="253"/>
                </a:cubicBezTo>
                <a:cubicBezTo>
                  <a:pt x="440" y="356"/>
                  <a:pt x="356" y="440"/>
                  <a:pt x="253" y="440"/>
                </a:cubicBezTo>
                <a:close/>
                <a:moveTo>
                  <a:pt x="276" y="233"/>
                </a:moveTo>
                <a:lnTo>
                  <a:pt x="267" y="233"/>
                </a:lnTo>
                <a:lnTo>
                  <a:pt x="267" y="172"/>
                </a:lnTo>
                <a:lnTo>
                  <a:pt x="273" y="172"/>
                </a:lnTo>
                <a:cubicBezTo>
                  <a:pt x="296" y="172"/>
                  <a:pt x="307" y="181"/>
                  <a:pt x="307" y="199"/>
                </a:cubicBezTo>
                <a:lnTo>
                  <a:pt x="307" y="204"/>
                </a:lnTo>
                <a:lnTo>
                  <a:pt x="346" y="204"/>
                </a:lnTo>
                <a:lnTo>
                  <a:pt x="346" y="198"/>
                </a:lnTo>
                <a:cubicBezTo>
                  <a:pt x="346" y="174"/>
                  <a:pt x="341" y="158"/>
                  <a:pt x="329" y="150"/>
                </a:cubicBezTo>
                <a:cubicBezTo>
                  <a:pt x="318" y="141"/>
                  <a:pt x="297" y="136"/>
                  <a:pt x="267" y="136"/>
                </a:cubicBezTo>
                <a:lnTo>
                  <a:pt x="267" y="113"/>
                </a:lnTo>
                <a:lnTo>
                  <a:pt x="239" y="113"/>
                </a:lnTo>
                <a:lnTo>
                  <a:pt x="239" y="136"/>
                </a:lnTo>
                <a:cubicBezTo>
                  <a:pt x="207" y="136"/>
                  <a:pt x="186" y="141"/>
                  <a:pt x="174" y="150"/>
                </a:cubicBezTo>
                <a:cubicBezTo>
                  <a:pt x="162" y="159"/>
                  <a:pt x="156" y="176"/>
                  <a:pt x="156" y="201"/>
                </a:cubicBezTo>
                <a:cubicBezTo>
                  <a:pt x="156" y="226"/>
                  <a:pt x="162" y="243"/>
                  <a:pt x="174" y="253"/>
                </a:cubicBezTo>
                <a:cubicBezTo>
                  <a:pt x="185" y="262"/>
                  <a:pt x="207" y="267"/>
                  <a:pt x="239" y="267"/>
                </a:cubicBezTo>
                <a:lnTo>
                  <a:pt x="239" y="332"/>
                </a:lnTo>
                <a:lnTo>
                  <a:pt x="233" y="332"/>
                </a:lnTo>
                <a:cubicBezTo>
                  <a:pt x="217" y="332"/>
                  <a:pt x="206" y="330"/>
                  <a:pt x="202" y="325"/>
                </a:cubicBezTo>
                <a:cubicBezTo>
                  <a:pt x="197" y="321"/>
                  <a:pt x="195" y="311"/>
                  <a:pt x="195" y="297"/>
                </a:cubicBezTo>
                <a:lnTo>
                  <a:pt x="195" y="292"/>
                </a:lnTo>
                <a:lnTo>
                  <a:pt x="154" y="292"/>
                </a:lnTo>
                <a:lnTo>
                  <a:pt x="154" y="301"/>
                </a:lnTo>
                <a:cubicBezTo>
                  <a:pt x="154" y="325"/>
                  <a:pt x="160" y="342"/>
                  <a:pt x="171" y="352"/>
                </a:cubicBezTo>
                <a:cubicBezTo>
                  <a:pt x="183" y="362"/>
                  <a:pt x="203" y="367"/>
                  <a:pt x="232" y="367"/>
                </a:cubicBezTo>
                <a:lnTo>
                  <a:pt x="239" y="367"/>
                </a:lnTo>
                <a:lnTo>
                  <a:pt x="239" y="394"/>
                </a:lnTo>
                <a:lnTo>
                  <a:pt x="267" y="394"/>
                </a:lnTo>
                <a:lnTo>
                  <a:pt x="267" y="367"/>
                </a:lnTo>
                <a:lnTo>
                  <a:pt x="275" y="366"/>
                </a:lnTo>
                <a:cubicBezTo>
                  <a:pt x="304" y="366"/>
                  <a:pt x="324" y="361"/>
                  <a:pt x="336" y="351"/>
                </a:cubicBezTo>
                <a:cubicBezTo>
                  <a:pt x="347" y="341"/>
                  <a:pt x="353" y="323"/>
                  <a:pt x="353" y="298"/>
                </a:cubicBezTo>
                <a:cubicBezTo>
                  <a:pt x="353" y="274"/>
                  <a:pt x="348" y="258"/>
                  <a:pt x="337" y="249"/>
                </a:cubicBezTo>
                <a:cubicBezTo>
                  <a:pt x="326" y="240"/>
                  <a:pt x="306" y="235"/>
                  <a:pt x="276" y="233"/>
                </a:cubicBezTo>
                <a:close/>
                <a:moveTo>
                  <a:pt x="239" y="231"/>
                </a:moveTo>
                <a:cubicBezTo>
                  <a:pt x="236" y="231"/>
                  <a:pt x="234" y="231"/>
                  <a:pt x="233" y="231"/>
                </a:cubicBezTo>
                <a:cubicBezTo>
                  <a:pt x="209" y="231"/>
                  <a:pt x="197" y="221"/>
                  <a:pt x="197" y="201"/>
                </a:cubicBezTo>
                <a:cubicBezTo>
                  <a:pt x="197" y="182"/>
                  <a:pt x="209" y="172"/>
                  <a:pt x="234" y="172"/>
                </a:cubicBezTo>
                <a:lnTo>
                  <a:pt x="239" y="172"/>
                </a:lnTo>
                <a:lnTo>
                  <a:pt x="239" y="231"/>
                </a:lnTo>
                <a:close/>
                <a:moveTo>
                  <a:pt x="273" y="332"/>
                </a:moveTo>
                <a:lnTo>
                  <a:pt x="267" y="332"/>
                </a:lnTo>
                <a:lnTo>
                  <a:pt x="267" y="268"/>
                </a:lnTo>
                <a:cubicBezTo>
                  <a:pt x="285" y="268"/>
                  <a:pt x="297" y="270"/>
                  <a:pt x="303" y="274"/>
                </a:cubicBezTo>
                <a:cubicBezTo>
                  <a:pt x="309" y="278"/>
                  <a:pt x="312" y="286"/>
                  <a:pt x="312" y="298"/>
                </a:cubicBezTo>
                <a:cubicBezTo>
                  <a:pt x="312" y="321"/>
                  <a:pt x="299" y="332"/>
                  <a:pt x="273" y="3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5" name="六边形 34">
            <a:extLst>
              <a:ext uri="{FF2B5EF4-FFF2-40B4-BE49-F238E27FC236}">
                <a16:creationId xmlns:a16="http://schemas.microsoft.com/office/drawing/2014/main" xmlns="" id="{9177AC3D-3DBB-4F1B-8BEC-186D95131946}"/>
              </a:ext>
            </a:extLst>
          </p:cNvPr>
          <p:cNvSpPr/>
          <p:nvPr/>
        </p:nvSpPr>
        <p:spPr>
          <a:xfrm rot="5400000">
            <a:off x="5409335" y="2475359"/>
            <a:ext cx="1475923" cy="1344617"/>
          </a:xfrm>
          <a:prstGeom prst="hexagon">
            <a:avLst/>
          </a:prstGeom>
          <a:solidFill>
            <a:srgbClr val="E94F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仓耳玄三M W05" panose="02020400000000000000" pitchFamily="18" charset="-122"/>
            </a:endParaRPr>
          </a:p>
        </p:txBody>
      </p:sp>
      <p:sp>
        <p:nvSpPr>
          <p:cNvPr id="264" name="Shape 264"/>
          <p:cNvSpPr/>
          <p:nvPr/>
        </p:nvSpPr>
        <p:spPr>
          <a:xfrm>
            <a:off x="5794635" y="3299501"/>
            <a:ext cx="727763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FCFAF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b="1" dirty="0">
                <a:latin typeface="仓耳玄三M W05" panose="02020400000000000000" pitchFamily="18" charset="-122"/>
              </a:rPr>
              <a:t>UI/UX</a:t>
            </a:r>
          </a:p>
        </p:txBody>
      </p:sp>
      <p:sp>
        <p:nvSpPr>
          <p:cNvPr id="36" name="六边形 35">
            <a:extLst>
              <a:ext uri="{FF2B5EF4-FFF2-40B4-BE49-F238E27FC236}">
                <a16:creationId xmlns:a16="http://schemas.microsoft.com/office/drawing/2014/main" xmlns="" id="{F163F159-FC1D-4817-AB6E-61A458D92CF6}"/>
              </a:ext>
            </a:extLst>
          </p:cNvPr>
          <p:cNvSpPr/>
          <p:nvPr/>
        </p:nvSpPr>
        <p:spPr>
          <a:xfrm rot="5400000">
            <a:off x="9295466" y="2472860"/>
            <a:ext cx="1475923" cy="1344617"/>
          </a:xfrm>
          <a:prstGeom prst="hexagon">
            <a:avLst/>
          </a:prstGeom>
          <a:solidFill>
            <a:srgbClr val="E94F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仓耳玄三M W05" panose="02020400000000000000" pitchFamily="18" charset="-122"/>
            </a:endParaRPr>
          </a:p>
        </p:txBody>
      </p:sp>
      <p:sp>
        <p:nvSpPr>
          <p:cNvPr id="265" name="Shape 265"/>
          <p:cNvSpPr/>
          <p:nvPr/>
        </p:nvSpPr>
        <p:spPr>
          <a:xfrm>
            <a:off x="9846750" y="3299500"/>
            <a:ext cx="524182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000" cap="all">
                <a:solidFill>
                  <a:srgbClr val="FCFAF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2000" b="1" dirty="0">
                <a:latin typeface="仓耳玄三M W05" panose="02020400000000000000" pitchFamily="18" charset="-122"/>
              </a:rPr>
              <a:t>SEO</a:t>
            </a:r>
          </a:p>
        </p:txBody>
      </p:sp>
      <p:sp>
        <p:nvSpPr>
          <p:cNvPr id="37" name="tag_98984">
            <a:extLst>
              <a:ext uri="{FF2B5EF4-FFF2-40B4-BE49-F238E27FC236}">
                <a16:creationId xmlns:a16="http://schemas.microsoft.com/office/drawing/2014/main" xmlns="" id="{DDE46E95-B6A9-4E56-8FDD-29490F4DB10E}"/>
              </a:ext>
            </a:extLst>
          </p:cNvPr>
          <p:cNvSpPr>
            <a:spLocks noChangeAspect="1"/>
          </p:cNvSpPr>
          <p:nvPr/>
        </p:nvSpPr>
        <p:spPr bwMode="auto">
          <a:xfrm>
            <a:off x="9893819" y="2694656"/>
            <a:ext cx="419854" cy="480967"/>
          </a:xfrm>
          <a:custGeom>
            <a:avLst/>
            <a:gdLst>
              <a:gd name="T0" fmla="*/ 3188 w 3452"/>
              <a:gd name="T1" fmla="*/ 198 h 3960"/>
              <a:gd name="T2" fmla="*/ 2711 w 3452"/>
              <a:gd name="T3" fmla="*/ 0 h 3960"/>
              <a:gd name="T4" fmla="*/ 2234 w 3452"/>
              <a:gd name="T5" fmla="*/ 198 h 3960"/>
              <a:gd name="T6" fmla="*/ 1784 w 3452"/>
              <a:gd name="T7" fmla="*/ 648 h 3960"/>
              <a:gd name="T8" fmla="*/ 1318 w 3452"/>
              <a:gd name="T9" fmla="*/ 369 h 3960"/>
              <a:gd name="T10" fmla="*/ 1179 w 3452"/>
              <a:gd name="T11" fmla="*/ 369 h 3960"/>
              <a:gd name="T12" fmla="*/ 66 w 3452"/>
              <a:gd name="T13" fmla="*/ 1037 h 3960"/>
              <a:gd name="T14" fmla="*/ 0 w 3452"/>
              <a:gd name="T15" fmla="*/ 1153 h 3960"/>
              <a:gd name="T16" fmla="*/ 0 w 3452"/>
              <a:gd name="T17" fmla="*/ 3825 h 3960"/>
              <a:gd name="T18" fmla="*/ 135 w 3452"/>
              <a:gd name="T19" fmla="*/ 3960 h 3960"/>
              <a:gd name="T20" fmla="*/ 2362 w 3452"/>
              <a:gd name="T21" fmla="*/ 3960 h 3960"/>
              <a:gd name="T22" fmla="*/ 2497 w 3452"/>
              <a:gd name="T23" fmla="*/ 3825 h 3960"/>
              <a:gd name="T24" fmla="*/ 2497 w 3452"/>
              <a:gd name="T25" fmla="*/ 1845 h 3960"/>
              <a:gd name="T26" fmla="*/ 3188 w 3452"/>
              <a:gd name="T27" fmla="*/ 1154 h 3960"/>
              <a:gd name="T28" fmla="*/ 3188 w 3452"/>
              <a:gd name="T29" fmla="*/ 198 h 3960"/>
              <a:gd name="T30" fmla="*/ 1249 w 3452"/>
              <a:gd name="T31" fmla="*/ 1733 h 3960"/>
              <a:gd name="T32" fmla="*/ 891 w 3452"/>
              <a:gd name="T33" fmla="*/ 1375 h 3960"/>
              <a:gd name="T34" fmla="*/ 1249 w 3452"/>
              <a:gd name="T35" fmla="*/ 1018 h 3960"/>
              <a:gd name="T36" fmla="*/ 1387 w 3452"/>
              <a:gd name="T37" fmla="*/ 1046 h 3960"/>
              <a:gd name="T38" fmla="*/ 1153 w 3452"/>
              <a:gd name="T39" fmla="*/ 1280 h 3960"/>
              <a:gd name="T40" fmla="*/ 1153 w 3452"/>
              <a:gd name="T41" fmla="*/ 1471 h 3960"/>
              <a:gd name="T42" fmla="*/ 1344 w 3452"/>
              <a:gd name="T43" fmla="*/ 1471 h 3960"/>
              <a:gd name="T44" fmla="*/ 1578 w 3452"/>
              <a:gd name="T45" fmla="*/ 1236 h 3960"/>
              <a:gd name="T46" fmla="*/ 1606 w 3452"/>
              <a:gd name="T47" fmla="*/ 1375 h 3960"/>
              <a:gd name="T48" fmla="*/ 1249 w 3452"/>
              <a:gd name="T49" fmla="*/ 1733 h 3960"/>
              <a:gd name="T50" fmla="*/ 2997 w 3452"/>
              <a:gd name="T51" fmla="*/ 963 h 3960"/>
              <a:gd name="T52" fmla="*/ 2497 w 3452"/>
              <a:gd name="T53" fmla="*/ 1463 h 3960"/>
              <a:gd name="T54" fmla="*/ 2497 w 3452"/>
              <a:gd name="T55" fmla="*/ 1153 h 3960"/>
              <a:gd name="T56" fmla="*/ 2432 w 3452"/>
              <a:gd name="T57" fmla="*/ 1037 h 3960"/>
              <a:gd name="T58" fmla="*/ 2023 w 3452"/>
              <a:gd name="T59" fmla="*/ 791 h 3960"/>
              <a:gd name="T60" fmla="*/ 2425 w 3452"/>
              <a:gd name="T61" fmla="*/ 389 h 3960"/>
              <a:gd name="T62" fmla="*/ 2711 w 3452"/>
              <a:gd name="T63" fmla="*/ 270 h 3960"/>
              <a:gd name="T64" fmla="*/ 2997 w 3452"/>
              <a:gd name="T65" fmla="*/ 389 h 3960"/>
              <a:gd name="T66" fmla="*/ 2997 w 3452"/>
              <a:gd name="T67" fmla="*/ 963 h 3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52" h="3960">
                <a:moveTo>
                  <a:pt x="3188" y="198"/>
                </a:moveTo>
                <a:cubicBezTo>
                  <a:pt x="3061" y="70"/>
                  <a:pt x="2891" y="0"/>
                  <a:pt x="2711" y="0"/>
                </a:cubicBezTo>
                <a:cubicBezTo>
                  <a:pt x="2531" y="0"/>
                  <a:pt x="2361" y="70"/>
                  <a:pt x="2234" y="198"/>
                </a:cubicBezTo>
                <a:lnTo>
                  <a:pt x="1784" y="648"/>
                </a:lnTo>
                <a:lnTo>
                  <a:pt x="1318" y="369"/>
                </a:lnTo>
                <a:cubicBezTo>
                  <a:pt x="1275" y="343"/>
                  <a:pt x="1222" y="343"/>
                  <a:pt x="1179" y="369"/>
                </a:cubicBezTo>
                <a:lnTo>
                  <a:pt x="66" y="1037"/>
                </a:lnTo>
                <a:cubicBezTo>
                  <a:pt x="25" y="1061"/>
                  <a:pt x="0" y="1105"/>
                  <a:pt x="0" y="1153"/>
                </a:cubicBezTo>
                <a:lnTo>
                  <a:pt x="0" y="3825"/>
                </a:lnTo>
                <a:cubicBezTo>
                  <a:pt x="0" y="3900"/>
                  <a:pt x="60" y="3960"/>
                  <a:pt x="135" y="3960"/>
                </a:cubicBezTo>
                <a:lnTo>
                  <a:pt x="2362" y="3960"/>
                </a:lnTo>
                <a:cubicBezTo>
                  <a:pt x="2437" y="3960"/>
                  <a:pt x="2497" y="3900"/>
                  <a:pt x="2497" y="3825"/>
                </a:cubicBezTo>
                <a:lnTo>
                  <a:pt x="2497" y="1845"/>
                </a:lnTo>
                <a:lnTo>
                  <a:pt x="3188" y="1154"/>
                </a:lnTo>
                <a:cubicBezTo>
                  <a:pt x="3452" y="890"/>
                  <a:pt x="3452" y="462"/>
                  <a:pt x="3188" y="198"/>
                </a:cubicBezTo>
                <a:close/>
                <a:moveTo>
                  <a:pt x="1249" y="1733"/>
                </a:moveTo>
                <a:cubicBezTo>
                  <a:pt x="1051" y="1733"/>
                  <a:pt x="891" y="1573"/>
                  <a:pt x="891" y="1375"/>
                </a:cubicBezTo>
                <a:cubicBezTo>
                  <a:pt x="891" y="1178"/>
                  <a:pt x="1051" y="1018"/>
                  <a:pt x="1249" y="1018"/>
                </a:cubicBezTo>
                <a:cubicBezTo>
                  <a:pt x="1298" y="1018"/>
                  <a:pt x="1345" y="1028"/>
                  <a:pt x="1387" y="1046"/>
                </a:cubicBezTo>
                <a:lnTo>
                  <a:pt x="1153" y="1280"/>
                </a:lnTo>
                <a:cubicBezTo>
                  <a:pt x="1100" y="1333"/>
                  <a:pt x="1101" y="1418"/>
                  <a:pt x="1153" y="1471"/>
                </a:cubicBezTo>
                <a:cubicBezTo>
                  <a:pt x="1206" y="1524"/>
                  <a:pt x="1291" y="1524"/>
                  <a:pt x="1344" y="1471"/>
                </a:cubicBezTo>
                <a:lnTo>
                  <a:pt x="1578" y="1236"/>
                </a:lnTo>
                <a:cubicBezTo>
                  <a:pt x="1596" y="1279"/>
                  <a:pt x="1606" y="1326"/>
                  <a:pt x="1606" y="1375"/>
                </a:cubicBezTo>
                <a:cubicBezTo>
                  <a:pt x="1606" y="1573"/>
                  <a:pt x="1446" y="1733"/>
                  <a:pt x="1249" y="1733"/>
                </a:cubicBezTo>
                <a:close/>
                <a:moveTo>
                  <a:pt x="2997" y="963"/>
                </a:moveTo>
                <a:lnTo>
                  <a:pt x="2497" y="1463"/>
                </a:lnTo>
                <a:lnTo>
                  <a:pt x="2497" y="1153"/>
                </a:lnTo>
                <a:cubicBezTo>
                  <a:pt x="2497" y="1105"/>
                  <a:pt x="2472" y="1061"/>
                  <a:pt x="2432" y="1037"/>
                </a:cubicBezTo>
                <a:lnTo>
                  <a:pt x="2023" y="791"/>
                </a:lnTo>
                <a:lnTo>
                  <a:pt x="2425" y="389"/>
                </a:lnTo>
                <a:cubicBezTo>
                  <a:pt x="2501" y="312"/>
                  <a:pt x="2603" y="270"/>
                  <a:pt x="2711" y="270"/>
                </a:cubicBezTo>
                <a:cubicBezTo>
                  <a:pt x="2819" y="270"/>
                  <a:pt x="2921" y="312"/>
                  <a:pt x="2997" y="389"/>
                </a:cubicBezTo>
                <a:cubicBezTo>
                  <a:pt x="3156" y="547"/>
                  <a:pt x="3156" y="805"/>
                  <a:pt x="2997" y="9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8" name="shopping-cart-with-product-inside_43777">
            <a:extLst>
              <a:ext uri="{FF2B5EF4-FFF2-40B4-BE49-F238E27FC236}">
                <a16:creationId xmlns:a16="http://schemas.microsoft.com/office/drawing/2014/main" xmlns="" id="{AA4B1886-0EEF-40CF-BCEC-8A0933F77312}"/>
              </a:ext>
            </a:extLst>
          </p:cNvPr>
          <p:cNvSpPr>
            <a:spLocks noChangeAspect="1"/>
          </p:cNvSpPr>
          <p:nvPr/>
        </p:nvSpPr>
        <p:spPr bwMode="auto">
          <a:xfrm>
            <a:off x="5845174" y="2724057"/>
            <a:ext cx="501651" cy="527564"/>
          </a:xfrm>
          <a:custGeom>
            <a:avLst/>
            <a:gdLst>
              <a:gd name="T0" fmla="*/ 327 w 354"/>
              <a:gd name="T1" fmla="*/ 260 h 373"/>
              <a:gd name="T2" fmla="*/ 99 w 354"/>
              <a:gd name="T3" fmla="*/ 286 h 373"/>
              <a:gd name="T4" fmla="*/ 0 w 354"/>
              <a:gd name="T5" fmla="*/ 95 h 373"/>
              <a:gd name="T6" fmla="*/ 78 w 354"/>
              <a:gd name="T7" fmla="*/ 70 h 373"/>
              <a:gd name="T8" fmla="*/ 144 w 354"/>
              <a:gd name="T9" fmla="*/ 303 h 373"/>
              <a:gd name="T10" fmla="*/ 144 w 354"/>
              <a:gd name="T11" fmla="*/ 373 h 373"/>
              <a:gd name="T12" fmla="*/ 144 w 354"/>
              <a:gd name="T13" fmla="*/ 303 h 373"/>
              <a:gd name="T14" fmla="*/ 253 w 354"/>
              <a:gd name="T15" fmla="*/ 338 h 373"/>
              <a:gd name="T16" fmla="*/ 323 w 354"/>
              <a:gd name="T17" fmla="*/ 338 h 373"/>
              <a:gd name="T18" fmla="*/ 133 w 354"/>
              <a:gd name="T19" fmla="*/ 240 h 373"/>
              <a:gd name="T20" fmla="*/ 153 w 354"/>
              <a:gd name="T21" fmla="*/ 82 h 373"/>
              <a:gd name="T22" fmla="*/ 314 w 354"/>
              <a:gd name="T23" fmla="*/ 68 h 373"/>
              <a:gd name="T24" fmla="*/ 354 w 354"/>
              <a:gd name="T25" fmla="*/ 82 h 373"/>
              <a:gd name="T26" fmla="*/ 133 w 354"/>
              <a:gd name="T27" fmla="*/ 240 h 373"/>
              <a:gd name="T28" fmla="*/ 294 w 354"/>
              <a:gd name="T29" fmla="*/ 82 h 373"/>
              <a:gd name="T30" fmla="*/ 305 w 354"/>
              <a:gd name="T31" fmla="*/ 73 h 373"/>
              <a:gd name="T32" fmla="*/ 191 w 354"/>
              <a:gd name="T33" fmla="*/ 82 h 373"/>
              <a:gd name="T34" fmla="*/ 194 w 354"/>
              <a:gd name="T35" fmla="*/ 76 h 373"/>
              <a:gd name="T36" fmla="*/ 205 w 354"/>
              <a:gd name="T37" fmla="*/ 82 h 373"/>
              <a:gd name="T38" fmla="*/ 204 w 354"/>
              <a:gd name="T39" fmla="*/ 69 h 373"/>
              <a:gd name="T40" fmla="*/ 220 w 354"/>
              <a:gd name="T41" fmla="*/ 82 h 373"/>
              <a:gd name="T42" fmla="*/ 213 w 354"/>
              <a:gd name="T43" fmla="*/ 62 h 373"/>
              <a:gd name="T44" fmla="*/ 236 w 354"/>
              <a:gd name="T45" fmla="*/ 82 h 373"/>
              <a:gd name="T46" fmla="*/ 224 w 354"/>
              <a:gd name="T47" fmla="*/ 54 h 373"/>
              <a:gd name="T48" fmla="*/ 251 w 354"/>
              <a:gd name="T49" fmla="*/ 82 h 373"/>
              <a:gd name="T50" fmla="*/ 234 w 354"/>
              <a:gd name="T51" fmla="*/ 47 h 373"/>
              <a:gd name="T52" fmla="*/ 281 w 354"/>
              <a:gd name="T53" fmla="*/ 82 h 373"/>
              <a:gd name="T54" fmla="*/ 262 w 354"/>
              <a:gd name="T55" fmla="*/ 10 h 373"/>
              <a:gd name="T56" fmla="*/ 281 w 354"/>
              <a:gd name="T57" fmla="*/ 71 h 373"/>
              <a:gd name="T58" fmla="*/ 248 w 354"/>
              <a:gd name="T59" fmla="*/ 37 h 373"/>
              <a:gd name="T60" fmla="*/ 281 w 354"/>
              <a:gd name="T61" fmla="*/ 71 h 373"/>
              <a:gd name="T62" fmla="*/ 243 w 354"/>
              <a:gd name="T63" fmla="*/ 40 h 373"/>
              <a:gd name="T64" fmla="*/ 266 w 354"/>
              <a:gd name="T65" fmla="*/ 82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4" h="373">
                <a:moveTo>
                  <a:pt x="120" y="260"/>
                </a:moveTo>
                <a:lnTo>
                  <a:pt x="327" y="260"/>
                </a:lnTo>
                <a:lnTo>
                  <a:pt x="327" y="286"/>
                </a:lnTo>
                <a:lnTo>
                  <a:pt x="99" y="286"/>
                </a:lnTo>
                <a:lnTo>
                  <a:pt x="58" y="95"/>
                </a:lnTo>
                <a:lnTo>
                  <a:pt x="0" y="95"/>
                </a:lnTo>
                <a:lnTo>
                  <a:pt x="0" y="70"/>
                </a:lnTo>
                <a:lnTo>
                  <a:pt x="78" y="70"/>
                </a:lnTo>
                <a:lnTo>
                  <a:pt x="120" y="260"/>
                </a:lnTo>
                <a:close/>
                <a:moveTo>
                  <a:pt x="144" y="303"/>
                </a:moveTo>
                <a:cubicBezTo>
                  <a:pt x="124" y="303"/>
                  <a:pt x="109" y="318"/>
                  <a:pt x="109" y="338"/>
                </a:cubicBezTo>
                <a:cubicBezTo>
                  <a:pt x="109" y="357"/>
                  <a:pt x="124" y="373"/>
                  <a:pt x="144" y="373"/>
                </a:cubicBezTo>
                <a:cubicBezTo>
                  <a:pt x="163" y="373"/>
                  <a:pt x="179" y="357"/>
                  <a:pt x="179" y="338"/>
                </a:cubicBezTo>
                <a:cubicBezTo>
                  <a:pt x="179" y="318"/>
                  <a:pt x="163" y="303"/>
                  <a:pt x="144" y="303"/>
                </a:cubicBezTo>
                <a:close/>
                <a:moveTo>
                  <a:pt x="288" y="303"/>
                </a:moveTo>
                <a:cubicBezTo>
                  <a:pt x="268" y="303"/>
                  <a:pt x="253" y="318"/>
                  <a:pt x="253" y="338"/>
                </a:cubicBezTo>
                <a:cubicBezTo>
                  <a:pt x="253" y="357"/>
                  <a:pt x="268" y="373"/>
                  <a:pt x="288" y="373"/>
                </a:cubicBezTo>
                <a:cubicBezTo>
                  <a:pt x="307" y="373"/>
                  <a:pt x="323" y="357"/>
                  <a:pt x="323" y="338"/>
                </a:cubicBezTo>
                <a:cubicBezTo>
                  <a:pt x="323" y="318"/>
                  <a:pt x="307" y="303"/>
                  <a:pt x="288" y="303"/>
                </a:cubicBezTo>
                <a:close/>
                <a:moveTo>
                  <a:pt x="133" y="240"/>
                </a:moveTo>
                <a:lnTo>
                  <a:pt x="103" y="82"/>
                </a:lnTo>
                <a:lnTo>
                  <a:pt x="153" y="82"/>
                </a:lnTo>
                <a:lnTo>
                  <a:pt x="264" y="0"/>
                </a:lnTo>
                <a:lnTo>
                  <a:pt x="314" y="68"/>
                </a:lnTo>
                <a:lnTo>
                  <a:pt x="311" y="82"/>
                </a:lnTo>
                <a:lnTo>
                  <a:pt x="354" y="82"/>
                </a:lnTo>
                <a:lnTo>
                  <a:pt x="319" y="240"/>
                </a:lnTo>
                <a:lnTo>
                  <a:pt x="133" y="240"/>
                </a:lnTo>
                <a:close/>
                <a:moveTo>
                  <a:pt x="305" y="73"/>
                </a:moveTo>
                <a:lnTo>
                  <a:pt x="294" y="82"/>
                </a:lnTo>
                <a:lnTo>
                  <a:pt x="304" y="82"/>
                </a:lnTo>
                <a:lnTo>
                  <a:pt x="305" y="73"/>
                </a:lnTo>
                <a:close/>
                <a:moveTo>
                  <a:pt x="165" y="82"/>
                </a:moveTo>
                <a:lnTo>
                  <a:pt x="191" y="82"/>
                </a:lnTo>
                <a:lnTo>
                  <a:pt x="189" y="80"/>
                </a:lnTo>
                <a:lnTo>
                  <a:pt x="194" y="76"/>
                </a:lnTo>
                <a:lnTo>
                  <a:pt x="199" y="82"/>
                </a:lnTo>
                <a:lnTo>
                  <a:pt x="205" y="82"/>
                </a:lnTo>
                <a:lnTo>
                  <a:pt x="199" y="73"/>
                </a:lnTo>
                <a:lnTo>
                  <a:pt x="204" y="69"/>
                </a:lnTo>
                <a:lnTo>
                  <a:pt x="213" y="82"/>
                </a:lnTo>
                <a:lnTo>
                  <a:pt x="220" y="82"/>
                </a:lnTo>
                <a:lnTo>
                  <a:pt x="208" y="66"/>
                </a:lnTo>
                <a:lnTo>
                  <a:pt x="213" y="62"/>
                </a:lnTo>
                <a:lnTo>
                  <a:pt x="228" y="82"/>
                </a:lnTo>
                <a:lnTo>
                  <a:pt x="236" y="82"/>
                </a:lnTo>
                <a:lnTo>
                  <a:pt x="219" y="58"/>
                </a:lnTo>
                <a:lnTo>
                  <a:pt x="224" y="54"/>
                </a:lnTo>
                <a:lnTo>
                  <a:pt x="244" y="82"/>
                </a:lnTo>
                <a:lnTo>
                  <a:pt x="251" y="82"/>
                </a:lnTo>
                <a:lnTo>
                  <a:pt x="229" y="51"/>
                </a:lnTo>
                <a:lnTo>
                  <a:pt x="234" y="47"/>
                </a:lnTo>
                <a:lnTo>
                  <a:pt x="259" y="82"/>
                </a:lnTo>
                <a:lnTo>
                  <a:pt x="281" y="82"/>
                </a:lnTo>
                <a:lnTo>
                  <a:pt x="303" y="66"/>
                </a:lnTo>
                <a:lnTo>
                  <a:pt x="262" y="10"/>
                </a:lnTo>
                <a:lnTo>
                  <a:pt x="165" y="82"/>
                </a:lnTo>
                <a:close/>
                <a:moveTo>
                  <a:pt x="281" y="71"/>
                </a:moveTo>
                <a:lnTo>
                  <a:pt x="253" y="33"/>
                </a:lnTo>
                <a:lnTo>
                  <a:pt x="248" y="37"/>
                </a:lnTo>
                <a:lnTo>
                  <a:pt x="276" y="74"/>
                </a:lnTo>
                <a:lnTo>
                  <a:pt x="281" y="71"/>
                </a:lnTo>
                <a:close/>
                <a:moveTo>
                  <a:pt x="271" y="78"/>
                </a:moveTo>
                <a:lnTo>
                  <a:pt x="243" y="40"/>
                </a:lnTo>
                <a:lnTo>
                  <a:pt x="238" y="44"/>
                </a:lnTo>
                <a:lnTo>
                  <a:pt x="266" y="82"/>
                </a:lnTo>
                <a:lnTo>
                  <a:pt x="271" y="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latin typeface="仓耳玄三M W05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 animBg="1"/>
      <p:bldP spid="258" grpId="0" animBg="1"/>
      <p:bldP spid="259" grpId="0" animBg="1"/>
      <p:bldP spid="11" grpId="0" animBg="1"/>
      <p:bldP spid="263" grpId="0" animBg="1"/>
      <p:bldP spid="35" grpId="0" animBg="1"/>
      <p:bldP spid="264" grpId="0" animBg="1"/>
      <p:bldP spid="36" grpId="0" animBg="1"/>
      <p:bldP spid="265" grpId="0" animBg="1"/>
      <p:bldP spid="3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/>
          <p:nvPr/>
        </p:nvSpPr>
        <p:spPr>
          <a:xfrm>
            <a:off x="724518" y="4175847"/>
            <a:ext cx="4452233" cy="1"/>
          </a:xfrm>
          <a:prstGeom prst="line">
            <a:avLst/>
          </a:prstGeom>
          <a:ln w="190500">
            <a:solidFill>
              <a:srgbClr val="E5E6EC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503" name="Shape 503"/>
          <p:cNvSpPr/>
          <p:nvPr/>
        </p:nvSpPr>
        <p:spPr>
          <a:xfrm>
            <a:off x="1343265" y="4175847"/>
            <a:ext cx="3833224" cy="1"/>
          </a:xfrm>
          <a:prstGeom prst="line">
            <a:avLst/>
          </a:prstGeom>
          <a:ln w="190500">
            <a:solidFill>
              <a:srgbClr val="E94F1A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504" name="Shape 504"/>
          <p:cNvSpPr/>
          <p:nvPr/>
        </p:nvSpPr>
        <p:spPr>
          <a:xfrm>
            <a:off x="5390453" y="4126352"/>
            <a:ext cx="439223" cy="32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35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750" dirty="0">
                <a:latin typeface="仓耳玄三M W05" panose="02020400000000000000" pitchFamily="18" charset="-122"/>
              </a:rPr>
              <a:t>85%</a:t>
            </a:r>
          </a:p>
        </p:txBody>
      </p:sp>
      <p:sp>
        <p:nvSpPr>
          <p:cNvPr id="505" name="Shape 505"/>
          <p:cNvSpPr/>
          <p:nvPr/>
        </p:nvSpPr>
        <p:spPr>
          <a:xfrm>
            <a:off x="4308525" y="4284020"/>
            <a:ext cx="859210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200" cap="all">
                <a:solidFill>
                  <a:srgbClr val="C0C1C4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WEB DESIGN</a:t>
            </a:r>
          </a:p>
        </p:txBody>
      </p:sp>
      <p:sp>
        <p:nvSpPr>
          <p:cNvPr id="506" name="Shape 506"/>
          <p:cNvSpPr/>
          <p:nvPr/>
        </p:nvSpPr>
        <p:spPr>
          <a:xfrm>
            <a:off x="718169" y="4810847"/>
            <a:ext cx="4452233" cy="1"/>
          </a:xfrm>
          <a:prstGeom prst="line">
            <a:avLst/>
          </a:prstGeom>
          <a:ln w="190500">
            <a:solidFill>
              <a:srgbClr val="E5E6EC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507" name="Shape 507"/>
          <p:cNvSpPr/>
          <p:nvPr/>
        </p:nvSpPr>
        <p:spPr>
          <a:xfrm>
            <a:off x="1805622" y="4810847"/>
            <a:ext cx="3364517" cy="1"/>
          </a:xfrm>
          <a:prstGeom prst="line">
            <a:avLst/>
          </a:prstGeom>
          <a:ln w="190500">
            <a:solidFill>
              <a:srgbClr val="354456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508" name="Shape 508"/>
          <p:cNvSpPr/>
          <p:nvPr/>
        </p:nvSpPr>
        <p:spPr>
          <a:xfrm>
            <a:off x="5384103" y="4767702"/>
            <a:ext cx="439223" cy="32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35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750" dirty="0">
                <a:latin typeface="仓耳玄三M W05" panose="02020400000000000000" pitchFamily="18" charset="-122"/>
              </a:rPr>
              <a:t>65%</a:t>
            </a:r>
          </a:p>
        </p:txBody>
      </p:sp>
      <p:sp>
        <p:nvSpPr>
          <p:cNvPr id="509" name="Shape 509"/>
          <p:cNvSpPr/>
          <p:nvPr/>
        </p:nvSpPr>
        <p:spPr>
          <a:xfrm>
            <a:off x="4886602" y="4919020"/>
            <a:ext cx="310983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200" cap="all">
                <a:solidFill>
                  <a:srgbClr val="C0C1C4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SEO</a:t>
            </a:r>
          </a:p>
        </p:txBody>
      </p:sp>
      <p:sp>
        <p:nvSpPr>
          <p:cNvPr id="510" name="Shape 510"/>
          <p:cNvSpPr/>
          <p:nvPr/>
        </p:nvSpPr>
        <p:spPr>
          <a:xfrm>
            <a:off x="718169" y="5452197"/>
            <a:ext cx="4452233" cy="1"/>
          </a:xfrm>
          <a:prstGeom prst="line">
            <a:avLst/>
          </a:prstGeom>
          <a:ln w="190500">
            <a:solidFill>
              <a:srgbClr val="E5E6EC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511" name="Shape 511"/>
          <p:cNvSpPr/>
          <p:nvPr/>
        </p:nvSpPr>
        <p:spPr>
          <a:xfrm>
            <a:off x="2572566" y="5452197"/>
            <a:ext cx="2597573" cy="1"/>
          </a:xfrm>
          <a:prstGeom prst="line">
            <a:avLst/>
          </a:prstGeom>
          <a:ln w="190500">
            <a:solidFill>
              <a:srgbClr val="E94F1A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512" name="Shape 512"/>
          <p:cNvSpPr/>
          <p:nvPr/>
        </p:nvSpPr>
        <p:spPr>
          <a:xfrm>
            <a:off x="5384103" y="5409052"/>
            <a:ext cx="439223" cy="32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3500" cap="all">
                <a:solidFill>
                  <a:srgbClr val="5D5D5E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750" dirty="0">
                <a:latin typeface="仓耳玄三M W05" panose="02020400000000000000" pitchFamily="18" charset="-122"/>
              </a:rPr>
              <a:t>50%</a:t>
            </a:r>
          </a:p>
        </p:txBody>
      </p:sp>
      <p:sp>
        <p:nvSpPr>
          <p:cNvPr id="513" name="Shape 513"/>
          <p:cNvSpPr/>
          <p:nvPr/>
        </p:nvSpPr>
        <p:spPr>
          <a:xfrm>
            <a:off x="4146808" y="5560370"/>
            <a:ext cx="993862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200" cap="all">
                <a:solidFill>
                  <a:srgbClr val="C0C1C4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MANAGEMENT</a:t>
            </a:r>
          </a:p>
        </p:txBody>
      </p:sp>
      <p:sp>
        <p:nvSpPr>
          <p:cNvPr id="515" name="Shape 515"/>
          <p:cNvSpPr/>
          <p:nvPr/>
        </p:nvSpPr>
        <p:spPr>
          <a:xfrm>
            <a:off x="2324235" y="1182942"/>
            <a:ext cx="3552256" cy="820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100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sz="5000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Sophia Keys</a:t>
            </a:r>
          </a:p>
        </p:txBody>
      </p:sp>
      <p:sp>
        <p:nvSpPr>
          <p:cNvPr id="516" name="Shape 516"/>
          <p:cNvSpPr/>
          <p:nvPr/>
        </p:nvSpPr>
        <p:spPr>
          <a:xfrm>
            <a:off x="1188932" y="2439815"/>
            <a:ext cx="4696799" cy="1054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r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It is a long established fact that a reader will be distract</a:t>
            </a:r>
          </a:p>
          <a:p>
            <a:pPr algn="r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readable content of a page when looking at its layout.</a:t>
            </a:r>
          </a:p>
          <a:p>
            <a:pPr algn="r">
              <a:lnSpc>
                <a:spcPct val="150000"/>
              </a:lnSpc>
              <a:defRPr sz="3000">
                <a:solidFill>
                  <a:srgbClr val="717172"/>
                </a:solidFill>
              </a:defRPr>
            </a:pPr>
            <a:r>
              <a:rPr sz="1500" dirty="0">
                <a:latin typeface="仓耳玄三M W05" panose="02020400000000000000" pitchFamily="18" charset="-122"/>
              </a:rPr>
              <a:t>The using Lorem Ipsum is that it has a more-or-less</a:t>
            </a:r>
          </a:p>
        </p:txBody>
      </p:sp>
      <p:pic>
        <p:nvPicPr>
          <p:cNvPr id="18" name="图片 17" descr="图片包含 建筑物, 户外, 船, 水&#10;&#10;描述已自动生成">
            <a:extLst>
              <a:ext uri="{FF2B5EF4-FFF2-40B4-BE49-F238E27FC236}">
                <a16:creationId xmlns:a16="http://schemas.microsoft.com/office/drawing/2014/main" xmlns="" id="{FCAA51F3-D9CC-4249-96E4-79B6CD05599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5120" y="0"/>
            <a:ext cx="551688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" grpId="0" animBg="1"/>
      <p:bldP spid="503" grpId="0" animBg="1"/>
      <p:bldP spid="504" grpId="0" animBg="1"/>
      <p:bldP spid="505" grpId="0" animBg="1"/>
      <p:bldP spid="506" grpId="0" animBg="1"/>
      <p:bldP spid="507" grpId="0" animBg="1"/>
      <p:bldP spid="508" grpId="0" animBg="1"/>
      <p:bldP spid="509" grpId="0" animBg="1"/>
      <p:bldP spid="510" grpId="0" animBg="1"/>
      <p:bldP spid="511" grpId="0" animBg="1"/>
      <p:bldP spid="512" grpId="0" animBg="1"/>
      <p:bldP spid="513" grpId="0" animBg="1"/>
      <p:bldP spid="515" grpId="0" animBg="1"/>
      <p:bldP spid="5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 descr="图片包含 水, 天空, 户外, 河流&#10;&#10;描述已自动生成">
            <a:extLst>
              <a:ext uri="{FF2B5EF4-FFF2-40B4-BE49-F238E27FC236}">
                <a16:creationId xmlns:a16="http://schemas.microsoft.com/office/drawing/2014/main" xmlns="" id="{9C105F84-4264-4BBD-B4B8-2009497ABBB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34" name="Shape 534"/>
          <p:cNvSpPr/>
          <p:nvPr/>
        </p:nvSpPr>
        <p:spPr>
          <a:xfrm>
            <a:off x="1031729" y="3029357"/>
            <a:ext cx="5113819" cy="1190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2500">
                <a:solidFill>
                  <a:srgbClr val="909192"/>
                </a:solidFill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It is a long established fact that a reader will be distracted by the readable content of a page when looking at its layout. The point using Lorem Ipsum is that it has a more-or-less normal distribution of letters, as opposed to using content here, content here, making look like readable English. Many desktop publishing packages and</a:t>
            </a:r>
          </a:p>
        </p:txBody>
      </p:sp>
      <p:sp>
        <p:nvSpPr>
          <p:cNvPr id="535" name="Shape 535"/>
          <p:cNvSpPr/>
          <p:nvPr/>
        </p:nvSpPr>
        <p:spPr>
          <a:xfrm>
            <a:off x="1061725" y="4667218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36" name="Shape 536"/>
          <p:cNvSpPr/>
          <p:nvPr/>
        </p:nvSpPr>
        <p:spPr>
          <a:xfrm>
            <a:off x="1144004" y="4808916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98%</a:t>
            </a:r>
          </a:p>
        </p:txBody>
      </p:sp>
      <p:sp>
        <p:nvSpPr>
          <p:cNvPr id="537" name="Shape 537"/>
          <p:cNvSpPr/>
          <p:nvPr/>
        </p:nvSpPr>
        <p:spPr>
          <a:xfrm>
            <a:off x="1711592" y="4820457"/>
            <a:ext cx="1114088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UI/UX DESIGNER</a:t>
            </a:r>
          </a:p>
        </p:txBody>
      </p:sp>
      <p:sp>
        <p:nvSpPr>
          <p:cNvPr id="538" name="Shape 538"/>
          <p:cNvSpPr/>
          <p:nvPr/>
        </p:nvSpPr>
        <p:spPr>
          <a:xfrm>
            <a:off x="7187812" y="1129986"/>
            <a:ext cx="3860184" cy="44573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39" name="Shape 539"/>
          <p:cNvSpPr/>
          <p:nvPr/>
        </p:nvSpPr>
        <p:spPr>
          <a:xfrm>
            <a:off x="7724986" y="2784736"/>
            <a:ext cx="2893421" cy="80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lnSpc>
                <a:spcPct val="80000"/>
              </a:lnSpc>
              <a:defRPr sz="10000" cap="all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pPr>
            <a:r>
              <a:rPr lang="en-US" sz="6000" b="1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PART 02</a:t>
            </a:r>
            <a:endParaRPr sz="6000" b="1" dirty="0"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540" name="Shape 540"/>
          <p:cNvSpPr/>
          <p:nvPr/>
        </p:nvSpPr>
        <p:spPr>
          <a:xfrm>
            <a:off x="8521192" y="4171572"/>
            <a:ext cx="1261564" cy="265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2500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UI/UX DESIGNER</a:t>
            </a:r>
          </a:p>
        </p:txBody>
      </p:sp>
      <p:sp>
        <p:nvSpPr>
          <p:cNvPr id="541" name="Shape 541"/>
          <p:cNvSpPr/>
          <p:nvPr/>
        </p:nvSpPr>
        <p:spPr>
          <a:xfrm>
            <a:off x="8612415" y="4024778"/>
            <a:ext cx="853439" cy="1"/>
          </a:xfrm>
          <a:prstGeom prst="line">
            <a:avLst/>
          </a:prstGeom>
          <a:ln w="38100">
            <a:solidFill>
              <a:srgbClr val="EEEFF3">
                <a:alpha val="38352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542" name="Shape 542"/>
          <p:cNvSpPr/>
          <p:nvPr/>
        </p:nvSpPr>
        <p:spPr>
          <a:xfrm>
            <a:off x="3568129" y="4667218"/>
            <a:ext cx="527051" cy="527051"/>
          </a:xfrm>
          <a:prstGeom prst="ellipse">
            <a:avLst/>
          </a:pr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543" name="Shape 543"/>
          <p:cNvSpPr/>
          <p:nvPr/>
        </p:nvSpPr>
        <p:spPr>
          <a:xfrm>
            <a:off x="3650408" y="4808916"/>
            <a:ext cx="328616" cy="24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25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250" dirty="0">
                <a:latin typeface="仓耳玄三M W05" panose="02020400000000000000" pitchFamily="18" charset="-122"/>
              </a:rPr>
              <a:t>34%</a:t>
            </a:r>
          </a:p>
        </p:txBody>
      </p:sp>
      <p:sp>
        <p:nvSpPr>
          <p:cNvPr id="544" name="Shape 544"/>
          <p:cNvSpPr/>
          <p:nvPr/>
        </p:nvSpPr>
        <p:spPr>
          <a:xfrm>
            <a:off x="4217995" y="4820457"/>
            <a:ext cx="993862" cy="22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2200" cap="all">
                <a:solidFill>
                  <a:srgbClr val="919191"/>
                </a:solidFill>
                <a:latin typeface="+mn-lt"/>
                <a:ea typeface="+mn-ea"/>
                <a:cs typeface="+mn-cs"/>
                <a:sym typeface="Open Sans Semibold"/>
              </a:defRPr>
            </a:lvl1pPr>
          </a:lstStyle>
          <a:p>
            <a:r>
              <a:rPr sz="1100" dirty="0">
                <a:latin typeface="仓耳玄三M W05" panose="02020400000000000000" pitchFamily="18" charset="-122"/>
              </a:rPr>
              <a:t>MANAGEMENT</a:t>
            </a:r>
          </a:p>
        </p:txBody>
      </p:sp>
      <p:sp>
        <p:nvSpPr>
          <p:cNvPr id="17" name="Shape 515">
            <a:extLst>
              <a:ext uri="{FF2B5EF4-FFF2-40B4-BE49-F238E27FC236}">
                <a16:creationId xmlns:a16="http://schemas.microsoft.com/office/drawing/2014/main" xmlns="" id="{118D75DA-D0E9-4A48-900C-C470469E9788}"/>
              </a:ext>
            </a:extLst>
          </p:cNvPr>
          <p:cNvSpPr/>
          <p:nvPr/>
        </p:nvSpPr>
        <p:spPr>
          <a:xfrm>
            <a:off x="981827" y="1523059"/>
            <a:ext cx="3842399" cy="1282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r">
              <a:defRPr sz="10000">
                <a:solidFill>
                  <a:srgbClr val="5D5D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sz="8000" b="1" dirty="0">
                <a:latin typeface="仓耳玄三M W05" panose="02020400000000000000" pitchFamily="18" charset="-122"/>
                <a:ea typeface="仓耳玄三M W05" panose="02020400000000000000" pitchFamily="18" charset="-122"/>
              </a:rPr>
              <a:t>PART 02</a:t>
            </a:r>
          </a:p>
        </p:txBody>
      </p:sp>
      <p:sp>
        <p:nvSpPr>
          <p:cNvPr id="18" name="Shape 189">
            <a:extLst>
              <a:ext uri="{FF2B5EF4-FFF2-40B4-BE49-F238E27FC236}">
                <a16:creationId xmlns:a16="http://schemas.microsoft.com/office/drawing/2014/main" xmlns="" id="{A2E5ADAB-3905-4B3C-B56E-043E370D7E1B}"/>
              </a:ext>
            </a:extLst>
          </p:cNvPr>
          <p:cNvSpPr/>
          <p:nvPr/>
        </p:nvSpPr>
        <p:spPr>
          <a:xfrm>
            <a:off x="763847" y="407934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  <p:sp>
        <p:nvSpPr>
          <p:cNvPr id="19" name="Shape 189">
            <a:extLst>
              <a:ext uri="{FF2B5EF4-FFF2-40B4-BE49-F238E27FC236}">
                <a16:creationId xmlns:a16="http://schemas.microsoft.com/office/drawing/2014/main" xmlns="" id="{35732ED6-99EC-420E-B58D-277E1A5B9E2C}"/>
              </a:ext>
            </a:extLst>
          </p:cNvPr>
          <p:cNvSpPr/>
          <p:nvPr/>
        </p:nvSpPr>
        <p:spPr>
          <a:xfrm>
            <a:off x="932279" y="6309394"/>
            <a:ext cx="10780649" cy="1"/>
          </a:xfrm>
          <a:prstGeom prst="line">
            <a:avLst/>
          </a:prstGeom>
          <a:ln w="38100">
            <a:solidFill>
              <a:srgbClr val="EEEFF3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2616290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4" grpId="0" animBg="1"/>
      <p:bldP spid="535" grpId="0" animBg="1"/>
      <p:bldP spid="536" grpId="0" animBg="1"/>
      <p:bldP spid="537" grpId="0" animBg="1"/>
      <p:bldP spid="538" grpId="0" animBg="1"/>
      <p:bldP spid="539" grpId="0" animBg="1"/>
      <p:bldP spid="540" grpId="0" animBg="1"/>
      <p:bldP spid="541" grpId="0" animBg="1"/>
      <p:bldP spid="542" grpId="0" animBg="1"/>
      <p:bldP spid="543" grpId="0" animBg="1"/>
      <p:bldP spid="544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1" name="imac_1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65126" y="691174"/>
            <a:ext cx="7029451" cy="5721646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图片占位符 4" descr="图片包含 建筑物, 户外, 船, 水&#10;&#10;描述已自动生成">
            <a:extLst>
              <a:ext uri="{FF2B5EF4-FFF2-40B4-BE49-F238E27FC236}">
                <a16:creationId xmlns:a16="http://schemas.microsoft.com/office/drawing/2014/main" xmlns="" id="{0F299014-DD90-4004-B6EF-7A2D65D595B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93" name="Shape 693"/>
          <p:cNvSpPr/>
          <p:nvPr/>
        </p:nvSpPr>
        <p:spPr>
          <a:xfrm>
            <a:off x="5880375" y="1096913"/>
            <a:ext cx="1079501" cy="107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695" name="Shape 695"/>
          <p:cNvSpPr/>
          <p:nvPr/>
        </p:nvSpPr>
        <p:spPr>
          <a:xfrm>
            <a:off x="1022361" y="1109532"/>
            <a:ext cx="4452274" cy="1054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r">
              <a:lnSpc>
                <a:spcPct val="15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There are many variations of passages of Lorem Ipsum available, but the majority have suffered alteration in some form, by injected</a:t>
            </a:r>
          </a:p>
        </p:txBody>
      </p:sp>
      <p:sp>
        <p:nvSpPr>
          <p:cNvPr id="696" name="Shape 696"/>
          <p:cNvSpPr/>
          <p:nvPr/>
        </p:nvSpPr>
        <p:spPr>
          <a:xfrm>
            <a:off x="2285093" y="2863691"/>
            <a:ext cx="4452274" cy="1054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l">
              <a:lnSpc>
                <a:spcPct val="15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There are many variations of passages of Lorem Ipsum available, but the majority have suffered alteration in some form, by injected</a:t>
            </a:r>
          </a:p>
        </p:txBody>
      </p:sp>
      <p:sp>
        <p:nvSpPr>
          <p:cNvPr id="697" name="Shape 697"/>
          <p:cNvSpPr/>
          <p:nvPr/>
        </p:nvSpPr>
        <p:spPr>
          <a:xfrm>
            <a:off x="785627" y="2851072"/>
            <a:ext cx="1079501" cy="107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354456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17" name="tag_98984">
            <a:extLst>
              <a:ext uri="{FF2B5EF4-FFF2-40B4-BE49-F238E27FC236}">
                <a16:creationId xmlns:a16="http://schemas.microsoft.com/office/drawing/2014/main" xmlns="" id="{D85B57DF-504B-4765-A6FF-C2CA18DEDF7B}"/>
              </a:ext>
            </a:extLst>
          </p:cNvPr>
          <p:cNvSpPr>
            <a:spLocks noChangeAspect="1"/>
          </p:cNvSpPr>
          <p:nvPr/>
        </p:nvSpPr>
        <p:spPr bwMode="auto">
          <a:xfrm>
            <a:off x="6230959" y="1266095"/>
            <a:ext cx="532217" cy="609685"/>
          </a:xfrm>
          <a:custGeom>
            <a:avLst/>
            <a:gdLst>
              <a:gd name="T0" fmla="*/ 3188 w 3452"/>
              <a:gd name="T1" fmla="*/ 198 h 3960"/>
              <a:gd name="T2" fmla="*/ 2711 w 3452"/>
              <a:gd name="T3" fmla="*/ 0 h 3960"/>
              <a:gd name="T4" fmla="*/ 2234 w 3452"/>
              <a:gd name="T5" fmla="*/ 198 h 3960"/>
              <a:gd name="T6" fmla="*/ 1784 w 3452"/>
              <a:gd name="T7" fmla="*/ 648 h 3960"/>
              <a:gd name="T8" fmla="*/ 1318 w 3452"/>
              <a:gd name="T9" fmla="*/ 369 h 3960"/>
              <a:gd name="T10" fmla="*/ 1179 w 3452"/>
              <a:gd name="T11" fmla="*/ 369 h 3960"/>
              <a:gd name="T12" fmla="*/ 66 w 3452"/>
              <a:gd name="T13" fmla="*/ 1037 h 3960"/>
              <a:gd name="T14" fmla="*/ 0 w 3452"/>
              <a:gd name="T15" fmla="*/ 1153 h 3960"/>
              <a:gd name="T16" fmla="*/ 0 w 3452"/>
              <a:gd name="T17" fmla="*/ 3825 h 3960"/>
              <a:gd name="T18" fmla="*/ 135 w 3452"/>
              <a:gd name="T19" fmla="*/ 3960 h 3960"/>
              <a:gd name="T20" fmla="*/ 2362 w 3452"/>
              <a:gd name="T21" fmla="*/ 3960 h 3960"/>
              <a:gd name="T22" fmla="*/ 2497 w 3452"/>
              <a:gd name="T23" fmla="*/ 3825 h 3960"/>
              <a:gd name="T24" fmla="*/ 2497 w 3452"/>
              <a:gd name="T25" fmla="*/ 1845 h 3960"/>
              <a:gd name="T26" fmla="*/ 3188 w 3452"/>
              <a:gd name="T27" fmla="*/ 1154 h 3960"/>
              <a:gd name="T28" fmla="*/ 3188 w 3452"/>
              <a:gd name="T29" fmla="*/ 198 h 3960"/>
              <a:gd name="T30" fmla="*/ 1249 w 3452"/>
              <a:gd name="T31" fmla="*/ 1733 h 3960"/>
              <a:gd name="T32" fmla="*/ 891 w 3452"/>
              <a:gd name="T33" fmla="*/ 1375 h 3960"/>
              <a:gd name="T34" fmla="*/ 1249 w 3452"/>
              <a:gd name="T35" fmla="*/ 1018 h 3960"/>
              <a:gd name="T36" fmla="*/ 1387 w 3452"/>
              <a:gd name="T37" fmla="*/ 1046 h 3960"/>
              <a:gd name="T38" fmla="*/ 1153 w 3452"/>
              <a:gd name="T39" fmla="*/ 1280 h 3960"/>
              <a:gd name="T40" fmla="*/ 1153 w 3452"/>
              <a:gd name="T41" fmla="*/ 1471 h 3960"/>
              <a:gd name="T42" fmla="*/ 1344 w 3452"/>
              <a:gd name="T43" fmla="*/ 1471 h 3960"/>
              <a:gd name="T44" fmla="*/ 1578 w 3452"/>
              <a:gd name="T45" fmla="*/ 1236 h 3960"/>
              <a:gd name="T46" fmla="*/ 1606 w 3452"/>
              <a:gd name="T47" fmla="*/ 1375 h 3960"/>
              <a:gd name="T48" fmla="*/ 1249 w 3452"/>
              <a:gd name="T49" fmla="*/ 1733 h 3960"/>
              <a:gd name="T50" fmla="*/ 2997 w 3452"/>
              <a:gd name="T51" fmla="*/ 963 h 3960"/>
              <a:gd name="T52" fmla="*/ 2497 w 3452"/>
              <a:gd name="T53" fmla="*/ 1463 h 3960"/>
              <a:gd name="T54" fmla="*/ 2497 w 3452"/>
              <a:gd name="T55" fmla="*/ 1153 h 3960"/>
              <a:gd name="T56" fmla="*/ 2432 w 3452"/>
              <a:gd name="T57" fmla="*/ 1037 h 3960"/>
              <a:gd name="T58" fmla="*/ 2023 w 3452"/>
              <a:gd name="T59" fmla="*/ 791 h 3960"/>
              <a:gd name="T60" fmla="*/ 2425 w 3452"/>
              <a:gd name="T61" fmla="*/ 389 h 3960"/>
              <a:gd name="T62" fmla="*/ 2711 w 3452"/>
              <a:gd name="T63" fmla="*/ 270 h 3960"/>
              <a:gd name="T64" fmla="*/ 2997 w 3452"/>
              <a:gd name="T65" fmla="*/ 389 h 3960"/>
              <a:gd name="T66" fmla="*/ 2997 w 3452"/>
              <a:gd name="T67" fmla="*/ 963 h 3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52" h="3960">
                <a:moveTo>
                  <a:pt x="3188" y="198"/>
                </a:moveTo>
                <a:cubicBezTo>
                  <a:pt x="3061" y="70"/>
                  <a:pt x="2891" y="0"/>
                  <a:pt x="2711" y="0"/>
                </a:cubicBezTo>
                <a:cubicBezTo>
                  <a:pt x="2531" y="0"/>
                  <a:pt x="2361" y="70"/>
                  <a:pt x="2234" y="198"/>
                </a:cubicBezTo>
                <a:lnTo>
                  <a:pt x="1784" y="648"/>
                </a:lnTo>
                <a:lnTo>
                  <a:pt x="1318" y="369"/>
                </a:lnTo>
                <a:cubicBezTo>
                  <a:pt x="1275" y="343"/>
                  <a:pt x="1222" y="343"/>
                  <a:pt x="1179" y="369"/>
                </a:cubicBezTo>
                <a:lnTo>
                  <a:pt x="66" y="1037"/>
                </a:lnTo>
                <a:cubicBezTo>
                  <a:pt x="25" y="1061"/>
                  <a:pt x="0" y="1105"/>
                  <a:pt x="0" y="1153"/>
                </a:cubicBezTo>
                <a:lnTo>
                  <a:pt x="0" y="3825"/>
                </a:lnTo>
                <a:cubicBezTo>
                  <a:pt x="0" y="3900"/>
                  <a:pt x="60" y="3960"/>
                  <a:pt x="135" y="3960"/>
                </a:cubicBezTo>
                <a:lnTo>
                  <a:pt x="2362" y="3960"/>
                </a:lnTo>
                <a:cubicBezTo>
                  <a:pt x="2437" y="3960"/>
                  <a:pt x="2497" y="3900"/>
                  <a:pt x="2497" y="3825"/>
                </a:cubicBezTo>
                <a:lnTo>
                  <a:pt x="2497" y="1845"/>
                </a:lnTo>
                <a:lnTo>
                  <a:pt x="3188" y="1154"/>
                </a:lnTo>
                <a:cubicBezTo>
                  <a:pt x="3452" y="890"/>
                  <a:pt x="3452" y="462"/>
                  <a:pt x="3188" y="198"/>
                </a:cubicBezTo>
                <a:close/>
                <a:moveTo>
                  <a:pt x="1249" y="1733"/>
                </a:moveTo>
                <a:cubicBezTo>
                  <a:pt x="1051" y="1733"/>
                  <a:pt x="891" y="1573"/>
                  <a:pt x="891" y="1375"/>
                </a:cubicBezTo>
                <a:cubicBezTo>
                  <a:pt x="891" y="1178"/>
                  <a:pt x="1051" y="1018"/>
                  <a:pt x="1249" y="1018"/>
                </a:cubicBezTo>
                <a:cubicBezTo>
                  <a:pt x="1298" y="1018"/>
                  <a:pt x="1345" y="1028"/>
                  <a:pt x="1387" y="1046"/>
                </a:cubicBezTo>
                <a:lnTo>
                  <a:pt x="1153" y="1280"/>
                </a:lnTo>
                <a:cubicBezTo>
                  <a:pt x="1100" y="1333"/>
                  <a:pt x="1101" y="1418"/>
                  <a:pt x="1153" y="1471"/>
                </a:cubicBezTo>
                <a:cubicBezTo>
                  <a:pt x="1206" y="1524"/>
                  <a:pt x="1291" y="1524"/>
                  <a:pt x="1344" y="1471"/>
                </a:cubicBezTo>
                <a:lnTo>
                  <a:pt x="1578" y="1236"/>
                </a:lnTo>
                <a:cubicBezTo>
                  <a:pt x="1596" y="1279"/>
                  <a:pt x="1606" y="1326"/>
                  <a:pt x="1606" y="1375"/>
                </a:cubicBezTo>
                <a:cubicBezTo>
                  <a:pt x="1606" y="1573"/>
                  <a:pt x="1446" y="1733"/>
                  <a:pt x="1249" y="1733"/>
                </a:cubicBezTo>
                <a:close/>
                <a:moveTo>
                  <a:pt x="2997" y="963"/>
                </a:moveTo>
                <a:lnTo>
                  <a:pt x="2497" y="1463"/>
                </a:lnTo>
                <a:lnTo>
                  <a:pt x="2497" y="1153"/>
                </a:lnTo>
                <a:cubicBezTo>
                  <a:pt x="2497" y="1105"/>
                  <a:pt x="2472" y="1061"/>
                  <a:pt x="2432" y="1037"/>
                </a:cubicBezTo>
                <a:lnTo>
                  <a:pt x="2023" y="791"/>
                </a:lnTo>
                <a:lnTo>
                  <a:pt x="2425" y="389"/>
                </a:lnTo>
                <a:cubicBezTo>
                  <a:pt x="2501" y="312"/>
                  <a:pt x="2603" y="270"/>
                  <a:pt x="2711" y="270"/>
                </a:cubicBezTo>
                <a:cubicBezTo>
                  <a:pt x="2819" y="270"/>
                  <a:pt x="2921" y="312"/>
                  <a:pt x="2997" y="389"/>
                </a:cubicBezTo>
                <a:cubicBezTo>
                  <a:pt x="3156" y="547"/>
                  <a:pt x="3156" y="805"/>
                  <a:pt x="2997" y="9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dollar-coin-symbol_45061">
            <a:extLst>
              <a:ext uri="{FF2B5EF4-FFF2-40B4-BE49-F238E27FC236}">
                <a16:creationId xmlns:a16="http://schemas.microsoft.com/office/drawing/2014/main" xmlns="" id="{01150CAE-5029-4F4B-9EC0-996FE6A9B66C}"/>
              </a:ext>
            </a:extLst>
          </p:cNvPr>
          <p:cNvSpPr>
            <a:spLocks noChangeAspect="1"/>
          </p:cNvSpPr>
          <p:nvPr/>
        </p:nvSpPr>
        <p:spPr bwMode="auto">
          <a:xfrm>
            <a:off x="1020534" y="3086462"/>
            <a:ext cx="609685" cy="608720"/>
          </a:xfrm>
          <a:custGeom>
            <a:avLst/>
            <a:gdLst>
              <a:gd name="T0" fmla="*/ 253 w 507"/>
              <a:gd name="T1" fmla="*/ 0 h 507"/>
              <a:gd name="T2" fmla="*/ 0 w 507"/>
              <a:gd name="T3" fmla="*/ 253 h 507"/>
              <a:gd name="T4" fmla="*/ 253 w 507"/>
              <a:gd name="T5" fmla="*/ 507 h 507"/>
              <a:gd name="T6" fmla="*/ 507 w 507"/>
              <a:gd name="T7" fmla="*/ 253 h 507"/>
              <a:gd name="T8" fmla="*/ 253 w 507"/>
              <a:gd name="T9" fmla="*/ 0 h 507"/>
              <a:gd name="T10" fmla="*/ 253 w 507"/>
              <a:gd name="T11" fmla="*/ 440 h 507"/>
              <a:gd name="T12" fmla="*/ 67 w 507"/>
              <a:gd name="T13" fmla="*/ 253 h 507"/>
              <a:gd name="T14" fmla="*/ 253 w 507"/>
              <a:gd name="T15" fmla="*/ 67 h 507"/>
              <a:gd name="T16" fmla="*/ 440 w 507"/>
              <a:gd name="T17" fmla="*/ 253 h 507"/>
              <a:gd name="T18" fmla="*/ 253 w 507"/>
              <a:gd name="T19" fmla="*/ 440 h 507"/>
              <a:gd name="T20" fmla="*/ 276 w 507"/>
              <a:gd name="T21" fmla="*/ 233 h 507"/>
              <a:gd name="T22" fmla="*/ 267 w 507"/>
              <a:gd name="T23" fmla="*/ 233 h 507"/>
              <a:gd name="T24" fmla="*/ 267 w 507"/>
              <a:gd name="T25" fmla="*/ 172 h 507"/>
              <a:gd name="T26" fmla="*/ 273 w 507"/>
              <a:gd name="T27" fmla="*/ 172 h 507"/>
              <a:gd name="T28" fmla="*/ 307 w 507"/>
              <a:gd name="T29" fmla="*/ 199 h 507"/>
              <a:gd name="T30" fmla="*/ 307 w 507"/>
              <a:gd name="T31" fmla="*/ 204 h 507"/>
              <a:gd name="T32" fmla="*/ 346 w 507"/>
              <a:gd name="T33" fmla="*/ 204 h 507"/>
              <a:gd name="T34" fmla="*/ 346 w 507"/>
              <a:gd name="T35" fmla="*/ 198 h 507"/>
              <a:gd name="T36" fmla="*/ 329 w 507"/>
              <a:gd name="T37" fmla="*/ 150 h 507"/>
              <a:gd name="T38" fmla="*/ 267 w 507"/>
              <a:gd name="T39" fmla="*/ 136 h 507"/>
              <a:gd name="T40" fmla="*/ 267 w 507"/>
              <a:gd name="T41" fmla="*/ 113 h 507"/>
              <a:gd name="T42" fmla="*/ 239 w 507"/>
              <a:gd name="T43" fmla="*/ 113 h 507"/>
              <a:gd name="T44" fmla="*/ 239 w 507"/>
              <a:gd name="T45" fmla="*/ 136 h 507"/>
              <a:gd name="T46" fmla="*/ 174 w 507"/>
              <a:gd name="T47" fmla="*/ 150 h 507"/>
              <a:gd name="T48" fmla="*/ 156 w 507"/>
              <a:gd name="T49" fmla="*/ 201 h 507"/>
              <a:gd name="T50" fmla="*/ 174 w 507"/>
              <a:gd name="T51" fmla="*/ 253 h 507"/>
              <a:gd name="T52" fmla="*/ 239 w 507"/>
              <a:gd name="T53" fmla="*/ 267 h 507"/>
              <a:gd name="T54" fmla="*/ 239 w 507"/>
              <a:gd name="T55" fmla="*/ 332 h 507"/>
              <a:gd name="T56" fmla="*/ 233 w 507"/>
              <a:gd name="T57" fmla="*/ 332 h 507"/>
              <a:gd name="T58" fmla="*/ 202 w 507"/>
              <a:gd name="T59" fmla="*/ 325 h 507"/>
              <a:gd name="T60" fmla="*/ 195 w 507"/>
              <a:gd name="T61" fmla="*/ 297 h 507"/>
              <a:gd name="T62" fmla="*/ 195 w 507"/>
              <a:gd name="T63" fmla="*/ 292 h 507"/>
              <a:gd name="T64" fmla="*/ 154 w 507"/>
              <a:gd name="T65" fmla="*/ 292 h 507"/>
              <a:gd name="T66" fmla="*/ 154 w 507"/>
              <a:gd name="T67" fmla="*/ 301 h 507"/>
              <a:gd name="T68" fmla="*/ 171 w 507"/>
              <a:gd name="T69" fmla="*/ 352 h 507"/>
              <a:gd name="T70" fmla="*/ 232 w 507"/>
              <a:gd name="T71" fmla="*/ 367 h 507"/>
              <a:gd name="T72" fmla="*/ 239 w 507"/>
              <a:gd name="T73" fmla="*/ 367 h 507"/>
              <a:gd name="T74" fmla="*/ 239 w 507"/>
              <a:gd name="T75" fmla="*/ 394 h 507"/>
              <a:gd name="T76" fmla="*/ 267 w 507"/>
              <a:gd name="T77" fmla="*/ 394 h 507"/>
              <a:gd name="T78" fmla="*/ 267 w 507"/>
              <a:gd name="T79" fmla="*/ 367 h 507"/>
              <a:gd name="T80" fmla="*/ 275 w 507"/>
              <a:gd name="T81" fmla="*/ 366 h 507"/>
              <a:gd name="T82" fmla="*/ 336 w 507"/>
              <a:gd name="T83" fmla="*/ 351 h 507"/>
              <a:gd name="T84" fmla="*/ 353 w 507"/>
              <a:gd name="T85" fmla="*/ 298 h 507"/>
              <a:gd name="T86" fmla="*/ 337 w 507"/>
              <a:gd name="T87" fmla="*/ 249 h 507"/>
              <a:gd name="T88" fmla="*/ 276 w 507"/>
              <a:gd name="T89" fmla="*/ 233 h 507"/>
              <a:gd name="T90" fmla="*/ 239 w 507"/>
              <a:gd name="T91" fmla="*/ 231 h 507"/>
              <a:gd name="T92" fmla="*/ 233 w 507"/>
              <a:gd name="T93" fmla="*/ 231 h 507"/>
              <a:gd name="T94" fmla="*/ 197 w 507"/>
              <a:gd name="T95" fmla="*/ 201 h 507"/>
              <a:gd name="T96" fmla="*/ 234 w 507"/>
              <a:gd name="T97" fmla="*/ 172 h 507"/>
              <a:gd name="T98" fmla="*/ 239 w 507"/>
              <a:gd name="T99" fmla="*/ 172 h 507"/>
              <a:gd name="T100" fmla="*/ 239 w 507"/>
              <a:gd name="T101" fmla="*/ 231 h 507"/>
              <a:gd name="T102" fmla="*/ 273 w 507"/>
              <a:gd name="T103" fmla="*/ 332 h 507"/>
              <a:gd name="T104" fmla="*/ 267 w 507"/>
              <a:gd name="T105" fmla="*/ 332 h 507"/>
              <a:gd name="T106" fmla="*/ 267 w 507"/>
              <a:gd name="T107" fmla="*/ 268 h 507"/>
              <a:gd name="T108" fmla="*/ 303 w 507"/>
              <a:gd name="T109" fmla="*/ 274 h 507"/>
              <a:gd name="T110" fmla="*/ 312 w 507"/>
              <a:gd name="T111" fmla="*/ 298 h 507"/>
              <a:gd name="T112" fmla="*/ 273 w 507"/>
              <a:gd name="T113" fmla="*/ 332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7" h="507">
                <a:moveTo>
                  <a:pt x="253" y="0"/>
                </a:moveTo>
                <a:cubicBezTo>
                  <a:pt x="114" y="0"/>
                  <a:pt x="0" y="114"/>
                  <a:pt x="0" y="253"/>
                </a:cubicBezTo>
                <a:cubicBezTo>
                  <a:pt x="0" y="393"/>
                  <a:pt x="114" y="507"/>
                  <a:pt x="253" y="507"/>
                </a:cubicBezTo>
                <a:cubicBezTo>
                  <a:pt x="393" y="507"/>
                  <a:pt x="507" y="393"/>
                  <a:pt x="507" y="253"/>
                </a:cubicBezTo>
                <a:cubicBezTo>
                  <a:pt x="507" y="114"/>
                  <a:pt x="393" y="0"/>
                  <a:pt x="253" y="0"/>
                </a:cubicBezTo>
                <a:close/>
                <a:moveTo>
                  <a:pt x="253" y="440"/>
                </a:moveTo>
                <a:cubicBezTo>
                  <a:pt x="150" y="440"/>
                  <a:pt x="67" y="356"/>
                  <a:pt x="67" y="253"/>
                </a:cubicBezTo>
                <a:cubicBezTo>
                  <a:pt x="67" y="150"/>
                  <a:pt x="150" y="67"/>
                  <a:pt x="253" y="67"/>
                </a:cubicBezTo>
                <a:cubicBezTo>
                  <a:pt x="356" y="67"/>
                  <a:pt x="440" y="150"/>
                  <a:pt x="440" y="253"/>
                </a:cubicBezTo>
                <a:cubicBezTo>
                  <a:pt x="440" y="356"/>
                  <a:pt x="356" y="440"/>
                  <a:pt x="253" y="440"/>
                </a:cubicBezTo>
                <a:close/>
                <a:moveTo>
                  <a:pt x="276" y="233"/>
                </a:moveTo>
                <a:lnTo>
                  <a:pt x="267" y="233"/>
                </a:lnTo>
                <a:lnTo>
                  <a:pt x="267" y="172"/>
                </a:lnTo>
                <a:lnTo>
                  <a:pt x="273" y="172"/>
                </a:lnTo>
                <a:cubicBezTo>
                  <a:pt x="296" y="172"/>
                  <a:pt x="307" y="181"/>
                  <a:pt x="307" y="199"/>
                </a:cubicBezTo>
                <a:lnTo>
                  <a:pt x="307" y="204"/>
                </a:lnTo>
                <a:lnTo>
                  <a:pt x="346" y="204"/>
                </a:lnTo>
                <a:lnTo>
                  <a:pt x="346" y="198"/>
                </a:lnTo>
                <a:cubicBezTo>
                  <a:pt x="346" y="174"/>
                  <a:pt x="341" y="158"/>
                  <a:pt x="329" y="150"/>
                </a:cubicBezTo>
                <a:cubicBezTo>
                  <a:pt x="318" y="141"/>
                  <a:pt x="297" y="136"/>
                  <a:pt x="267" y="136"/>
                </a:cubicBezTo>
                <a:lnTo>
                  <a:pt x="267" y="113"/>
                </a:lnTo>
                <a:lnTo>
                  <a:pt x="239" y="113"/>
                </a:lnTo>
                <a:lnTo>
                  <a:pt x="239" y="136"/>
                </a:lnTo>
                <a:cubicBezTo>
                  <a:pt x="207" y="136"/>
                  <a:pt x="186" y="141"/>
                  <a:pt x="174" y="150"/>
                </a:cubicBezTo>
                <a:cubicBezTo>
                  <a:pt x="162" y="159"/>
                  <a:pt x="156" y="176"/>
                  <a:pt x="156" y="201"/>
                </a:cubicBezTo>
                <a:cubicBezTo>
                  <a:pt x="156" y="226"/>
                  <a:pt x="162" y="243"/>
                  <a:pt x="174" y="253"/>
                </a:cubicBezTo>
                <a:cubicBezTo>
                  <a:pt x="185" y="262"/>
                  <a:pt x="207" y="267"/>
                  <a:pt x="239" y="267"/>
                </a:cubicBezTo>
                <a:lnTo>
                  <a:pt x="239" y="332"/>
                </a:lnTo>
                <a:lnTo>
                  <a:pt x="233" y="332"/>
                </a:lnTo>
                <a:cubicBezTo>
                  <a:pt x="217" y="332"/>
                  <a:pt x="206" y="330"/>
                  <a:pt x="202" y="325"/>
                </a:cubicBezTo>
                <a:cubicBezTo>
                  <a:pt x="197" y="321"/>
                  <a:pt x="195" y="311"/>
                  <a:pt x="195" y="297"/>
                </a:cubicBezTo>
                <a:lnTo>
                  <a:pt x="195" y="292"/>
                </a:lnTo>
                <a:lnTo>
                  <a:pt x="154" y="292"/>
                </a:lnTo>
                <a:lnTo>
                  <a:pt x="154" y="301"/>
                </a:lnTo>
                <a:cubicBezTo>
                  <a:pt x="154" y="325"/>
                  <a:pt x="160" y="342"/>
                  <a:pt x="171" y="352"/>
                </a:cubicBezTo>
                <a:cubicBezTo>
                  <a:pt x="183" y="362"/>
                  <a:pt x="203" y="367"/>
                  <a:pt x="232" y="367"/>
                </a:cubicBezTo>
                <a:lnTo>
                  <a:pt x="239" y="367"/>
                </a:lnTo>
                <a:lnTo>
                  <a:pt x="239" y="394"/>
                </a:lnTo>
                <a:lnTo>
                  <a:pt x="267" y="394"/>
                </a:lnTo>
                <a:lnTo>
                  <a:pt x="267" y="367"/>
                </a:lnTo>
                <a:lnTo>
                  <a:pt x="275" y="366"/>
                </a:lnTo>
                <a:cubicBezTo>
                  <a:pt x="304" y="366"/>
                  <a:pt x="324" y="361"/>
                  <a:pt x="336" y="351"/>
                </a:cubicBezTo>
                <a:cubicBezTo>
                  <a:pt x="347" y="341"/>
                  <a:pt x="353" y="323"/>
                  <a:pt x="353" y="298"/>
                </a:cubicBezTo>
                <a:cubicBezTo>
                  <a:pt x="353" y="274"/>
                  <a:pt x="348" y="258"/>
                  <a:pt x="337" y="249"/>
                </a:cubicBezTo>
                <a:cubicBezTo>
                  <a:pt x="326" y="240"/>
                  <a:pt x="306" y="235"/>
                  <a:pt x="276" y="233"/>
                </a:cubicBezTo>
                <a:close/>
                <a:moveTo>
                  <a:pt x="239" y="231"/>
                </a:moveTo>
                <a:cubicBezTo>
                  <a:pt x="236" y="231"/>
                  <a:pt x="234" y="231"/>
                  <a:pt x="233" y="231"/>
                </a:cubicBezTo>
                <a:cubicBezTo>
                  <a:pt x="209" y="231"/>
                  <a:pt x="197" y="221"/>
                  <a:pt x="197" y="201"/>
                </a:cubicBezTo>
                <a:cubicBezTo>
                  <a:pt x="197" y="182"/>
                  <a:pt x="209" y="172"/>
                  <a:pt x="234" y="172"/>
                </a:cubicBezTo>
                <a:lnTo>
                  <a:pt x="239" y="172"/>
                </a:lnTo>
                <a:lnTo>
                  <a:pt x="239" y="231"/>
                </a:lnTo>
                <a:close/>
                <a:moveTo>
                  <a:pt x="273" y="332"/>
                </a:moveTo>
                <a:lnTo>
                  <a:pt x="267" y="332"/>
                </a:lnTo>
                <a:lnTo>
                  <a:pt x="267" y="268"/>
                </a:lnTo>
                <a:cubicBezTo>
                  <a:pt x="285" y="268"/>
                  <a:pt x="297" y="270"/>
                  <a:pt x="303" y="274"/>
                </a:cubicBezTo>
                <a:cubicBezTo>
                  <a:pt x="309" y="278"/>
                  <a:pt x="312" y="286"/>
                  <a:pt x="312" y="298"/>
                </a:cubicBezTo>
                <a:cubicBezTo>
                  <a:pt x="312" y="321"/>
                  <a:pt x="299" y="332"/>
                  <a:pt x="273" y="3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7" name="图片 6" descr="图片包含 水, 天空, 户外, 河流&#10;&#10;描述已自动生成">
            <a:extLst>
              <a:ext uri="{FF2B5EF4-FFF2-40B4-BE49-F238E27FC236}">
                <a16:creationId xmlns:a16="http://schemas.microsoft.com/office/drawing/2014/main" xmlns="" id="{F41D98FF-59C9-4606-8A50-2F98C23759D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68519" y="982663"/>
            <a:ext cx="5642543" cy="3762057"/>
          </a:xfrm>
          <a:prstGeom prst="rect">
            <a:avLst/>
          </a:prstGeom>
        </p:spPr>
      </p:pic>
      <p:sp>
        <p:nvSpPr>
          <p:cNvPr id="22" name="Shape 693">
            <a:extLst>
              <a:ext uri="{FF2B5EF4-FFF2-40B4-BE49-F238E27FC236}">
                <a16:creationId xmlns:a16="http://schemas.microsoft.com/office/drawing/2014/main" xmlns="" id="{BBFD3C17-C284-4B0A-8A1A-1302D90649AC}"/>
              </a:ext>
            </a:extLst>
          </p:cNvPr>
          <p:cNvSpPr/>
          <p:nvPr/>
        </p:nvSpPr>
        <p:spPr>
          <a:xfrm>
            <a:off x="5753805" y="4585576"/>
            <a:ext cx="1079501" cy="107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E94F1A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 dirty="0">
              <a:latin typeface="仓耳玄三M W05" panose="02020400000000000000" pitchFamily="18" charset="-122"/>
            </a:endParaRPr>
          </a:p>
        </p:txBody>
      </p:sp>
      <p:sp>
        <p:nvSpPr>
          <p:cNvPr id="23" name="Shape 695">
            <a:extLst>
              <a:ext uri="{FF2B5EF4-FFF2-40B4-BE49-F238E27FC236}">
                <a16:creationId xmlns:a16="http://schemas.microsoft.com/office/drawing/2014/main" xmlns="" id="{EAC5D712-92B6-42CA-898E-BAA225AFFC11}"/>
              </a:ext>
            </a:extLst>
          </p:cNvPr>
          <p:cNvSpPr/>
          <p:nvPr/>
        </p:nvSpPr>
        <p:spPr>
          <a:xfrm>
            <a:off x="895791" y="4598195"/>
            <a:ext cx="4452274" cy="1054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r">
              <a:lnSpc>
                <a:spcPct val="150000"/>
              </a:lnSpc>
              <a:defRPr sz="3000">
                <a:solidFill>
                  <a:srgbClr val="717172"/>
                </a:solidFill>
              </a:defRPr>
            </a:lvl1pPr>
          </a:lstStyle>
          <a:p>
            <a:r>
              <a:rPr sz="1500" dirty="0">
                <a:latin typeface="仓耳玄三M W05" panose="02020400000000000000" pitchFamily="18" charset="-122"/>
              </a:rPr>
              <a:t>There are many variations of passages of Lorem Ipsum available, but the majority have suffered alteration in some form, by injected</a:t>
            </a:r>
          </a:p>
        </p:txBody>
      </p:sp>
      <p:sp>
        <p:nvSpPr>
          <p:cNvPr id="24" name="tag_98984">
            <a:extLst>
              <a:ext uri="{FF2B5EF4-FFF2-40B4-BE49-F238E27FC236}">
                <a16:creationId xmlns:a16="http://schemas.microsoft.com/office/drawing/2014/main" xmlns="" id="{628F38D1-63BD-41E3-BE29-E4B40C0162E4}"/>
              </a:ext>
            </a:extLst>
          </p:cNvPr>
          <p:cNvSpPr>
            <a:spLocks noChangeAspect="1"/>
          </p:cNvSpPr>
          <p:nvPr/>
        </p:nvSpPr>
        <p:spPr bwMode="auto">
          <a:xfrm>
            <a:off x="6104389" y="4754758"/>
            <a:ext cx="532217" cy="609685"/>
          </a:xfrm>
          <a:custGeom>
            <a:avLst/>
            <a:gdLst>
              <a:gd name="T0" fmla="*/ 3188 w 3452"/>
              <a:gd name="T1" fmla="*/ 198 h 3960"/>
              <a:gd name="T2" fmla="*/ 2711 w 3452"/>
              <a:gd name="T3" fmla="*/ 0 h 3960"/>
              <a:gd name="T4" fmla="*/ 2234 w 3452"/>
              <a:gd name="T5" fmla="*/ 198 h 3960"/>
              <a:gd name="T6" fmla="*/ 1784 w 3452"/>
              <a:gd name="T7" fmla="*/ 648 h 3960"/>
              <a:gd name="T8" fmla="*/ 1318 w 3452"/>
              <a:gd name="T9" fmla="*/ 369 h 3960"/>
              <a:gd name="T10" fmla="*/ 1179 w 3452"/>
              <a:gd name="T11" fmla="*/ 369 h 3960"/>
              <a:gd name="T12" fmla="*/ 66 w 3452"/>
              <a:gd name="T13" fmla="*/ 1037 h 3960"/>
              <a:gd name="T14" fmla="*/ 0 w 3452"/>
              <a:gd name="T15" fmla="*/ 1153 h 3960"/>
              <a:gd name="T16" fmla="*/ 0 w 3452"/>
              <a:gd name="T17" fmla="*/ 3825 h 3960"/>
              <a:gd name="T18" fmla="*/ 135 w 3452"/>
              <a:gd name="T19" fmla="*/ 3960 h 3960"/>
              <a:gd name="T20" fmla="*/ 2362 w 3452"/>
              <a:gd name="T21" fmla="*/ 3960 h 3960"/>
              <a:gd name="T22" fmla="*/ 2497 w 3452"/>
              <a:gd name="T23" fmla="*/ 3825 h 3960"/>
              <a:gd name="T24" fmla="*/ 2497 w 3452"/>
              <a:gd name="T25" fmla="*/ 1845 h 3960"/>
              <a:gd name="T26" fmla="*/ 3188 w 3452"/>
              <a:gd name="T27" fmla="*/ 1154 h 3960"/>
              <a:gd name="T28" fmla="*/ 3188 w 3452"/>
              <a:gd name="T29" fmla="*/ 198 h 3960"/>
              <a:gd name="T30" fmla="*/ 1249 w 3452"/>
              <a:gd name="T31" fmla="*/ 1733 h 3960"/>
              <a:gd name="T32" fmla="*/ 891 w 3452"/>
              <a:gd name="T33" fmla="*/ 1375 h 3960"/>
              <a:gd name="T34" fmla="*/ 1249 w 3452"/>
              <a:gd name="T35" fmla="*/ 1018 h 3960"/>
              <a:gd name="T36" fmla="*/ 1387 w 3452"/>
              <a:gd name="T37" fmla="*/ 1046 h 3960"/>
              <a:gd name="T38" fmla="*/ 1153 w 3452"/>
              <a:gd name="T39" fmla="*/ 1280 h 3960"/>
              <a:gd name="T40" fmla="*/ 1153 w 3452"/>
              <a:gd name="T41" fmla="*/ 1471 h 3960"/>
              <a:gd name="T42" fmla="*/ 1344 w 3452"/>
              <a:gd name="T43" fmla="*/ 1471 h 3960"/>
              <a:gd name="T44" fmla="*/ 1578 w 3452"/>
              <a:gd name="T45" fmla="*/ 1236 h 3960"/>
              <a:gd name="T46" fmla="*/ 1606 w 3452"/>
              <a:gd name="T47" fmla="*/ 1375 h 3960"/>
              <a:gd name="T48" fmla="*/ 1249 w 3452"/>
              <a:gd name="T49" fmla="*/ 1733 h 3960"/>
              <a:gd name="T50" fmla="*/ 2997 w 3452"/>
              <a:gd name="T51" fmla="*/ 963 h 3960"/>
              <a:gd name="T52" fmla="*/ 2497 w 3452"/>
              <a:gd name="T53" fmla="*/ 1463 h 3960"/>
              <a:gd name="T54" fmla="*/ 2497 w 3452"/>
              <a:gd name="T55" fmla="*/ 1153 h 3960"/>
              <a:gd name="T56" fmla="*/ 2432 w 3452"/>
              <a:gd name="T57" fmla="*/ 1037 h 3960"/>
              <a:gd name="T58" fmla="*/ 2023 w 3452"/>
              <a:gd name="T59" fmla="*/ 791 h 3960"/>
              <a:gd name="T60" fmla="*/ 2425 w 3452"/>
              <a:gd name="T61" fmla="*/ 389 h 3960"/>
              <a:gd name="T62" fmla="*/ 2711 w 3452"/>
              <a:gd name="T63" fmla="*/ 270 h 3960"/>
              <a:gd name="T64" fmla="*/ 2997 w 3452"/>
              <a:gd name="T65" fmla="*/ 389 h 3960"/>
              <a:gd name="T66" fmla="*/ 2997 w 3452"/>
              <a:gd name="T67" fmla="*/ 963 h 3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52" h="3960">
                <a:moveTo>
                  <a:pt x="3188" y="198"/>
                </a:moveTo>
                <a:cubicBezTo>
                  <a:pt x="3061" y="70"/>
                  <a:pt x="2891" y="0"/>
                  <a:pt x="2711" y="0"/>
                </a:cubicBezTo>
                <a:cubicBezTo>
                  <a:pt x="2531" y="0"/>
                  <a:pt x="2361" y="70"/>
                  <a:pt x="2234" y="198"/>
                </a:cubicBezTo>
                <a:lnTo>
                  <a:pt x="1784" y="648"/>
                </a:lnTo>
                <a:lnTo>
                  <a:pt x="1318" y="369"/>
                </a:lnTo>
                <a:cubicBezTo>
                  <a:pt x="1275" y="343"/>
                  <a:pt x="1222" y="343"/>
                  <a:pt x="1179" y="369"/>
                </a:cubicBezTo>
                <a:lnTo>
                  <a:pt x="66" y="1037"/>
                </a:lnTo>
                <a:cubicBezTo>
                  <a:pt x="25" y="1061"/>
                  <a:pt x="0" y="1105"/>
                  <a:pt x="0" y="1153"/>
                </a:cubicBezTo>
                <a:lnTo>
                  <a:pt x="0" y="3825"/>
                </a:lnTo>
                <a:cubicBezTo>
                  <a:pt x="0" y="3900"/>
                  <a:pt x="60" y="3960"/>
                  <a:pt x="135" y="3960"/>
                </a:cubicBezTo>
                <a:lnTo>
                  <a:pt x="2362" y="3960"/>
                </a:lnTo>
                <a:cubicBezTo>
                  <a:pt x="2437" y="3960"/>
                  <a:pt x="2497" y="3900"/>
                  <a:pt x="2497" y="3825"/>
                </a:cubicBezTo>
                <a:lnTo>
                  <a:pt x="2497" y="1845"/>
                </a:lnTo>
                <a:lnTo>
                  <a:pt x="3188" y="1154"/>
                </a:lnTo>
                <a:cubicBezTo>
                  <a:pt x="3452" y="890"/>
                  <a:pt x="3452" y="462"/>
                  <a:pt x="3188" y="198"/>
                </a:cubicBezTo>
                <a:close/>
                <a:moveTo>
                  <a:pt x="1249" y="1733"/>
                </a:moveTo>
                <a:cubicBezTo>
                  <a:pt x="1051" y="1733"/>
                  <a:pt x="891" y="1573"/>
                  <a:pt x="891" y="1375"/>
                </a:cubicBezTo>
                <a:cubicBezTo>
                  <a:pt x="891" y="1178"/>
                  <a:pt x="1051" y="1018"/>
                  <a:pt x="1249" y="1018"/>
                </a:cubicBezTo>
                <a:cubicBezTo>
                  <a:pt x="1298" y="1018"/>
                  <a:pt x="1345" y="1028"/>
                  <a:pt x="1387" y="1046"/>
                </a:cubicBezTo>
                <a:lnTo>
                  <a:pt x="1153" y="1280"/>
                </a:lnTo>
                <a:cubicBezTo>
                  <a:pt x="1100" y="1333"/>
                  <a:pt x="1101" y="1418"/>
                  <a:pt x="1153" y="1471"/>
                </a:cubicBezTo>
                <a:cubicBezTo>
                  <a:pt x="1206" y="1524"/>
                  <a:pt x="1291" y="1524"/>
                  <a:pt x="1344" y="1471"/>
                </a:cubicBezTo>
                <a:lnTo>
                  <a:pt x="1578" y="1236"/>
                </a:lnTo>
                <a:cubicBezTo>
                  <a:pt x="1596" y="1279"/>
                  <a:pt x="1606" y="1326"/>
                  <a:pt x="1606" y="1375"/>
                </a:cubicBezTo>
                <a:cubicBezTo>
                  <a:pt x="1606" y="1573"/>
                  <a:pt x="1446" y="1733"/>
                  <a:pt x="1249" y="1733"/>
                </a:cubicBezTo>
                <a:close/>
                <a:moveTo>
                  <a:pt x="2997" y="963"/>
                </a:moveTo>
                <a:lnTo>
                  <a:pt x="2497" y="1463"/>
                </a:lnTo>
                <a:lnTo>
                  <a:pt x="2497" y="1153"/>
                </a:lnTo>
                <a:cubicBezTo>
                  <a:pt x="2497" y="1105"/>
                  <a:pt x="2472" y="1061"/>
                  <a:pt x="2432" y="1037"/>
                </a:cubicBezTo>
                <a:lnTo>
                  <a:pt x="2023" y="791"/>
                </a:lnTo>
                <a:lnTo>
                  <a:pt x="2425" y="389"/>
                </a:lnTo>
                <a:cubicBezTo>
                  <a:pt x="2501" y="312"/>
                  <a:pt x="2603" y="270"/>
                  <a:pt x="2711" y="270"/>
                </a:cubicBezTo>
                <a:cubicBezTo>
                  <a:pt x="2819" y="270"/>
                  <a:pt x="2921" y="312"/>
                  <a:pt x="2997" y="389"/>
                </a:cubicBezTo>
                <a:cubicBezTo>
                  <a:pt x="3156" y="547"/>
                  <a:pt x="3156" y="805"/>
                  <a:pt x="2997" y="9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3" grpId="0" animBg="1"/>
      <p:bldP spid="695" grpId="0" animBg="1"/>
      <p:bldP spid="696" grpId="0" animBg="1"/>
      <p:bldP spid="697" grpId="0" animBg="1"/>
      <p:bldP spid="22" grpId="0" animBg="1"/>
      <p:bldP spid="2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1470</Words>
  <Application>Microsoft Office PowerPoint</Application>
  <PresentationFormat>自定义</PresentationFormat>
  <Paragraphs>229</Paragraphs>
  <Slides>25</Slides>
  <Notes>7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27" baseType="lpstr">
      <vt:lpstr>第一PPT，www.1ppt.com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Our Services</vt:lpstr>
      <vt:lpstr>PowerPoint 演示文稿</vt:lpstr>
      <vt:lpstr>PowerPoint 演示文稿</vt:lpstr>
      <vt:lpstr>PowerPoint 演示文稿</vt:lpstr>
      <vt:lpstr>Our Services</vt:lpstr>
      <vt:lpstr>PowerPoint 演示文稿</vt:lpstr>
      <vt:lpstr>DATA DRIVEN</vt:lpstr>
      <vt:lpstr>PowerPoint 演示文稿</vt:lpstr>
      <vt:lpstr>PowerPoint 演示文稿</vt:lpstr>
      <vt:lpstr>DATA DRIVEN</vt:lpstr>
      <vt:lpstr>PowerPoint 演示文稿</vt:lpstr>
      <vt:lpstr>PowerPoint 演示文稿</vt:lpstr>
      <vt:lpstr>PowerPoint 演示文稿</vt:lpstr>
      <vt:lpstr>PowerPoint 演示文稿</vt:lpstr>
      <vt:lpstr>DATA DRIVEN</vt:lpstr>
      <vt:lpstr>DATA DRIVEN</vt:lpstr>
      <vt:lpstr>PowerPoint 演示文稿</vt:lpstr>
      <vt:lpstr>PowerPoint 演示文稿</vt:lpstr>
      <vt:lpstr>PowerPoint 演示文稿</vt:lpstr>
      <vt:lpstr>PowerPoint 演示文稿</vt:lpstr>
    </vt:vector>
  </TitlesOfParts>
  <Manager>第一PPT，www.1ppt.com</Manager>
  <Company>第一PPT，www.1ppt.com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彩色欧美商务</dc:title>
  <dc:creator>第一PPT</dc:creator>
  <cp:keywords>www.1ppt.com</cp:keywords>
  <dc:description>www.1ppt.com</dc:description>
  <cp:lastModifiedBy>Windows User</cp:lastModifiedBy>
  <cp:revision>79</cp:revision>
  <dcterms:created xsi:type="dcterms:W3CDTF">2019-04-18T01:36:14Z</dcterms:created>
  <dcterms:modified xsi:type="dcterms:W3CDTF">2020-09-18T03:05:39Z</dcterms:modified>
</cp:coreProperties>
</file>